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EACA8-6D80-45CE-85D0-D2E3EEC8484B}" type="datetimeFigureOut">
              <a:rPr lang="en-US" smtClean="0"/>
              <a:t>10/5/19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67389-31EF-433A-8C8E-135167AE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5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67389-31EF-433A-8C8E-135167AEE7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2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852-8875-4936-A505-97BCE69A9C87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2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7613-ABE9-4570-8737-280591CA6942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EAC4-9AD9-41B9-8137-ACA7288F6959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5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DA0A-FF5D-4339-B8C0-05A32A8C036C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6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09DF-FB94-4CBB-8760-9AD3B2A2F725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7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DDFB-D0F3-4110-83C2-0F0DEC26C8C6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25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66EF-C121-4FEF-A7B6-472414055906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71A4-7BFD-47AC-B843-E2F95D1F7311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0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F584-4838-41C0-B55F-71CE35D41F11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3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8122-ABB5-4EF0-94E3-287540BFF469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1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550D-130F-4532-A475-F6D29B694D94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6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1026DFF-1354-4382-988D-8F3E2C240D2E}" type="datetime1">
              <a:rPr lang="en-US" smtClean="0"/>
              <a:t>10/5/19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6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4094"/>
            <a:ext cx="7848600" cy="686706"/>
          </a:xfrm>
        </p:spPr>
        <p:txBody>
          <a:bodyPr/>
          <a:lstStyle/>
          <a:p>
            <a:r>
              <a:rPr lang="en-US" sz="4000" dirty="0"/>
              <a:t>Transition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165" y="2957512"/>
            <a:ext cx="8153400" cy="3581400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rgbClr val="002060"/>
                </a:solidFill>
              </a:rPr>
              <a:t>The plan should be flexible and evolve over time. An attorney specializing in this field, a financial planner and a care manager are an asset when planning for transition into adulthood for an individual with disabilities</a:t>
            </a:r>
          </a:p>
          <a:p>
            <a:pPr algn="l"/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en-US" sz="1800" dirty="0">
                <a:solidFill>
                  <a:srgbClr val="002060"/>
                </a:solidFill>
              </a:rPr>
              <a:t>Three legal pillars in a transition plan: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2060"/>
                </a:solidFill>
              </a:rPr>
              <a:t>Public Benefits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2060"/>
                </a:solidFill>
              </a:rPr>
              <a:t>Special Needs Planning to protect those public benefits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2060"/>
                </a:solidFill>
              </a:rPr>
              <a:t>Legal Authority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8344"/>
            <a:ext cx="5102225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36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6934200" cy="533400"/>
          </a:xfrm>
        </p:spPr>
        <p:txBody>
          <a:bodyPr/>
          <a:lstStyle/>
          <a:p>
            <a:r>
              <a:rPr lang="en-US" sz="4000" dirty="0"/>
              <a:t>Why consider Guardianship?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04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2060"/>
                </a:solidFill>
              </a:rPr>
              <a:t>At age 18 an individual is considered his/her own legal person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u="sng" dirty="0">
                <a:solidFill>
                  <a:srgbClr val="002060"/>
                </a:solidFill>
              </a:rPr>
              <a:t>At age 18 all healthcare and financial decisions for the individual can only be carried out by him/herself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2060"/>
                </a:solidFill>
              </a:rPr>
              <a:t>There is no presumption of incapacity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2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Guardianship?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199"/>
            <a:ext cx="8229600" cy="3581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2060"/>
                </a:solidFill>
              </a:rPr>
              <a:t>The legal authority to make certain and specific decisions for an  incapacitated adult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2060"/>
                </a:solidFill>
              </a:rPr>
              <a:t>Only a court of law can determine 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Whether an individual is incapacitated (and to what extent)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Whether a guardian should be named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Who should be named as guardian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5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524000"/>
          </a:xfrm>
        </p:spPr>
        <p:txBody>
          <a:bodyPr/>
          <a:lstStyle/>
          <a:p>
            <a:r>
              <a:rPr lang="en-US" sz="4000" dirty="0"/>
              <a:t>Is Guardianship right for our family?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978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2060"/>
                </a:solidFill>
              </a:rPr>
              <a:t>Review the individual’s needs, strengths, weaknesses and risks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2060"/>
                </a:solidFill>
              </a:rPr>
              <a:t>Let us look at the pros and cons: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Can be expensive and complex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Public process (except medical information)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Protects the individual from possible neglect and abuse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Allows parents to continue to advocate for their child with schools and other public benefit agencies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1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78" y="654777"/>
            <a:ext cx="8229600" cy="838200"/>
          </a:xfrm>
        </p:spPr>
        <p:txBody>
          <a:bodyPr/>
          <a:lstStyle/>
          <a:p>
            <a:r>
              <a:rPr lang="en-US" sz="4000" dirty="0"/>
              <a:t>Alternatives to Guardianship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477" y="2819400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Health Care Proxies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governs healthcare and gives agent authority to act on the part of the principal (only in response to a physician’s request)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Powers of Attorney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governs financial decisions and gives agent the authority to act on the part of the principal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>
              <a:solidFill>
                <a:srgbClr val="002060"/>
              </a:solidFill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2060"/>
                </a:solidFill>
              </a:rPr>
              <a:t>Other agency appointments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9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67000"/>
          </a:xfrm>
        </p:spPr>
        <p:txBody>
          <a:bodyPr/>
          <a:lstStyle/>
          <a:p>
            <a:r>
              <a:rPr lang="en-US" b="1" dirty="0"/>
              <a:t>Have Questions?</a:t>
            </a:r>
            <a:br>
              <a:rPr lang="en-US" b="1" dirty="0"/>
            </a:br>
            <a:r>
              <a:rPr lang="en-US" b="1" dirty="0"/>
              <a:t>Ask!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056" y="2514601"/>
            <a:ext cx="8229600" cy="2133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Annette M. Hines, Esq.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70C0"/>
                </a:solidFill>
              </a:rPr>
              <a:t>ahines@specialneeds-law.com - (508) 861-3453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70C0"/>
                </a:solidFill>
              </a:rPr>
              <a:t>20 Speen Street, Suite 101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70C0"/>
                </a:solidFill>
              </a:rPr>
              <a:t>Framingham, Massachusetts 01701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endParaRPr lang="en-US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282" y="4703630"/>
            <a:ext cx="6785436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55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DA9B3AB-F77B-449A-B404-759FF0F24C96}" vid="{0A7ED67C-FA6D-4863-9C06-59F69B6B0A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295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Wingdings</vt:lpstr>
      <vt:lpstr>Theme1</vt:lpstr>
      <vt:lpstr>Transition Planning</vt:lpstr>
      <vt:lpstr>Why consider Guardianship?</vt:lpstr>
      <vt:lpstr>What is Guardianship?</vt:lpstr>
      <vt:lpstr>Is Guardianship right for our family?</vt:lpstr>
      <vt:lpstr>Alternatives to Guardianship</vt:lpstr>
      <vt:lpstr>Have Questions? Ask!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Guardianship</dc:title>
  <dc:creator>Heather Pyne</dc:creator>
  <cp:lastModifiedBy>kira mann</cp:lastModifiedBy>
  <cp:revision>16</cp:revision>
  <cp:lastPrinted>2016-03-10T20:59:25Z</cp:lastPrinted>
  <dcterms:created xsi:type="dcterms:W3CDTF">2016-03-10T18:32:30Z</dcterms:created>
  <dcterms:modified xsi:type="dcterms:W3CDTF">2019-10-05T10:51:33Z</dcterms:modified>
</cp:coreProperties>
</file>