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98" r:id="rId2"/>
    <p:sldMasterId id="2147486561" r:id="rId3"/>
    <p:sldMasterId id="2147486600" r:id="rId4"/>
    <p:sldMasterId id="2147486838" r:id="rId5"/>
    <p:sldMasterId id="2147486864" r:id="rId6"/>
    <p:sldMasterId id="2147487045" r:id="rId7"/>
    <p:sldMasterId id="2147487281" r:id="rId8"/>
    <p:sldMasterId id="2147487346" r:id="rId9"/>
    <p:sldMasterId id="2147487374" r:id="rId10"/>
    <p:sldMasterId id="2147487388" r:id="rId11"/>
    <p:sldMasterId id="2147487456" r:id="rId12"/>
    <p:sldMasterId id="2147487483" r:id="rId13"/>
    <p:sldMasterId id="2147487499" r:id="rId14"/>
    <p:sldMasterId id="2147487583" r:id="rId15"/>
    <p:sldMasterId id="2147487596" r:id="rId16"/>
    <p:sldMasterId id="2147487609" r:id="rId17"/>
    <p:sldMasterId id="2147487622" r:id="rId18"/>
    <p:sldMasterId id="2147487634" r:id="rId19"/>
  </p:sldMasterIdLst>
  <p:notesMasterIdLst>
    <p:notesMasterId r:id="rId63"/>
  </p:notesMasterIdLst>
  <p:sldIdLst>
    <p:sldId id="1548" r:id="rId20"/>
    <p:sldId id="1549" r:id="rId21"/>
    <p:sldId id="1550" r:id="rId22"/>
    <p:sldId id="1551" r:id="rId23"/>
    <p:sldId id="1552" r:id="rId24"/>
    <p:sldId id="1553" r:id="rId25"/>
    <p:sldId id="1394" r:id="rId26"/>
    <p:sldId id="1115" r:id="rId27"/>
    <p:sldId id="1482" r:id="rId28"/>
    <p:sldId id="1533" r:id="rId29"/>
    <p:sldId id="1534" r:id="rId30"/>
    <p:sldId id="1535" r:id="rId31"/>
    <p:sldId id="1560" r:id="rId32"/>
    <p:sldId id="1561" r:id="rId33"/>
    <p:sldId id="1562" r:id="rId34"/>
    <p:sldId id="1573" r:id="rId35"/>
    <p:sldId id="1563" r:id="rId36"/>
    <p:sldId id="1564" r:id="rId37"/>
    <p:sldId id="1518" r:id="rId38"/>
    <p:sldId id="1514" r:id="rId39"/>
    <p:sldId id="1519" r:id="rId40"/>
    <p:sldId id="1515" r:id="rId41"/>
    <p:sldId id="1465" r:id="rId42"/>
    <p:sldId id="1501" r:id="rId43"/>
    <p:sldId id="1278" r:id="rId44"/>
    <p:sldId id="1466" r:id="rId45"/>
    <p:sldId id="1190" r:id="rId46"/>
    <p:sldId id="1461" r:id="rId47"/>
    <p:sldId id="1565" r:id="rId48"/>
    <p:sldId id="1572" r:id="rId49"/>
    <p:sldId id="1555" r:id="rId50"/>
    <p:sldId id="1556" r:id="rId51"/>
    <p:sldId id="1557" r:id="rId52"/>
    <p:sldId id="1558" r:id="rId53"/>
    <p:sldId id="1566" r:id="rId54"/>
    <p:sldId id="1568" r:id="rId55"/>
    <p:sldId id="1569" r:id="rId56"/>
    <p:sldId id="1574" r:id="rId57"/>
    <p:sldId id="1570" r:id="rId58"/>
    <p:sldId id="1571" r:id="rId59"/>
    <p:sldId id="1511" r:id="rId60"/>
    <p:sldId id="1400" r:id="rId61"/>
    <p:sldId id="1575" r:id="rId62"/>
  </p:sldIdLst>
  <p:sldSz cx="10287000" cy="6858000" type="35mm"/>
  <p:notesSz cx="7010400" cy="9296400"/>
  <p:defaultTextStyle>
    <a:defPPr>
      <a:defRPr lang="en-US"/>
    </a:defPPr>
    <a:lvl1pPr algn="l" rtl="0" eaLnBrk="0" fontAlgn="base" hangingPunct="0">
      <a:spcBef>
        <a:spcPct val="0"/>
      </a:spcBef>
      <a:spcAft>
        <a:spcPct val="0"/>
      </a:spcAft>
      <a:defRPr kern="1200">
        <a:solidFill>
          <a:schemeClr val="tx1"/>
        </a:solidFill>
        <a:latin typeface="Times" pitchFamily="18"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Times" pitchFamily="18"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Times" pitchFamily="18"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Times" pitchFamily="18"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Times" pitchFamily="18" charset="0"/>
        <a:ea typeface="ＭＳ Ｐゴシック" pitchFamily="34" charset="-128"/>
        <a:cs typeface="+mn-cs"/>
      </a:defRPr>
    </a:lvl5pPr>
    <a:lvl6pPr marL="2286000" algn="l" defTabSz="914400" rtl="0" eaLnBrk="1" latinLnBrk="0" hangingPunct="1">
      <a:defRPr kern="1200">
        <a:solidFill>
          <a:schemeClr val="tx1"/>
        </a:solidFill>
        <a:latin typeface="Times" pitchFamily="18" charset="0"/>
        <a:ea typeface="ＭＳ Ｐゴシック" pitchFamily="34" charset="-128"/>
        <a:cs typeface="+mn-cs"/>
      </a:defRPr>
    </a:lvl6pPr>
    <a:lvl7pPr marL="2743200" algn="l" defTabSz="914400" rtl="0" eaLnBrk="1" latinLnBrk="0" hangingPunct="1">
      <a:defRPr kern="1200">
        <a:solidFill>
          <a:schemeClr val="tx1"/>
        </a:solidFill>
        <a:latin typeface="Times" pitchFamily="18" charset="0"/>
        <a:ea typeface="ＭＳ Ｐゴシック" pitchFamily="34" charset="-128"/>
        <a:cs typeface="+mn-cs"/>
      </a:defRPr>
    </a:lvl7pPr>
    <a:lvl8pPr marL="3200400" algn="l" defTabSz="914400" rtl="0" eaLnBrk="1" latinLnBrk="0" hangingPunct="1">
      <a:defRPr kern="1200">
        <a:solidFill>
          <a:schemeClr val="tx1"/>
        </a:solidFill>
        <a:latin typeface="Times" pitchFamily="18" charset="0"/>
        <a:ea typeface="ＭＳ Ｐゴシック" pitchFamily="34" charset="-128"/>
        <a:cs typeface="+mn-cs"/>
      </a:defRPr>
    </a:lvl8pPr>
    <a:lvl9pPr marL="3657600" algn="l" defTabSz="914400" rtl="0" eaLnBrk="1" latinLnBrk="0" hangingPunct="1">
      <a:defRPr kern="1200">
        <a:solidFill>
          <a:schemeClr val="tx1"/>
        </a:solidFill>
        <a:latin typeface="Times"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9933FF"/>
    <a:srgbClr val="FFCC00"/>
    <a:srgbClr val="000099"/>
    <a:srgbClr val="99FF33"/>
    <a:srgbClr val="008000"/>
    <a:srgbClr val="A50021"/>
    <a:srgbClr val="66FF33"/>
    <a:srgbClr val="FFCC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6" autoAdjust="0"/>
    <p:restoredTop sz="84919" autoAdjust="0"/>
  </p:normalViewPr>
  <p:slideViewPr>
    <p:cSldViewPr snapToGrid="0">
      <p:cViewPr varScale="1">
        <p:scale>
          <a:sx n="58" d="100"/>
          <a:sy n="58" d="100"/>
        </p:scale>
        <p:origin x="584" y="28"/>
      </p:cViewPr>
      <p:guideLst>
        <p:guide orient="horz" pos="2160"/>
        <p:guide pos="3240"/>
      </p:guideLst>
    </p:cSldViewPr>
  </p:slideViewPr>
  <p:outlineViewPr>
    <p:cViewPr>
      <p:scale>
        <a:sx n="33" d="100"/>
        <a:sy n="33" d="100"/>
      </p:scale>
      <p:origin x="0" y="-11364"/>
    </p:cViewPr>
  </p:outlineViewPr>
  <p:notesTextViewPr>
    <p:cViewPr>
      <p:scale>
        <a:sx n="3" d="2"/>
        <a:sy n="3" d="2"/>
      </p:scale>
      <p:origin x="0" y="0"/>
    </p:cViewPr>
  </p:notesTextViewPr>
  <p:sorterViewPr>
    <p:cViewPr varScale="1">
      <p:scale>
        <a:sx n="1" d="1"/>
        <a:sy n="1" d="1"/>
      </p:scale>
      <p:origin x="0" y="0"/>
    </p:cViewPr>
  </p:sorterViewPr>
  <p:notesViewPr>
    <p:cSldViewPr snapToGrid="0">
      <p:cViewPr>
        <p:scale>
          <a:sx n="150" d="100"/>
          <a:sy n="150" d="100"/>
        </p:scale>
        <p:origin x="-48" y="27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61" Type="http://schemas.openxmlformats.org/officeDocument/2006/relationships/slide" Target="slides/slide42.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tableStyles" Target="tableStyle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0.emf"/><Relationship Id="rId1" Type="http://schemas.openxmlformats.org/officeDocument/2006/relationships/image" Target="../media/image19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Times" charset="0"/>
                <a:ea typeface="+mn-ea"/>
              </a:defRPr>
            </a:lvl1pPr>
          </a:lstStyle>
          <a:p>
            <a:pPr>
              <a:defRPr/>
            </a:pPr>
            <a:endParaRPr lang="en-US" altLang="en-US"/>
          </a:p>
        </p:txBody>
      </p:sp>
      <p:sp>
        <p:nvSpPr>
          <p:cNvPr id="4099"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Times" charset="0"/>
                <a:ea typeface="+mn-ea"/>
              </a:defRPr>
            </a:lvl1pPr>
          </a:lstStyle>
          <a:p>
            <a:pPr>
              <a:defRPr/>
            </a:pPr>
            <a:endParaRPr lang="en-US" altLang="en-US"/>
          </a:p>
        </p:txBody>
      </p:sp>
      <p:sp>
        <p:nvSpPr>
          <p:cNvPr id="48132" name="Rectangle 4"/>
          <p:cNvSpPr>
            <a:spLocks noGrp="1" noRot="1" noChangeAspect="1" noChangeArrowheads="1" noTextEdit="1"/>
          </p:cNvSpPr>
          <p:nvPr>
            <p:ph type="sldImg" idx="2"/>
          </p:nvPr>
        </p:nvSpPr>
        <p:spPr bwMode="auto">
          <a:xfrm>
            <a:off x="890588" y="696913"/>
            <a:ext cx="5229225"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Times" charset="0"/>
                <a:ea typeface="+mn-ea"/>
              </a:defRPr>
            </a:lvl1pPr>
          </a:lstStyle>
          <a:p>
            <a:pPr>
              <a:defRPr/>
            </a:pPr>
            <a:endParaRPr lang="en-US" altLang="en-US"/>
          </a:p>
        </p:txBody>
      </p:sp>
      <p:sp>
        <p:nvSpPr>
          <p:cNvPr id="4103"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Times" pitchFamily="18" charset="0"/>
                <a:ea typeface="ＭＳ Ｐゴシック" charset="-128"/>
              </a:defRPr>
            </a:lvl1pPr>
          </a:lstStyle>
          <a:p>
            <a:pPr>
              <a:defRPr/>
            </a:pPr>
            <a:fld id="{56EFB398-29F4-4B61-B430-B8BE24B1313D}" type="slidenum">
              <a:rPr lang="en-US"/>
              <a:pPr>
                <a:defRPr/>
              </a:pPr>
              <a:t>‹#›</a:t>
            </a:fld>
            <a:endParaRPr lang="en-US"/>
          </a:p>
        </p:txBody>
      </p:sp>
    </p:spTree>
    <p:extLst>
      <p:ext uri="{BB962C8B-B14F-4D97-AF65-F5344CB8AC3E}">
        <p14:creationId xmlns:p14="http://schemas.microsoft.com/office/powerpoint/2010/main" val="35921550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anose="02020603060405020304" pitchFamily="18" charset="0"/>
                <a:ea typeface="ＭＳ Ｐゴシック" panose="020B0600070205080204" pitchFamily="34" charset="-128"/>
              </a:defRPr>
            </a:lvl1pPr>
            <a:lvl2pPr marL="742950" indent="-285750" defTabSz="931863">
              <a:defRPr>
                <a:solidFill>
                  <a:schemeClr val="tx1"/>
                </a:solidFill>
                <a:latin typeface="Times" panose="02020603060405020304" pitchFamily="18" charset="0"/>
                <a:ea typeface="ＭＳ Ｐゴシック" panose="020B0600070205080204" pitchFamily="34" charset="-128"/>
              </a:defRPr>
            </a:lvl2pPr>
            <a:lvl3pPr marL="1143000" indent="-228600" defTabSz="931863">
              <a:defRPr>
                <a:solidFill>
                  <a:schemeClr val="tx1"/>
                </a:solidFill>
                <a:latin typeface="Times" panose="02020603060405020304" pitchFamily="18" charset="0"/>
                <a:ea typeface="ＭＳ Ｐゴシック" panose="020B0600070205080204" pitchFamily="34" charset="-128"/>
              </a:defRPr>
            </a:lvl3pPr>
            <a:lvl4pPr marL="1600200" indent="-228600" defTabSz="931863">
              <a:defRPr>
                <a:solidFill>
                  <a:schemeClr val="tx1"/>
                </a:solidFill>
                <a:latin typeface="Times" panose="02020603060405020304" pitchFamily="18" charset="0"/>
                <a:ea typeface="ＭＳ Ｐゴシック" panose="020B0600070205080204" pitchFamily="34" charset="-128"/>
              </a:defRPr>
            </a:lvl4pPr>
            <a:lvl5pPr marL="2057400" indent="-228600" defTabSz="931863">
              <a:defRPr>
                <a:solidFill>
                  <a:schemeClr val="tx1"/>
                </a:solidFill>
                <a:latin typeface="Times" panose="0202060306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49AFCF4A-EC23-424C-8993-BF5374BDC9E7}" type="slidenum">
              <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ＭＳ Ｐゴシック" panose="020B0600070205080204"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ＭＳ Ｐゴシック" panose="020B0600070205080204" pitchFamily="34" charset="-128"/>
              <a:cs typeface="+mn-cs"/>
            </a:endParaRPr>
          </a:p>
        </p:txBody>
      </p:sp>
      <p:sp>
        <p:nvSpPr>
          <p:cNvPr id="4099" name="Rectangle 2"/>
          <p:cNvSpPr>
            <a:spLocks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6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41179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itchFamily="18" charset="0"/>
                <a:ea typeface="ＭＳ Ｐゴシック" pitchFamily="34" charset="-128"/>
              </a:defRPr>
            </a:lvl1pPr>
            <a:lvl2pPr marL="742950" indent="-285750" defTabSz="931863">
              <a:defRPr>
                <a:solidFill>
                  <a:schemeClr val="tx1"/>
                </a:solidFill>
                <a:latin typeface="Times" pitchFamily="18" charset="0"/>
                <a:ea typeface="ＭＳ Ｐゴシック" pitchFamily="34" charset="-128"/>
              </a:defRPr>
            </a:lvl2pPr>
            <a:lvl3pPr marL="1143000" indent="-228600" defTabSz="931863">
              <a:defRPr>
                <a:solidFill>
                  <a:schemeClr val="tx1"/>
                </a:solidFill>
                <a:latin typeface="Times" pitchFamily="18" charset="0"/>
                <a:ea typeface="ＭＳ Ｐゴシック" pitchFamily="34" charset="-128"/>
              </a:defRPr>
            </a:lvl3pPr>
            <a:lvl4pPr marL="1600200" indent="-228600" defTabSz="931863">
              <a:defRPr>
                <a:solidFill>
                  <a:schemeClr val="tx1"/>
                </a:solidFill>
                <a:latin typeface="Times" pitchFamily="18" charset="0"/>
                <a:ea typeface="ＭＳ Ｐゴシック" pitchFamily="34" charset="-128"/>
              </a:defRPr>
            </a:lvl4pPr>
            <a:lvl5pPr marL="2057400" indent="-228600" defTabSz="931863">
              <a:defRPr>
                <a:solidFill>
                  <a:schemeClr val="tx1"/>
                </a:solidFill>
                <a:latin typeface="Times" pitchFamily="18" charset="0"/>
                <a:ea typeface="ＭＳ Ｐゴシック" pitchFamily="34" charset="-128"/>
              </a:defRPr>
            </a:lvl5pPr>
            <a:lvl6pPr marL="25146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6pPr>
            <a:lvl7pPr marL="29718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7pPr>
            <a:lvl8pPr marL="34290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8pPr>
            <a:lvl9pPr marL="38862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2712E81E-D7D1-4751-8DBC-16FDEC66A489}"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sp>
        <p:nvSpPr>
          <p:cNvPr id="57347" name="Rectangle 2"/>
          <p:cNvSpPr>
            <a:spLocks noGrp="1" noRot="1" noChangeAspect="1" noChangeArrowheads="1" noTextEdit="1"/>
          </p:cNvSpPr>
          <p:nvPr>
            <p:ph type="sldImg"/>
          </p:nvPr>
        </p:nvSpPr>
        <p:spPr>
          <a:xfrm>
            <a:off x="890588" y="696913"/>
            <a:ext cx="5229225" cy="3486150"/>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itchFamily="18" charset="0"/>
              <a:ea typeface="ＭＳ Ｐゴシック" pitchFamily="34" charset="-128"/>
            </a:endParaRPr>
          </a:p>
        </p:txBody>
      </p:sp>
    </p:spTree>
    <p:extLst>
      <p:ext uri="{BB962C8B-B14F-4D97-AF65-F5344CB8AC3E}">
        <p14:creationId xmlns:p14="http://schemas.microsoft.com/office/powerpoint/2010/main" val="1633565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56EFB398-29F4-4B61-B430-B8BE24B1313D}" type="slidenum">
              <a:rPr kumimoji="0" lang="en-US" sz="1200" b="0" i="0" u="none" strike="noStrike" kern="1200" cap="none" spc="0" normalizeH="0" baseline="0" noProof="0" smtClean="0">
                <a:ln>
                  <a:noFill/>
                </a:ln>
                <a:solidFill>
                  <a:srgbClr val="000000"/>
                </a:solidFill>
                <a:effectLst/>
                <a:uLnTx/>
                <a:uFillTx/>
                <a:latin typeface="Times" pitchFamily="18" charset="0"/>
                <a:ea typeface="ＭＳ Ｐゴシック"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pitchFamily="18" charset="0"/>
              <a:ea typeface="ＭＳ Ｐゴシック" charset="-128"/>
              <a:cs typeface="+mn-cs"/>
            </a:endParaRPr>
          </a:p>
        </p:txBody>
      </p:sp>
    </p:spTree>
    <p:extLst>
      <p:ext uri="{BB962C8B-B14F-4D97-AF65-F5344CB8AC3E}">
        <p14:creationId xmlns:p14="http://schemas.microsoft.com/office/powerpoint/2010/main" val="885353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anose="02020603050405020304" pitchFamily="18" charset="0"/>
              </a:defRPr>
            </a:lvl1pPr>
            <a:lvl2pPr marL="742950" indent="-285750" defTabSz="931863">
              <a:defRPr>
                <a:solidFill>
                  <a:schemeClr val="tx1"/>
                </a:solidFill>
                <a:latin typeface="Times" panose="02020603050405020304" pitchFamily="18" charset="0"/>
              </a:defRPr>
            </a:lvl2pPr>
            <a:lvl3pPr marL="1143000" indent="-228600" defTabSz="931863">
              <a:defRPr>
                <a:solidFill>
                  <a:schemeClr val="tx1"/>
                </a:solidFill>
                <a:latin typeface="Times" panose="02020603050405020304" pitchFamily="18" charset="0"/>
              </a:defRPr>
            </a:lvl3pPr>
            <a:lvl4pPr marL="1600200" indent="-228600" defTabSz="931863">
              <a:defRPr>
                <a:solidFill>
                  <a:schemeClr val="tx1"/>
                </a:solidFill>
                <a:latin typeface="Times" panose="02020603050405020304" pitchFamily="18" charset="0"/>
              </a:defRPr>
            </a:lvl4pPr>
            <a:lvl5pPr marL="2057400" indent="-228600" defTabSz="931863">
              <a:defRPr>
                <a:solidFill>
                  <a:schemeClr val="tx1"/>
                </a:solidFill>
                <a:latin typeface="Times"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E7A9CBA6-F557-47FD-B676-6B7C3AFC5BE4}"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ＭＳ Ｐゴシック"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smtClean="0">
              <a:ln>
                <a:noFill/>
              </a:ln>
              <a:solidFill>
                <a:srgbClr val="000000"/>
              </a:solidFill>
              <a:effectLst/>
              <a:uLnTx/>
              <a:uFillTx/>
              <a:latin typeface="Times" pitchFamily="18" charset="0"/>
              <a:ea typeface="ＭＳ Ｐゴシック" charset="-128"/>
              <a:cs typeface="+mn-cs"/>
            </a:endParaRPr>
          </a:p>
        </p:txBody>
      </p:sp>
      <p:sp>
        <p:nvSpPr>
          <p:cNvPr id="148483" name="Rectangle 2"/>
          <p:cNvSpPr>
            <a:spLocks noGrp="1" noRot="1" noChangeAspect="1" noChangeArrowheads="1" noTextEdit="1"/>
          </p:cNvSpPr>
          <p:nvPr>
            <p:ph type="sldImg"/>
          </p:nvPr>
        </p:nvSpPr>
        <p:spPr>
          <a:xfrm>
            <a:off x="900113" y="703263"/>
            <a:ext cx="5210175" cy="3473450"/>
          </a:xfrm>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50405020304" pitchFamily="18" charset="0"/>
            </a:endParaRPr>
          </a:p>
        </p:txBody>
      </p:sp>
    </p:spTree>
    <p:extLst>
      <p:ext uri="{BB962C8B-B14F-4D97-AF65-F5344CB8AC3E}">
        <p14:creationId xmlns:p14="http://schemas.microsoft.com/office/powerpoint/2010/main" val="395694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3EDFBF-BA19-496A-A753-153789C5126D}" type="slidenum">
              <a:rPr lang="en-US" altLang="en-US">
                <a:solidFill>
                  <a:srgbClr val="000000"/>
                </a:solidFill>
              </a:rPr>
              <a:pPr/>
              <a:t>19</a:t>
            </a:fld>
            <a:endParaRPr lang="en-US" altLang="en-US">
              <a:solidFill>
                <a:srgbClr val="000000"/>
              </a:solidFill>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29300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484424-EBC7-445D-8DF7-A83C50E96C43}" type="slidenum">
              <a:rPr lang="en-US" altLang="en-US">
                <a:solidFill>
                  <a:srgbClr val="000000"/>
                </a:solidFill>
              </a:rPr>
              <a:pPr/>
              <a:t>20</a:t>
            </a:fld>
            <a:endParaRPr lang="en-US" altLang="en-US">
              <a:solidFill>
                <a:srgbClr val="000000"/>
              </a:solidFill>
            </a:endParaRPr>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31048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3CCC5F-9A31-4484-8529-FF2B32CACEE0}" type="slidenum">
              <a:rPr lang="en-US" altLang="en-US">
                <a:solidFill>
                  <a:srgbClr val="000000"/>
                </a:solidFill>
              </a:rPr>
              <a:pPr/>
              <a:t>21</a:t>
            </a:fld>
            <a:endParaRPr lang="en-US" altLang="en-US">
              <a:solidFill>
                <a:srgbClr val="000000"/>
              </a:solidFill>
            </a:endParaRPr>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91441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51C727-0023-453A-9FC7-01AA66F80FA0}" type="slidenum">
              <a:rPr lang="en-US" altLang="en-US">
                <a:solidFill>
                  <a:srgbClr val="000000"/>
                </a:solidFill>
              </a:rPr>
              <a:pPr/>
              <a:t>22</a:t>
            </a:fld>
            <a:endParaRPr lang="en-US" altLang="en-US">
              <a:solidFill>
                <a:srgbClr val="000000"/>
              </a:solidFill>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65023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itchFamily="18" charset="0"/>
                <a:ea typeface="ＭＳ Ｐゴシック" pitchFamily="34" charset="-128"/>
              </a:defRPr>
            </a:lvl1pPr>
            <a:lvl2pPr marL="742950" indent="-285750" defTabSz="931863">
              <a:defRPr>
                <a:solidFill>
                  <a:schemeClr val="tx1"/>
                </a:solidFill>
                <a:latin typeface="Times" pitchFamily="18" charset="0"/>
                <a:ea typeface="ＭＳ Ｐゴシック" pitchFamily="34" charset="-128"/>
              </a:defRPr>
            </a:lvl2pPr>
            <a:lvl3pPr marL="1143000" indent="-228600" defTabSz="931863">
              <a:defRPr>
                <a:solidFill>
                  <a:schemeClr val="tx1"/>
                </a:solidFill>
                <a:latin typeface="Times" pitchFamily="18" charset="0"/>
                <a:ea typeface="ＭＳ Ｐゴシック" pitchFamily="34" charset="-128"/>
              </a:defRPr>
            </a:lvl3pPr>
            <a:lvl4pPr marL="1600200" indent="-228600" defTabSz="931863">
              <a:defRPr>
                <a:solidFill>
                  <a:schemeClr val="tx1"/>
                </a:solidFill>
                <a:latin typeface="Times" pitchFamily="18" charset="0"/>
                <a:ea typeface="ＭＳ Ｐゴシック" pitchFamily="34" charset="-128"/>
              </a:defRPr>
            </a:lvl4pPr>
            <a:lvl5pPr marL="2057400" indent="-228600" defTabSz="931863">
              <a:defRPr>
                <a:solidFill>
                  <a:schemeClr val="tx1"/>
                </a:solidFill>
                <a:latin typeface="Times" pitchFamily="18" charset="0"/>
                <a:ea typeface="ＭＳ Ｐゴシック" pitchFamily="34" charset="-128"/>
              </a:defRPr>
            </a:lvl5pPr>
            <a:lvl6pPr marL="25146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6pPr>
            <a:lvl7pPr marL="29718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7pPr>
            <a:lvl8pPr marL="34290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8pPr>
            <a:lvl9pPr marL="38862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9pPr>
          </a:lstStyle>
          <a:p>
            <a:fld id="{65677840-AFC5-4528-A2E7-778CFBDE6D0F}" type="slidenum">
              <a:rPr lang="en-US" altLang="en-US">
                <a:solidFill>
                  <a:prstClr val="black"/>
                </a:solidFill>
              </a:rPr>
              <a:pPr/>
              <a:t>23</a:t>
            </a:fld>
            <a:endParaRPr lang="en-US" altLang="en-US">
              <a:solidFill>
                <a:prstClr val="black"/>
              </a:solidFill>
            </a:endParaRPr>
          </a:p>
        </p:txBody>
      </p:sp>
      <p:sp>
        <p:nvSpPr>
          <p:cNvPr id="29699" name="Rectangle 2"/>
          <p:cNvSpPr>
            <a:spLocks noGrp="1" noRot="1" noChangeAspect="1" noChangeArrowheads="1" noTextEdit="1"/>
          </p:cNvSpPr>
          <p:nvPr>
            <p:ph type="sldImg"/>
          </p:nvPr>
        </p:nvSpPr>
        <p:spPr>
          <a:xfrm>
            <a:off x="906463" y="692150"/>
            <a:ext cx="5197475" cy="3463925"/>
          </a:xfrm>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itchFamily="18" charset="0"/>
              <a:ea typeface="ＭＳ Ｐゴシック" pitchFamily="34" charset="-128"/>
            </a:endParaRPr>
          </a:p>
        </p:txBody>
      </p:sp>
    </p:spTree>
    <p:extLst>
      <p:ext uri="{BB962C8B-B14F-4D97-AF65-F5344CB8AC3E}">
        <p14:creationId xmlns:p14="http://schemas.microsoft.com/office/powerpoint/2010/main" val="1719798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11">
              <a:defRPr>
                <a:solidFill>
                  <a:schemeClr val="tx1"/>
                </a:solidFill>
                <a:latin typeface="Times" pitchFamily="18" charset="0"/>
                <a:ea typeface="ＭＳ Ｐゴシック" pitchFamily="34" charset="-128"/>
              </a:defRPr>
            </a:lvl1pPr>
            <a:lvl2pPr marL="742909" indent="-285734" defTabSz="931811">
              <a:defRPr>
                <a:solidFill>
                  <a:schemeClr val="tx1"/>
                </a:solidFill>
                <a:latin typeface="Times" pitchFamily="18" charset="0"/>
                <a:ea typeface="ＭＳ Ｐゴシック" pitchFamily="34" charset="-128"/>
              </a:defRPr>
            </a:lvl2pPr>
            <a:lvl3pPr marL="1142937" indent="-228587" defTabSz="931811">
              <a:defRPr>
                <a:solidFill>
                  <a:schemeClr val="tx1"/>
                </a:solidFill>
                <a:latin typeface="Times" pitchFamily="18" charset="0"/>
                <a:ea typeface="ＭＳ Ｐゴシック" pitchFamily="34" charset="-128"/>
              </a:defRPr>
            </a:lvl3pPr>
            <a:lvl4pPr marL="1600111" indent="-228587" defTabSz="931811">
              <a:defRPr>
                <a:solidFill>
                  <a:schemeClr val="tx1"/>
                </a:solidFill>
                <a:latin typeface="Times" pitchFamily="18" charset="0"/>
                <a:ea typeface="ＭＳ Ｐゴシック" pitchFamily="34" charset="-128"/>
              </a:defRPr>
            </a:lvl4pPr>
            <a:lvl5pPr marL="2057287" indent="-228587" defTabSz="931811">
              <a:defRPr>
                <a:solidFill>
                  <a:schemeClr val="tx1"/>
                </a:solidFill>
                <a:latin typeface="Times" pitchFamily="18" charset="0"/>
                <a:ea typeface="ＭＳ Ｐゴシック" pitchFamily="34" charset="-128"/>
              </a:defRPr>
            </a:lvl5pPr>
            <a:lvl6pPr marL="2514461" indent="-228587" defTabSz="931811" eaLnBrk="0" fontAlgn="base" hangingPunct="0">
              <a:spcBef>
                <a:spcPct val="0"/>
              </a:spcBef>
              <a:spcAft>
                <a:spcPct val="0"/>
              </a:spcAft>
              <a:defRPr>
                <a:solidFill>
                  <a:schemeClr val="tx1"/>
                </a:solidFill>
                <a:latin typeface="Times" pitchFamily="18" charset="0"/>
                <a:ea typeface="ＭＳ Ｐゴシック" pitchFamily="34" charset="-128"/>
              </a:defRPr>
            </a:lvl6pPr>
            <a:lvl7pPr marL="2971635" indent="-228587" defTabSz="931811" eaLnBrk="0" fontAlgn="base" hangingPunct="0">
              <a:spcBef>
                <a:spcPct val="0"/>
              </a:spcBef>
              <a:spcAft>
                <a:spcPct val="0"/>
              </a:spcAft>
              <a:defRPr>
                <a:solidFill>
                  <a:schemeClr val="tx1"/>
                </a:solidFill>
                <a:latin typeface="Times" pitchFamily="18" charset="0"/>
                <a:ea typeface="ＭＳ Ｐゴシック" pitchFamily="34" charset="-128"/>
              </a:defRPr>
            </a:lvl7pPr>
            <a:lvl8pPr marL="3428811" indent="-228587" defTabSz="931811" eaLnBrk="0" fontAlgn="base" hangingPunct="0">
              <a:spcBef>
                <a:spcPct val="0"/>
              </a:spcBef>
              <a:spcAft>
                <a:spcPct val="0"/>
              </a:spcAft>
              <a:defRPr>
                <a:solidFill>
                  <a:schemeClr val="tx1"/>
                </a:solidFill>
                <a:latin typeface="Times" pitchFamily="18" charset="0"/>
                <a:ea typeface="ＭＳ Ｐゴシック" pitchFamily="34" charset="-128"/>
              </a:defRPr>
            </a:lvl8pPr>
            <a:lvl9pPr marL="3885985" indent="-228587" defTabSz="931811" eaLnBrk="0" fontAlgn="base" hangingPunct="0">
              <a:spcBef>
                <a:spcPct val="0"/>
              </a:spcBef>
              <a:spcAft>
                <a:spcPct val="0"/>
              </a:spcAft>
              <a:defRPr>
                <a:solidFill>
                  <a:schemeClr val="tx1"/>
                </a:solidFill>
                <a:latin typeface="Times" pitchFamily="18" charset="0"/>
                <a:ea typeface="ＭＳ Ｐゴシック" pitchFamily="34" charset="-128"/>
              </a:defRPr>
            </a:lvl9pPr>
          </a:lstStyle>
          <a:p>
            <a:fld id="{6DCD8F42-336D-484D-93AD-9F9CB193AA69}" type="slidenum">
              <a:rPr lang="en-US" altLang="en-US">
                <a:solidFill>
                  <a:prstClr val="black"/>
                </a:solidFill>
              </a:rPr>
              <a:pPr/>
              <a:t>25</a:t>
            </a:fld>
            <a:endParaRPr lang="en-US" altLang="en-US">
              <a:solidFill>
                <a:prstClr val="black"/>
              </a:solidFill>
            </a:endParaRPr>
          </a:p>
        </p:txBody>
      </p:sp>
      <p:sp>
        <p:nvSpPr>
          <p:cNvPr id="168963" name="Rectangle 2"/>
          <p:cNvSpPr>
            <a:spLocks noGrp="1" noRot="1" noChangeAspect="1" noChangeArrowheads="1" noTextEdit="1"/>
          </p:cNvSpPr>
          <p:nvPr>
            <p:ph type="sldImg"/>
          </p:nvPr>
        </p:nvSpPr>
        <p:spPr>
          <a:xfrm>
            <a:off x="890588" y="696913"/>
            <a:ext cx="5229225" cy="3486150"/>
          </a:xfrm>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Times" pitchFamily="18" charset="0"/>
              <a:ea typeface="ＭＳ Ｐゴシック" pitchFamily="34" charset="-128"/>
            </a:endParaRPr>
          </a:p>
        </p:txBody>
      </p:sp>
    </p:spTree>
    <p:extLst>
      <p:ext uri="{BB962C8B-B14F-4D97-AF65-F5344CB8AC3E}">
        <p14:creationId xmlns:p14="http://schemas.microsoft.com/office/powerpoint/2010/main" val="560809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itchFamily="18" charset="0"/>
                <a:ea typeface="ＭＳ Ｐゴシック" pitchFamily="34" charset="-128"/>
              </a:defRPr>
            </a:lvl1pPr>
            <a:lvl2pPr marL="742950" indent="-285750" defTabSz="931863">
              <a:defRPr>
                <a:solidFill>
                  <a:schemeClr val="tx1"/>
                </a:solidFill>
                <a:latin typeface="Times" pitchFamily="18" charset="0"/>
                <a:ea typeface="ＭＳ Ｐゴシック" pitchFamily="34" charset="-128"/>
              </a:defRPr>
            </a:lvl2pPr>
            <a:lvl3pPr marL="1143000" indent="-228600" defTabSz="931863">
              <a:defRPr>
                <a:solidFill>
                  <a:schemeClr val="tx1"/>
                </a:solidFill>
                <a:latin typeface="Times" pitchFamily="18" charset="0"/>
                <a:ea typeface="ＭＳ Ｐゴシック" pitchFamily="34" charset="-128"/>
              </a:defRPr>
            </a:lvl3pPr>
            <a:lvl4pPr marL="1600200" indent="-228600" defTabSz="931863">
              <a:defRPr>
                <a:solidFill>
                  <a:schemeClr val="tx1"/>
                </a:solidFill>
                <a:latin typeface="Times" pitchFamily="18" charset="0"/>
                <a:ea typeface="ＭＳ Ｐゴシック" pitchFamily="34" charset="-128"/>
              </a:defRPr>
            </a:lvl4pPr>
            <a:lvl5pPr marL="2057400" indent="-228600" defTabSz="931863">
              <a:defRPr>
                <a:solidFill>
                  <a:schemeClr val="tx1"/>
                </a:solidFill>
                <a:latin typeface="Times" pitchFamily="18" charset="0"/>
                <a:ea typeface="ＭＳ Ｐゴシック" pitchFamily="34" charset="-128"/>
              </a:defRPr>
            </a:lvl5pPr>
            <a:lvl6pPr marL="25146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6pPr>
            <a:lvl7pPr marL="29718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7pPr>
            <a:lvl8pPr marL="34290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8pPr>
            <a:lvl9pPr marL="38862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9pPr>
          </a:lstStyle>
          <a:p>
            <a:fld id="{FFE86C2E-6DE5-4CEF-9649-9108A514D844}" type="slidenum">
              <a:rPr lang="en-US" altLang="en-US">
                <a:solidFill>
                  <a:prstClr val="black"/>
                </a:solidFill>
              </a:rPr>
              <a:pPr/>
              <a:t>26</a:t>
            </a:fld>
            <a:endParaRPr lang="en-US" altLang="en-US">
              <a:solidFill>
                <a:prstClr val="black"/>
              </a:solidFill>
            </a:endParaRPr>
          </a:p>
        </p:txBody>
      </p:sp>
      <p:sp>
        <p:nvSpPr>
          <p:cNvPr id="31747" name="Rectangle 2"/>
          <p:cNvSpPr>
            <a:spLocks noGrp="1" noRot="1" noChangeAspect="1" noChangeArrowheads="1" noTextEdit="1"/>
          </p:cNvSpPr>
          <p:nvPr>
            <p:ph type="sldImg"/>
          </p:nvPr>
        </p:nvSpPr>
        <p:spPr>
          <a:xfrm>
            <a:off x="890588" y="696913"/>
            <a:ext cx="5229225" cy="348615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itchFamily="18" charset="0"/>
              <a:ea typeface="ＭＳ Ｐゴシック" pitchFamily="34" charset="-128"/>
            </a:endParaRPr>
          </a:p>
        </p:txBody>
      </p:sp>
    </p:spTree>
    <p:extLst>
      <p:ext uri="{BB962C8B-B14F-4D97-AF65-F5344CB8AC3E}">
        <p14:creationId xmlns:p14="http://schemas.microsoft.com/office/powerpoint/2010/main" val="225670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anose="02020603060405020304" pitchFamily="18" charset="0"/>
                <a:ea typeface="ＭＳ Ｐゴシック" panose="020B0600070205080204" pitchFamily="34" charset="-128"/>
              </a:defRPr>
            </a:lvl1pPr>
            <a:lvl2pPr marL="742950" indent="-285750" defTabSz="931863">
              <a:defRPr>
                <a:solidFill>
                  <a:schemeClr val="tx1"/>
                </a:solidFill>
                <a:latin typeface="Times" panose="02020603060405020304" pitchFamily="18" charset="0"/>
                <a:ea typeface="ＭＳ Ｐゴシック" panose="020B0600070205080204" pitchFamily="34" charset="-128"/>
              </a:defRPr>
            </a:lvl2pPr>
            <a:lvl3pPr marL="1143000" indent="-228600" defTabSz="931863">
              <a:defRPr>
                <a:solidFill>
                  <a:schemeClr val="tx1"/>
                </a:solidFill>
                <a:latin typeface="Times" panose="02020603060405020304" pitchFamily="18" charset="0"/>
                <a:ea typeface="ＭＳ Ｐゴシック" panose="020B0600070205080204" pitchFamily="34" charset="-128"/>
              </a:defRPr>
            </a:lvl3pPr>
            <a:lvl4pPr marL="1600200" indent="-228600" defTabSz="931863">
              <a:defRPr>
                <a:solidFill>
                  <a:schemeClr val="tx1"/>
                </a:solidFill>
                <a:latin typeface="Times" panose="02020603060405020304" pitchFamily="18" charset="0"/>
                <a:ea typeface="ＭＳ Ｐゴシック" panose="020B0600070205080204" pitchFamily="34" charset="-128"/>
              </a:defRPr>
            </a:lvl4pPr>
            <a:lvl5pPr marL="2057400" indent="-228600" defTabSz="931863">
              <a:defRPr>
                <a:solidFill>
                  <a:schemeClr val="tx1"/>
                </a:solidFill>
                <a:latin typeface="Times" panose="0202060306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EF548FCF-E4EA-41B2-A14F-442708EB0CF7}" type="slidenum">
              <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ＭＳ Ｐゴシック" panose="020B0600070205080204"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ＭＳ Ｐゴシック" panose="020B0600070205080204" pitchFamily="34" charset="-128"/>
              <a:cs typeface="+mn-cs"/>
            </a:endParaRPr>
          </a:p>
        </p:txBody>
      </p:sp>
      <p:sp>
        <p:nvSpPr>
          <p:cNvPr id="6147" name="Rectangle 2"/>
          <p:cNvSpPr>
            <a:spLocks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6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25509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itchFamily="18" charset="0"/>
                <a:ea typeface="ＭＳ Ｐゴシック" pitchFamily="34" charset="-128"/>
              </a:defRPr>
            </a:lvl1pPr>
            <a:lvl2pPr marL="742950" indent="-285750" defTabSz="931863">
              <a:defRPr>
                <a:solidFill>
                  <a:schemeClr val="tx1"/>
                </a:solidFill>
                <a:latin typeface="Times" pitchFamily="18" charset="0"/>
                <a:ea typeface="ＭＳ Ｐゴシック" pitchFamily="34" charset="-128"/>
              </a:defRPr>
            </a:lvl2pPr>
            <a:lvl3pPr marL="1143000" indent="-228600" defTabSz="931863">
              <a:defRPr>
                <a:solidFill>
                  <a:schemeClr val="tx1"/>
                </a:solidFill>
                <a:latin typeface="Times" pitchFamily="18" charset="0"/>
                <a:ea typeface="ＭＳ Ｐゴシック" pitchFamily="34" charset="-128"/>
              </a:defRPr>
            </a:lvl3pPr>
            <a:lvl4pPr marL="1600200" indent="-228600" defTabSz="931863">
              <a:defRPr>
                <a:solidFill>
                  <a:schemeClr val="tx1"/>
                </a:solidFill>
                <a:latin typeface="Times" pitchFamily="18" charset="0"/>
                <a:ea typeface="ＭＳ Ｐゴシック" pitchFamily="34" charset="-128"/>
              </a:defRPr>
            </a:lvl4pPr>
            <a:lvl5pPr marL="2057400" indent="-228600" defTabSz="931863">
              <a:defRPr>
                <a:solidFill>
                  <a:schemeClr val="tx1"/>
                </a:solidFill>
                <a:latin typeface="Times" pitchFamily="18" charset="0"/>
                <a:ea typeface="ＭＳ Ｐゴシック" pitchFamily="34" charset="-128"/>
              </a:defRPr>
            </a:lvl5pPr>
            <a:lvl6pPr marL="25146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6pPr>
            <a:lvl7pPr marL="29718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7pPr>
            <a:lvl8pPr marL="34290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8pPr>
            <a:lvl9pPr marL="38862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9pPr>
          </a:lstStyle>
          <a:p>
            <a:fld id="{9D3758B2-1A44-47B9-A977-681D8948AE7E}" type="slidenum">
              <a:rPr lang="en-US" altLang="en-US">
                <a:solidFill>
                  <a:prstClr val="black"/>
                </a:solidFill>
              </a:rPr>
              <a:pPr/>
              <a:t>27</a:t>
            </a:fld>
            <a:endParaRPr lang="en-US" altLang="en-US">
              <a:solidFill>
                <a:prstClr val="black"/>
              </a:solidFill>
            </a:endParaRPr>
          </a:p>
        </p:txBody>
      </p:sp>
      <p:sp>
        <p:nvSpPr>
          <p:cNvPr id="32771" name="Rectangle 2"/>
          <p:cNvSpPr>
            <a:spLocks noGrp="1" noRot="1" noChangeAspect="1" noChangeArrowheads="1" noTextEdit="1"/>
          </p:cNvSpPr>
          <p:nvPr>
            <p:ph type="sldImg"/>
          </p:nvPr>
        </p:nvSpPr>
        <p:spPr>
          <a:xfrm>
            <a:off x="890588" y="696913"/>
            <a:ext cx="5229225" cy="3486150"/>
          </a:xfrm>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itchFamily="18" charset="0"/>
              <a:ea typeface="ＭＳ Ｐゴシック" pitchFamily="34" charset="-128"/>
            </a:endParaRPr>
          </a:p>
        </p:txBody>
      </p:sp>
    </p:spTree>
    <p:extLst>
      <p:ext uri="{BB962C8B-B14F-4D97-AF65-F5344CB8AC3E}">
        <p14:creationId xmlns:p14="http://schemas.microsoft.com/office/powerpoint/2010/main" val="3917928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anose="02020603050405020304" pitchFamily="18" charset="0"/>
                <a:ea typeface="ＭＳ Ｐゴシック" panose="020B0600070205080204" pitchFamily="34" charset="-128"/>
              </a:defRPr>
            </a:lvl1pPr>
            <a:lvl2pPr marL="742950" indent="-285750" defTabSz="931863">
              <a:defRPr>
                <a:solidFill>
                  <a:schemeClr val="tx1"/>
                </a:solidFill>
                <a:latin typeface="Times" panose="02020603050405020304" pitchFamily="18" charset="0"/>
                <a:ea typeface="ＭＳ Ｐゴシック" panose="020B0600070205080204" pitchFamily="34" charset="-128"/>
              </a:defRPr>
            </a:lvl2pPr>
            <a:lvl3pPr marL="1143000" indent="-228600" defTabSz="931863">
              <a:defRPr>
                <a:solidFill>
                  <a:schemeClr val="tx1"/>
                </a:solidFill>
                <a:latin typeface="Times" panose="02020603050405020304" pitchFamily="18" charset="0"/>
                <a:ea typeface="ＭＳ Ｐゴシック" panose="020B0600070205080204" pitchFamily="34" charset="-128"/>
              </a:defRPr>
            </a:lvl3pPr>
            <a:lvl4pPr marL="1600200" indent="-228600" defTabSz="931863">
              <a:defRPr>
                <a:solidFill>
                  <a:schemeClr val="tx1"/>
                </a:solidFill>
                <a:latin typeface="Times" panose="02020603050405020304" pitchFamily="18" charset="0"/>
                <a:ea typeface="ＭＳ Ｐゴシック" panose="020B0600070205080204" pitchFamily="34" charset="-128"/>
              </a:defRPr>
            </a:lvl4pPr>
            <a:lvl5pPr marL="2057400" indent="-228600" defTabSz="931863">
              <a:defRPr>
                <a:solidFill>
                  <a:schemeClr val="tx1"/>
                </a:solidFill>
                <a:latin typeface="Times"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3C5DB10F-B02F-4C81-B937-2DD60ED9A0F2}" type="slidenum">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65229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anose="02020603060405020304" pitchFamily="18" charset="0"/>
              </a:defRPr>
            </a:lvl1pPr>
            <a:lvl2pPr marL="742950" indent="-285750" defTabSz="931863">
              <a:defRPr>
                <a:solidFill>
                  <a:schemeClr val="tx1"/>
                </a:solidFill>
                <a:latin typeface="Times" panose="02020603060405020304" pitchFamily="18" charset="0"/>
              </a:defRPr>
            </a:lvl2pPr>
            <a:lvl3pPr marL="1143000" indent="-228600" defTabSz="931863">
              <a:defRPr>
                <a:solidFill>
                  <a:schemeClr val="tx1"/>
                </a:solidFill>
                <a:latin typeface="Times" panose="02020603060405020304" pitchFamily="18" charset="0"/>
              </a:defRPr>
            </a:lvl3pPr>
            <a:lvl4pPr marL="1600200" indent="-228600" defTabSz="931863">
              <a:defRPr>
                <a:solidFill>
                  <a:schemeClr val="tx1"/>
                </a:solidFill>
                <a:latin typeface="Times" panose="02020603060405020304" pitchFamily="18" charset="0"/>
              </a:defRPr>
            </a:lvl4pPr>
            <a:lvl5pPr marL="2057400" indent="-228600" defTabSz="931863">
              <a:defRPr>
                <a:solidFill>
                  <a:schemeClr val="tx1"/>
                </a:solidFill>
                <a:latin typeface="Times" panose="02020603060405020304" pitchFamily="18" charset="0"/>
              </a:defRPr>
            </a:lvl5pPr>
            <a:lvl6pPr marL="2514600" indent="-228600" defTabSz="931863" eaLnBrk="0" fontAlgn="base" hangingPunct="0">
              <a:spcBef>
                <a:spcPct val="0"/>
              </a:spcBef>
              <a:spcAft>
                <a:spcPct val="0"/>
              </a:spcAft>
              <a:defRPr>
                <a:solidFill>
                  <a:schemeClr val="tx1"/>
                </a:solidFill>
                <a:latin typeface="Times" panose="02020603060405020304" pitchFamily="18" charset="0"/>
              </a:defRPr>
            </a:lvl6pPr>
            <a:lvl7pPr marL="2971800" indent="-228600" defTabSz="931863" eaLnBrk="0" fontAlgn="base" hangingPunct="0">
              <a:spcBef>
                <a:spcPct val="0"/>
              </a:spcBef>
              <a:spcAft>
                <a:spcPct val="0"/>
              </a:spcAft>
              <a:defRPr>
                <a:solidFill>
                  <a:schemeClr val="tx1"/>
                </a:solidFill>
                <a:latin typeface="Times" panose="02020603060405020304" pitchFamily="18" charset="0"/>
              </a:defRPr>
            </a:lvl7pPr>
            <a:lvl8pPr marL="3429000" indent="-228600" defTabSz="931863" eaLnBrk="0" fontAlgn="base" hangingPunct="0">
              <a:spcBef>
                <a:spcPct val="0"/>
              </a:spcBef>
              <a:spcAft>
                <a:spcPct val="0"/>
              </a:spcAft>
              <a:defRPr>
                <a:solidFill>
                  <a:schemeClr val="tx1"/>
                </a:solidFill>
                <a:latin typeface="Times" panose="02020603060405020304" pitchFamily="18" charset="0"/>
              </a:defRPr>
            </a:lvl8pPr>
            <a:lvl9pPr marL="3886200" indent="-228600" defTabSz="931863" eaLnBrk="0" fontAlgn="base" hangingPunct="0">
              <a:spcBef>
                <a:spcPct val="0"/>
              </a:spcBef>
              <a:spcAft>
                <a:spcPct val="0"/>
              </a:spcAft>
              <a:defRPr>
                <a:solidFill>
                  <a:schemeClr val="tx1"/>
                </a:solidFill>
                <a:latin typeface="Times" panose="0202060306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370A51A5-A588-43CD-979A-CEA205D4DB80}" type="slidenum">
              <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mn-ea"/>
              <a:cs typeface="+mn-cs"/>
            </a:endParaRPr>
          </a:p>
        </p:txBody>
      </p:sp>
      <p:sp>
        <p:nvSpPr>
          <p:cNvPr id="64515" name="Rectangle 2"/>
          <p:cNvSpPr>
            <a:spLocks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60405020304" pitchFamily="18" charset="0"/>
            </a:endParaRPr>
          </a:p>
        </p:txBody>
      </p:sp>
    </p:spTree>
    <p:extLst>
      <p:ext uri="{BB962C8B-B14F-4D97-AF65-F5344CB8AC3E}">
        <p14:creationId xmlns:p14="http://schemas.microsoft.com/office/powerpoint/2010/main" val="2024093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anose="02020603060405020304" pitchFamily="18" charset="0"/>
              </a:defRPr>
            </a:lvl1pPr>
            <a:lvl2pPr marL="742950" indent="-285750" defTabSz="931863">
              <a:defRPr>
                <a:solidFill>
                  <a:schemeClr val="tx1"/>
                </a:solidFill>
                <a:latin typeface="Times" panose="02020603060405020304" pitchFamily="18" charset="0"/>
              </a:defRPr>
            </a:lvl2pPr>
            <a:lvl3pPr marL="1143000" indent="-228600" defTabSz="931863">
              <a:defRPr>
                <a:solidFill>
                  <a:schemeClr val="tx1"/>
                </a:solidFill>
                <a:latin typeface="Times" panose="02020603060405020304" pitchFamily="18" charset="0"/>
              </a:defRPr>
            </a:lvl3pPr>
            <a:lvl4pPr marL="1600200" indent="-228600" defTabSz="931863">
              <a:defRPr>
                <a:solidFill>
                  <a:schemeClr val="tx1"/>
                </a:solidFill>
                <a:latin typeface="Times" panose="02020603060405020304" pitchFamily="18" charset="0"/>
              </a:defRPr>
            </a:lvl4pPr>
            <a:lvl5pPr marL="2057400" indent="-228600" defTabSz="931863">
              <a:defRPr>
                <a:solidFill>
                  <a:schemeClr val="tx1"/>
                </a:solidFill>
                <a:latin typeface="Times" panose="02020603060405020304" pitchFamily="18" charset="0"/>
              </a:defRPr>
            </a:lvl5pPr>
            <a:lvl6pPr marL="2514600" indent="-228600" defTabSz="931863" eaLnBrk="0" fontAlgn="base" hangingPunct="0">
              <a:spcBef>
                <a:spcPct val="0"/>
              </a:spcBef>
              <a:spcAft>
                <a:spcPct val="0"/>
              </a:spcAft>
              <a:defRPr>
                <a:solidFill>
                  <a:schemeClr val="tx1"/>
                </a:solidFill>
                <a:latin typeface="Times" panose="02020603060405020304" pitchFamily="18" charset="0"/>
              </a:defRPr>
            </a:lvl6pPr>
            <a:lvl7pPr marL="2971800" indent="-228600" defTabSz="931863" eaLnBrk="0" fontAlgn="base" hangingPunct="0">
              <a:spcBef>
                <a:spcPct val="0"/>
              </a:spcBef>
              <a:spcAft>
                <a:spcPct val="0"/>
              </a:spcAft>
              <a:defRPr>
                <a:solidFill>
                  <a:schemeClr val="tx1"/>
                </a:solidFill>
                <a:latin typeface="Times" panose="02020603060405020304" pitchFamily="18" charset="0"/>
              </a:defRPr>
            </a:lvl7pPr>
            <a:lvl8pPr marL="3429000" indent="-228600" defTabSz="931863" eaLnBrk="0" fontAlgn="base" hangingPunct="0">
              <a:spcBef>
                <a:spcPct val="0"/>
              </a:spcBef>
              <a:spcAft>
                <a:spcPct val="0"/>
              </a:spcAft>
              <a:defRPr>
                <a:solidFill>
                  <a:schemeClr val="tx1"/>
                </a:solidFill>
                <a:latin typeface="Times" panose="02020603060405020304" pitchFamily="18" charset="0"/>
              </a:defRPr>
            </a:lvl8pPr>
            <a:lvl9pPr marL="3886200" indent="-228600" defTabSz="931863" eaLnBrk="0" fontAlgn="base" hangingPunct="0">
              <a:spcBef>
                <a:spcPct val="0"/>
              </a:spcBef>
              <a:spcAft>
                <a:spcPct val="0"/>
              </a:spcAft>
              <a:defRPr>
                <a:solidFill>
                  <a:schemeClr val="tx1"/>
                </a:solidFill>
                <a:latin typeface="Times" panose="0202060306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1BDA1633-E956-477C-976D-C427AC610368}" type="slidenum">
              <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mn-ea"/>
              <a:cs typeface="+mn-cs"/>
            </a:endParaRPr>
          </a:p>
        </p:txBody>
      </p:sp>
      <p:sp>
        <p:nvSpPr>
          <p:cNvPr id="65539" name="Rectangle 2"/>
          <p:cNvSpPr>
            <a:spLocks noChangeArrowheads="1" noTextEdit="1"/>
          </p:cNvSpPr>
          <p:nvPr>
            <p:ph type="sldImg"/>
          </p:nvPr>
        </p:nvSpPr>
        <p:spPr>
          <a:ln/>
        </p:spPr>
      </p:sp>
      <p:sp>
        <p:nvSpPr>
          <p:cNvPr id="65540" name="Rectangle 3"/>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60405020304" pitchFamily="18" charset="0"/>
            </a:endParaRPr>
          </a:p>
        </p:txBody>
      </p:sp>
    </p:spTree>
    <p:extLst>
      <p:ext uri="{BB962C8B-B14F-4D97-AF65-F5344CB8AC3E}">
        <p14:creationId xmlns:p14="http://schemas.microsoft.com/office/powerpoint/2010/main" val="3433735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anose="02020603060405020304" pitchFamily="18" charset="0"/>
              </a:defRPr>
            </a:lvl1pPr>
            <a:lvl2pPr marL="742950" indent="-285750" defTabSz="931863">
              <a:defRPr>
                <a:solidFill>
                  <a:schemeClr val="tx1"/>
                </a:solidFill>
                <a:latin typeface="Times" panose="02020603060405020304" pitchFamily="18" charset="0"/>
              </a:defRPr>
            </a:lvl2pPr>
            <a:lvl3pPr marL="1143000" indent="-228600" defTabSz="931863">
              <a:defRPr>
                <a:solidFill>
                  <a:schemeClr val="tx1"/>
                </a:solidFill>
                <a:latin typeface="Times" panose="02020603060405020304" pitchFamily="18" charset="0"/>
              </a:defRPr>
            </a:lvl3pPr>
            <a:lvl4pPr marL="1600200" indent="-228600" defTabSz="931863">
              <a:defRPr>
                <a:solidFill>
                  <a:schemeClr val="tx1"/>
                </a:solidFill>
                <a:latin typeface="Times" panose="02020603060405020304" pitchFamily="18" charset="0"/>
              </a:defRPr>
            </a:lvl4pPr>
            <a:lvl5pPr marL="2057400" indent="-228600" defTabSz="931863">
              <a:defRPr>
                <a:solidFill>
                  <a:schemeClr val="tx1"/>
                </a:solidFill>
                <a:latin typeface="Times" panose="02020603060405020304" pitchFamily="18" charset="0"/>
              </a:defRPr>
            </a:lvl5pPr>
            <a:lvl6pPr marL="2514600" indent="-228600" defTabSz="931863" eaLnBrk="0" fontAlgn="base" hangingPunct="0">
              <a:spcBef>
                <a:spcPct val="0"/>
              </a:spcBef>
              <a:spcAft>
                <a:spcPct val="0"/>
              </a:spcAft>
              <a:defRPr>
                <a:solidFill>
                  <a:schemeClr val="tx1"/>
                </a:solidFill>
                <a:latin typeface="Times" panose="02020603060405020304" pitchFamily="18" charset="0"/>
              </a:defRPr>
            </a:lvl6pPr>
            <a:lvl7pPr marL="2971800" indent="-228600" defTabSz="931863" eaLnBrk="0" fontAlgn="base" hangingPunct="0">
              <a:spcBef>
                <a:spcPct val="0"/>
              </a:spcBef>
              <a:spcAft>
                <a:spcPct val="0"/>
              </a:spcAft>
              <a:defRPr>
                <a:solidFill>
                  <a:schemeClr val="tx1"/>
                </a:solidFill>
                <a:latin typeface="Times" panose="02020603060405020304" pitchFamily="18" charset="0"/>
              </a:defRPr>
            </a:lvl7pPr>
            <a:lvl8pPr marL="3429000" indent="-228600" defTabSz="931863" eaLnBrk="0" fontAlgn="base" hangingPunct="0">
              <a:spcBef>
                <a:spcPct val="0"/>
              </a:spcBef>
              <a:spcAft>
                <a:spcPct val="0"/>
              </a:spcAft>
              <a:defRPr>
                <a:solidFill>
                  <a:schemeClr val="tx1"/>
                </a:solidFill>
                <a:latin typeface="Times" panose="02020603060405020304" pitchFamily="18" charset="0"/>
              </a:defRPr>
            </a:lvl8pPr>
            <a:lvl9pPr marL="3886200" indent="-228600" defTabSz="931863" eaLnBrk="0" fontAlgn="base" hangingPunct="0">
              <a:spcBef>
                <a:spcPct val="0"/>
              </a:spcBef>
              <a:spcAft>
                <a:spcPct val="0"/>
              </a:spcAft>
              <a:defRPr>
                <a:solidFill>
                  <a:schemeClr val="tx1"/>
                </a:solidFill>
                <a:latin typeface="Times" panose="0202060306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03C1047E-F02F-4F98-9F07-DEAE313AA38F}" type="slidenum">
              <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mn-ea"/>
              <a:cs typeface="+mn-cs"/>
            </a:endParaRPr>
          </a:p>
        </p:txBody>
      </p:sp>
      <p:sp>
        <p:nvSpPr>
          <p:cNvPr id="66563" name="Rectangle 2"/>
          <p:cNvSpPr>
            <a:spLocks noChangeArrowheads="1" noTextEdit="1"/>
          </p:cNvSpPr>
          <p:nvPr>
            <p:ph type="sldImg"/>
          </p:nvPr>
        </p:nvSpPr>
        <p:spPr>
          <a:ln/>
        </p:spPr>
      </p:sp>
      <p:sp>
        <p:nvSpPr>
          <p:cNvPr id="66564" name="Rectangle 3"/>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60405020304" pitchFamily="18" charset="0"/>
            </a:endParaRPr>
          </a:p>
        </p:txBody>
      </p:sp>
    </p:spTree>
    <p:extLst>
      <p:ext uri="{BB962C8B-B14F-4D97-AF65-F5344CB8AC3E}">
        <p14:creationId xmlns:p14="http://schemas.microsoft.com/office/powerpoint/2010/main" val="399774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anose="02020603060405020304" pitchFamily="18" charset="0"/>
              </a:defRPr>
            </a:lvl1pPr>
            <a:lvl2pPr marL="742950" indent="-285750" defTabSz="931863">
              <a:defRPr>
                <a:solidFill>
                  <a:schemeClr val="tx1"/>
                </a:solidFill>
                <a:latin typeface="Times" panose="02020603060405020304" pitchFamily="18" charset="0"/>
              </a:defRPr>
            </a:lvl2pPr>
            <a:lvl3pPr marL="1143000" indent="-228600" defTabSz="931863">
              <a:defRPr>
                <a:solidFill>
                  <a:schemeClr val="tx1"/>
                </a:solidFill>
                <a:latin typeface="Times" panose="02020603060405020304" pitchFamily="18" charset="0"/>
              </a:defRPr>
            </a:lvl3pPr>
            <a:lvl4pPr marL="1600200" indent="-228600" defTabSz="931863">
              <a:defRPr>
                <a:solidFill>
                  <a:schemeClr val="tx1"/>
                </a:solidFill>
                <a:latin typeface="Times" panose="02020603060405020304" pitchFamily="18" charset="0"/>
              </a:defRPr>
            </a:lvl4pPr>
            <a:lvl5pPr marL="2057400" indent="-228600" defTabSz="931863">
              <a:defRPr>
                <a:solidFill>
                  <a:schemeClr val="tx1"/>
                </a:solidFill>
                <a:latin typeface="Times" panose="02020603060405020304" pitchFamily="18" charset="0"/>
              </a:defRPr>
            </a:lvl5pPr>
            <a:lvl6pPr marL="2514600" indent="-228600" defTabSz="931863" eaLnBrk="0" fontAlgn="base" hangingPunct="0">
              <a:spcBef>
                <a:spcPct val="0"/>
              </a:spcBef>
              <a:spcAft>
                <a:spcPct val="0"/>
              </a:spcAft>
              <a:defRPr>
                <a:solidFill>
                  <a:schemeClr val="tx1"/>
                </a:solidFill>
                <a:latin typeface="Times" panose="02020603060405020304" pitchFamily="18" charset="0"/>
              </a:defRPr>
            </a:lvl6pPr>
            <a:lvl7pPr marL="2971800" indent="-228600" defTabSz="931863" eaLnBrk="0" fontAlgn="base" hangingPunct="0">
              <a:spcBef>
                <a:spcPct val="0"/>
              </a:spcBef>
              <a:spcAft>
                <a:spcPct val="0"/>
              </a:spcAft>
              <a:defRPr>
                <a:solidFill>
                  <a:schemeClr val="tx1"/>
                </a:solidFill>
                <a:latin typeface="Times" panose="02020603060405020304" pitchFamily="18" charset="0"/>
              </a:defRPr>
            </a:lvl7pPr>
            <a:lvl8pPr marL="3429000" indent="-228600" defTabSz="931863" eaLnBrk="0" fontAlgn="base" hangingPunct="0">
              <a:spcBef>
                <a:spcPct val="0"/>
              </a:spcBef>
              <a:spcAft>
                <a:spcPct val="0"/>
              </a:spcAft>
              <a:defRPr>
                <a:solidFill>
                  <a:schemeClr val="tx1"/>
                </a:solidFill>
                <a:latin typeface="Times" panose="02020603060405020304" pitchFamily="18" charset="0"/>
              </a:defRPr>
            </a:lvl8pPr>
            <a:lvl9pPr marL="3886200" indent="-228600" defTabSz="931863" eaLnBrk="0" fontAlgn="base" hangingPunct="0">
              <a:spcBef>
                <a:spcPct val="0"/>
              </a:spcBef>
              <a:spcAft>
                <a:spcPct val="0"/>
              </a:spcAft>
              <a:defRPr>
                <a:solidFill>
                  <a:schemeClr val="tx1"/>
                </a:solidFill>
                <a:latin typeface="Times" panose="0202060306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D3DA94C2-3865-48A1-88DF-A87E70C2B052}" type="slidenum">
              <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mn-ea"/>
              <a:cs typeface="+mn-cs"/>
            </a:endParaRPr>
          </a:p>
        </p:txBody>
      </p:sp>
      <p:sp>
        <p:nvSpPr>
          <p:cNvPr id="67587" name="Rectangle 2"/>
          <p:cNvSpPr>
            <a:spLocks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panose="02020603060405020304" pitchFamily="18" charset="0"/>
            </a:endParaRPr>
          </a:p>
        </p:txBody>
      </p:sp>
    </p:spTree>
    <p:extLst>
      <p:ext uri="{BB962C8B-B14F-4D97-AF65-F5344CB8AC3E}">
        <p14:creationId xmlns:p14="http://schemas.microsoft.com/office/powerpoint/2010/main" val="3635230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11">
              <a:defRPr>
                <a:solidFill>
                  <a:schemeClr val="tx1"/>
                </a:solidFill>
                <a:latin typeface="Times" pitchFamily="18" charset="0"/>
                <a:ea typeface="ＭＳ Ｐゴシック" pitchFamily="34" charset="-128"/>
              </a:defRPr>
            </a:lvl1pPr>
            <a:lvl2pPr marL="742909" indent="-285734" defTabSz="931811">
              <a:defRPr>
                <a:solidFill>
                  <a:schemeClr val="tx1"/>
                </a:solidFill>
                <a:latin typeface="Times" pitchFamily="18" charset="0"/>
                <a:ea typeface="ＭＳ Ｐゴシック" pitchFamily="34" charset="-128"/>
              </a:defRPr>
            </a:lvl2pPr>
            <a:lvl3pPr marL="1142937" indent="-228587" defTabSz="931811">
              <a:defRPr>
                <a:solidFill>
                  <a:schemeClr val="tx1"/>
                </a:solidFill>
                <a:latin typeface="Times" pitchFamily="18" charset="0"/>
                <a:ea typeface="ＭＳ Ｐゴシック" pitchFamily="34" charset="-128"/>
              </a:defRPr>
            </a:lvl3pPr>
            <a:lvl4pPr marL="1600111" indent="-228587" defTabSz="931811">
              <a:defRPr>
                <a:solidFill>
                  <a:schemeClr val="tx1"/>
                </a:solidFill>
                <a:latin typeface="Times" pitchFamily="18" charset="0"/>
                <a:ea typeface="ＭＳ Ｐゴシック" pitchFamily="34" charset="-128"/>
              </a:defRPr>
            </a:lvl4pPr>
            <a:lvl5pPr marL="2057287" indent="-228587" defTabSz="931811">
              <a:defRPr>
                <a:solidFill>
                  <a:schemeClr val="tx1"/>
                </a:solidFill>
                <a:latin typeface="Times" pitchFamily="18" charset="0"/>
                <a:ea typeface="ＭＳ Ｐゴシック" pitchFamily="34" charset="-128"/>
              </a:defRPr>
            </a:lvl5pPr>
            <a:lvl6pPr marL="2514461" indent="-228587" defTabSz="931811" eaLnBrk="0" fontAlgn="base" hangingPunct="0">
              <a:spcBef>
                <a:spcPct val="0"/>
              </a:spcBef>
              <a:spcAft>
                <a:spcPct val="0"/>
              </a:spcAft>
              <a:defRPr>
                <a:solidFill>
                  <a:schemeClr val="tx1"/>
                </a:solidFill>
                <a:latin typeface="Times" pitchFamily="18" charset="0"/>
                <a:ea typeface="ＭＳ Ｐゴシック" pitchFamily="34" charset="-128"/>
              </a:defRPr>
            </a:lvl6pPr>
            <a:lvl7pPr marL="2971635" indent="-228587" defTabSz="931811" eaLnBrk="0" fontAlgn="base" hangingPunct="0">
              <a:spcBef>
                <a:spcPct val="0"/>
              </a:spcBef>
              <a:spcAft>
                <a:spcPct val="0"/>
              </a:spcAft>
              <a:defRPr>
                <a:solidFill>
                  <a:schemeClr val="tx1"/>
                </a:solidFill>
                <a:latin typeface="Times" pitchFamily="18" charset="0"/>
                <a:ea typeface="ＭＳ Ｐゴシック" pitchFamily="34" charset="-128"/>
              </a:defRPr>
            </a:lvl7pPr>
            <a:lvl8pPr marL="3428811" indent="-228587" defTabSz="931811" eaLnBrk="0" fontAlgn="base" hangingPunct="0">
              <a:spcBef>
                <a:spcPct val="0"/>
              </a:spcBef>
              <a:spcAft>
                <a:spcPct val="0"/>
              </a:spcAft>
              <a:defRPr>
                <a:solidFill>
                  <a:schemeClr val="tx1"/>
                </a:solidFill>
                <a:latin typeface="Times" pitchFamily="18" charset="0"/>
                <a:ea typeface="ＭＳ Ｐゴシック" pitchFamily="34" charset="-128"/>
              </a:defRPr>
            </a:lvl8pPr>
            <a:lvl9pPr marL="3885985" indent="-228587" defTabSz="931811" eaLnBrk="0" fontAlgn="base" hangingPunct="0">
              <a:spcBef>
                <a:spcPct val="0"/>
              </a:spcBef>
              <a:spcAft>
                <a:spcPct val="0"/>
              </a:spcAft>
              <a:defRPr>
                <a:solidFill>
                  <a:schemeClr val="tx1"/>
                </a:solidFill>
                <a:latin typeface="Times" pitchFamily="18" charset="0"/>
                <a:ea typeface="ＭＳ Ｐゴシック" pitchFamily="34" charset="-128"/>
              </a:defRPr>
            </a:lvl9pPr>
          </a:lstStyle>
          <a:p>
            <a:pPr marL="0" marR="0" lvl="0" indent="0" algn="r" defTabSz="931811" rtl="0" eaLnBrk="0" fontAlgn="base" latinLnBrk="0" hangingPunct="0">
              <a:lnSpc>
                <a:spcPct val="100000"/>
              </a:lnSpc>
              <a:spcBef>
                <a:spcPct val="0"/>
              </a:spcBef>
              <a:spcAft>
                <a:spcPct val="0"/>
              </a:spcAft>
              <a:buClrTx/>
              <a:buSzTx/>
              <a:buFontTx/>
              <a:buNone/>
              <a:tabLst/>
              <a:defRPr/>
            </a:pPr>
            <a:fld id="{6DCD8F42-336D-484D-93AD-9F9CB193AA69}" type="slidenum">
              <a:rPr kumimoji="0" lang="en-US" altLang="en-US" sz="1200" b="0" i="0" u="none" strike="noStrike" kern="1200" cap="none" spc="0" normalizeH="0" baseline="0" noProof="0">
                <a:ln>
                  <a:noFill/>
                </a:ln>
                <a:solidFill>
                  <a:prstClr val="black"/>
                </a:solidFill>
                <a:effectLst/>
                <a:uLnTx/>
                <a:uFillTx/>
                <a:latin typeface="Times" pitchFamily="18" charset="0"/>
                <a:ea typeface="ＭＳ Ｐゴシック" pitchFamily="34" charset="-128"/>
                <a:cs typeface="+mn-cs"/>
              </a:rPr>
              <a:pPr marL="0" marR="0" lvl="0" indent="0" algn="r" defTabSz="931811"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Times" pitchFamily="18" charset="0"/>
              <a:ea typeface="ＭＳ Ｐゴシック" pitchFamily="34" charset="-128"/>
              <a:cs typeface="+mn-cs"/>
            </a:endParaRPr>
          </a:p>
        </p:txBody>
      </p:sp>
      <p:sp>
        <p:nvSpPr>
          <p:cNvPr id="168963" name="Rectangle 2"/>
          <p:cNvSpPr>
            <a:spLocks noGrp="1" noRot="1" noChangeAspect="1" noChangeArrowheads="1" noTextEdit="1"/>
          </p:cNvSpPr>
          <p:nvPr>
            <p:ph type="sldImg"/>
          </p:nvPr>
        </p:nvSpPr>
        <p:spPr>
          <a:xfrm>
            <a:off x="890588" y="696913"/>
            <a:ext cx="5229225" cy="3486150"/>
          </a:xfrm>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Times" pitchFamily="18" charset="0"/>
              <a:ea typeface="ＭＳ Ｐゴシック" pitchFamily="34" charset="-128"/>
            </a:endParaRPr>
          </a:p>
        </p:txBody>
      </p:sp>
    </p:spTree>
    <p:extLst>
      <p:ext uri="{BB962C8B-B14F-4D97-AF65-F5344CB8AC3E}">
        <p14:creationId xmlns:p14="http://schemas.microsoft.com/office/powerpoint/2010/main" val="292550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itchFamily="18" charset="0"/>
                <a:ea typeface="ＭＳ Ｐゴシック" pitchFamily="34" charset="-128"/>
              </a:defRPr>
            </a:lvl1pPr>
            <a:lvl2pPr marL="742950" indent="-285750" defTabSz="931863">
              <a:defRPr>
                <a:solidFill>
                  <a:schemeClr val="tx1"/>
                </a:solidFill>
                <a:latin typeface="Times" pitchFamily="18" charset="0"/>
                <a:ea typeface="ＭＳ Ｐゴシック" pitchFamily="34" charset="-128"/>
              </a:defRPr>
            </a:lvl2pPr>
            <a:lvl3pPr marL="1143000" indent="-228600" defTabSz="931863">
              <a:defRPr>
                <a:solidFill>
                  <a:schemeClr val="tx1"/>
                </a:solidFill>
                <a:latin typeface="Times" pitchFamily="18" charset="0"/>
                <a:ea typeface="ＭＳ Ｐゴシック" pitchFamily="34" charset="-128"/>
              </a:defRPr>
            </a:lvl3pPr>
            <a:lvl4pPr marL="1600200" indent="-228600" defTabSz="931863">
              <a:defRPr>
                <a:solidFill>
                  <a:schemeClr val="tx1"/>
                </a:solidFill>
                <a:latin typeface="Times" pitchFamily="18" charset="0"/>
                <a:ea typeface="ＭＳ Ｐゴシック" pitchFamily="34" charset="-128"/>
              </a:defRPr>
            </a:lvl4pPr>
            <a:lvl5pPr marL="2057400" indent="-228600" defTabSz="931863">
              <a:defRPr>
                <a:solidFill>
                  <a:schemeClr val="tx1"/>
                </a:solidFill>
                <a:latin typeface="Times" pitchFamily="18" charset="0"/>
                <a:ea typeface="ＭＳ Ｐゴシック" pitchFamily="34" charset="-128"/>
              </a:defRPr>
            </a:lvl5pPr>
            <a:lvl6pPr marL="25146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6pPr>
            <a:lvl7pPr marL="29718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7pPr>
            <a:lvl8pPr marL="34290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8pPr>
            <a:lvl9pPr marL="38862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B0A24A9F-D2E0-4D45-AC55-4CB6E2F9184C}" type="slidenum">
              <a:rPr kumimoji="0" lang="en-US" altLang="en-US" sz="1200" b="0" i="0" u="none" strike="noStrike" kern="1200" cap="none" spc="0" normalizeH="0" baseline="0" noProof="0">
                <a:ln>
                  <a:noFill/>
                </a:ln>
                <a:solidFill>
                  <a:prstClr val="black"/>
                </a:solidFill>
                <a:effectLst/>
                <a:uLnTx/>
                <a:uFillTx/>
                <a:latin typeface="Times" pitchFamily="18" charset="0"/>
                <a:ea typeface="ＭＳ Ｐゴシック"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Times" pitchFamily="18" charset="0"/>
              <a:ea typeface="ＭＳ Ｐゴシック" pitchFamily="34" charset="-128"/>
              <a:cs typeface="+mn-cs"/>
            </a:endParaRPr>
          </a:p>
        </p:txBody>
      </p:sp>
      <p:sp>
        <p:nvSpPr>
          <p:cNvPr id="38915" name="Rectangle 2"/>
          <p:cNvSpPr>
            <a:spLocks noGrp="1" noRot="1" noChangeAspect="1" noChangeArrowheads="1" noTextEdit="1"/>
          </p:cNvSpPr>
          <p:nvPr>
            <p:ph type="sldImg"/>
          </p:nvPr>
        </p:nvSpPr>
        <p:spPr>
          <a:xfrm>
            <a:off x="890588" y="696913"/>
            <a:ext cx="5229225" cy="3486150"/>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itchFamily="18" charset="0"/>
              <a:ea typeface="ＭＳ Ｐゴシック" pitchFamily="34" charset="-128"/>
            </a:endParaRPr>
          </a:p>
        </p:txBody>
      </p:sp>
    </p:spTree>
    <p:extLst>
      <p:ext uri="{BB962C8B-B14F-4D97-AF65-F5344CB8AC3E}">
        <p14:creationId xmlns:p14="http://schemas.microsoft.com/office/powerpoint/2010/main" val="1068859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8039C461-CD5D-42AF-8169-7484B8CDD01A}" type="slidenum">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ＭＳ Ｐゴシック"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ＭＳ Ｐゴシック" charset="-128"/>
              <a:cs typeface="+mn-cs"/>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50405020304" pitchFamily="18" charset="0"/>
            </a:endParaRPr>
          </a:p>
        </p:txBody>
      </p:sp>
    </p:spTree>
    <p:extLst>
      <p:ext uri="{BB962C8B-B14F-4D97-AF65-F5344CB8AC3E}">
        <p14:creationId xmlns:p14="http://schemas.microsoft.com/office/powerpoint/2010/main" val="704388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6753DAD4-7E26-9642-9212-B936C022B24B}" type="slidenum">
              <a:rPr kumimoji="0" lang="en-US" sz="1200" b="0" i="0" u="none" strike="noStrike" kern="1200" cap="none" spc="0" normalizeH="0" baseline="0" noProof="0" smtClean="0">
                <a:ln>
                  <a:noFill/>
                </a:ln>
                <a:solidFill>
                  <a:prstClr val="black"/>
                </a:solidFill>
                <a:effectLst/>
                <a:uLnTx/>
                <a:uFillTx/>
                <a:latin typeface="Times" pitchFamily="18" charset="0"/>
                <a:ea typeface="ＭＳ Ｐゴシック"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pitchFamily="18" charset="0"/>
              <a:ea typeface="ＭＳ Ｐゴシック" charset="-128"/>
              <a:cs typeface="+mn-cs"/>
            </a:endParaRPr>
          </a:p>
        </p:txBody>
      </p:sp>
    </p:spTree>
    <p:extLst>
      <p:ext uri="{BB962C8B-B14F-4D97-AF65-F5344CB8AC3E}">
        <p14:creationId xmlns:p14="http://schemas.microsoft.com/office/powerpoint/2010/main" val="1519584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anose="02020603060405020304" pitchFamily="18" charset="0"/>
                <a:ea typeface="ＭＳ Ｐゴシック" panose="020B0600070205080204" pitchFamily="34" charset="-128"/>
              </a:defRPr>
            </a:lvl1pPr>
            <a:lvl2pPr marL="742950" indent="-285750" defTabSz="931863">
              <a:defRPr>
                <a:solidFill>
                  <a:schemeClr val="tx1"/>
                </a:solidFill>
                <a:latin typeface="Times" panose="02020603060405020304" pitchFamily="18" charset="0"/>
                <a:ea typeface="ＭＳ Ｐゴシック" panose="020B0600070205080204" pitchFamily="34" charset="-128"/>
              </a:defRPr>
            </a:lvl2pPr>
            <a:lvl3pPr marL="1143000" indent="-228600" defTabSz="931863">
              <a:defRPr>
                <a:solidFill>
                  <a:schemeClr val="tx1"/>
                </a:solidFill>
                <a:latin typeface="Times" panose="02020603060405020304" pitchFamily="18" charset="0"/>
                <a:ea typeface="ＭＳ Ｐゴシック" panose="020B0600070205080204" pitchFamily="34" charset="-128"/>
              </a:defRPr>
            </a:lvl3pPr>
            <a:lvl4pPr marL="1600200" indent="-228600" defTabSz="931863">
              <a:defRPr>
                <a:solidFill>
                  <a:schemeClr val="tx1"/>
                </a:solidFill>
                <a:latin typeface="Times" panose="02020603060405020304" pitchFamily="18" charset="0"/>
                <a:ea typeface="ＭＳ Ｐゴシック" panose="020B0600070205080204" pitchFamily="34" charset="-128"/>
              </a:defRPr>
            </a:lvl4pPr>
            <a:lvl5pPr marL="2057400" indent="-228600" defTabSz="931863">
              <a:defRPr>
                <a:solidFill>
                  <a:schemeClr val="tx1"/>
                </a:solidFill>
                <a:latin typeface="Times" panose="0202060306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A5195B57-5FBF-4B9A-B996-8258F2C9E1C9}" type="slidenum">
              <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ＭＳ Ｐゴシック" panose="020B0600070205080204"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ＭＳ Ｐゴシック" panose="020B0600070205080204" pitchFamily="34" charset="-128"/>
              <a:cs typeface="+mn-cs"/>
            </a:endParaRPr>
          </a:p>
        </p:txBody>
      </p:sp>
      <p:sp>
        <p:nvSpPr>
          <p:cNvPr id="8195" name="Rectangle 2"/>
          <p:cNvSpPr>
            <a:spLocks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60405020304" pitchFamily="18" charset="0"/>
              <a:ea typeface="ＭＳ Ｐゴシック" panose="020B0600070205080204" pitchFamily="34" charset="-128"/>
            </a:endParaRPr>
          </a:p>
        </p:txBody>
      </p:sp>
    </p:spTree>
    <p:extLst>
      <p:ext uri="{BB962C8B-B14F-4D97-AF65-F5344CB8AC3E}">
        <p14:creationId xmlns:p14="http://schemas.microsoft.com/office/powerpoint/2010/main" val="4260603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6753DAD4-7E26-9642-9212-B936C022B24B}" type="slidenum">
              <a:rPr kumimoji="0" lang="en-US" sz="1200" b="0" i="0" u="none" strike="noStrike" kern="1200" cap="none" spc="0" normalizeH="0" baseline="0" noProof="0" smtClean="0">
                <a:ln>
                  <a:noFill/>
                </a:ln>
                <a:solidFill>
                  <a:prstClr val="black"/>
                </a:solidFill>
                <a:effectLst/>
                <a:uLnTx/>
                <a:uFillTx/>
                <a:latin typeface="Times" pitchFamily="18" charset="0"/>
                <a:ea typeface="ＭＳ Ｐゴシック"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pitchFamily="18" charset="0"/>
              <a:ea typeface="ＭＳ Ｐゴシック" charset="-128"/>
              <a:cs typeface="+mn-cs"/>
            </a:endParaRPr>
          </a:p>
        </p:txBody>
      </p:sp>
    </p:spTree>
    <p:extLst>
      <p:ext uri="{BB962C8B-B14F-4D97-AF65-F5344CB8AC3E}">
        <p14:creationId xmlns:p14="http://schemas.microsoft.com/office/powerpoint/2010/main" val="2369710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6EFB398-29F4-4B61-B430-B8BE24B1313D}" type="slidenum">
              <a:rPr lang="en-US" smtClean="0"/>
              <a:pPr>
                <a:defRPr/>
              </a:pPr>
              <a:t>42</a:t>
            </a:fld>
            <a:endParaRPr lang="en-US"/>
          </a:p>
        </p:txBody>
      </p:sp>
    </p:spTree>
    <p:extLst>
      <p:ext uri="{BB962C8B-B14F-4D97-AF65-F5344CB8AC3E}">
        <p14:creationId xmlns:p14="http://schemas.microsoft.com/office/powerpoint/2010/main" val="964142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anose="02020603050405020304" pitchFamily="18" charset="0"/>
              </a:defRPr>
            </a:lvl1pPr>
            <a:lvl2pPr marL="742950" indent="-285750" defTabSz="931863">
              <a:defRPr>
                <a:solidFill>
                  <a:schemeClr val="tx1"/>
                </a:solidFill>
                <a:latin typeface="Times" panose="02020603050405020304" pitchFamily="18" charset="0"/>
              </a:defRPr>
            </a:lvl2pPr>
            <a:lvl3pPr marL="1143000" indent="-228600" defTabSz="931863">
              <a:defRPr>
                <a:solidFill>
                  <a:schemeClr val="tx1"/>
                </a:solidFill>
                <a:latin typeface="Times" panose="02020603050405020304" pitchFamily="18" charset="0"/>
              </a:defRPr>
            </a:lvl3pPr>
            <a:lvl4pPr marL="1600200" indent="-228600" defTabSz="931863">
              <a:defRPr>
                <a:solidFill>
                  <a:schemeClr val="tx1"/>
                </a:solidFill>
                <a:latin typeface="Times" panose="02020603050405020304" pitchFamily="18" charset="0"/>
              </a:defRPr>
            </a:lvl4pPr>
            <a:lvl5pPr marL="2057400" indent="-228600" defTabSz="931863">
              <a:defRPr>
                <a:solidFill>
                  <a:schemeClr val="tx1"/>
                </a:solidFill>
                <a:latin typeface="Times"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panose="02020603050405020304" pitchFamily="18"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798226C3-75DE-4D43-9AC2-905FB921A440}"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ＭＳ Ｐゴシック"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smtClean="0">
              <a:ln>
                <a:noFill/>
              </a:ln>
              <a:solidFill>
                <a:srgbClr val="000000"/>
              </a:solidFill>
              <a:effectLst/>
              <a:uLnTx/>
              <a:uFillTx/>
              <a:latin typeface="Times" pitchFamily="18" charset="0"/>
              <a:ea typeface="ＭＳ Ｐゴシック" charset="-128"/>
              <a:cs typeface="+mn-cs"/>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50405020304" pitchFamily="18" charset="0"/>
            </a:endParaRPr>
          </a:p>
        </p:txBody>
      </p:sp>
    </p:spTree>
    <p:extLst>
      <p:ext uri="{BB962C8B-B14F-4D97-AF65-F5344CB8AC3E}">
        <p14:creationId xmlns:p14="http://schemas.microsoft.com/office/powerpoint/2010/main" val="4199906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anose="02020603060405020304" pitchFamily="18" charset="0"/>
                <a:ea typeface="ＭＳ Ｐゴシック" panose="020B0600070205080204" pitchFamily="34" charset="-128"/>
              </a:defRPr>
            </a:lvl1pPr>
            <a:lvl2pPr marL="742950" indent="-285750" defTabSz="931863">
              <a:defRPr>
                <a:solidFill>
                  <a:schemeClr val="tx1"/>
                </a:solidFill>
                <a:latin typeface="Times" panose="02020603060405020304" pitchFamily="18" charset="0"/>
                <a:ea typeface="ＭＳ Ｐゴシック" panose="020B0600070205080204" pitchFamily="34" charset="-128"/>
              </a:defRPr>
            </a:lvl2pPr>
            <a:lvl3pPr marL="1143000" indent="-228600" defTabSz="931863">
              <a:defRPr>
                <a:solidFill>
                  <a:schemeClr val="tx1"/>
                </a:solidFill>
                <a:latin typeface="Times" panose="02020603060405020304" pitchFamily="18" charset="0"/>
                <a:ea typeface="ＭＳ Ｐゴシック" panose="020B0600070205080204" pitchFamily="34" charset="-128"/>
              </a:defRPr>
            </a:lvl3pPr>
            <a:lvl4pPr marL="1600200" indent="-228600" defTabSz="931863">
              <a:defRPr>
                <a:solidFill>
                  <a:schemeClr val="tx1"/>
                </a:solidFill>
                <a:latin typeface="Times" panose="02020603060405020304" pitchFamily="18" charset="0"/>
                <a:ea typeface="ＭＳ Ｐゴシック" panose="020B0600070205080204" pitchFamily="34" charset="-128"/>
              </a:defRPr>
            </a:lvl4pPr>
            <a:lvl5pPr marL="2057400" indent="-228600" defTabSz="931863">
              <a:defRPr>
                <a:solidFill>
                  <a:schemeClr val="tx1"/>
                </a:solidFill>
                <a:latin typeface="Times" panose="0202060306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0050204B-CC35-4984-A755-2F86C596625D}" type="slidenum">
              <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ＭＳ Ｐゴシック" panose="020B0600070205080204"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ＭＳ Ｐゴシック" panose="020B0600070205080204" pitchFamily="34" charset="-128"/>
              <a:cs typeface="+mn-cs"/>
            </a:endParaRPr>
          </a:p>
        </p:txBody>
      </p:sp>
      <p:sp>
        <p:nvSpPr>
          <p:cNvPr id="11267" name="Rectangle 2"/>
          <p:cNvSpPr>
            <a:spLocks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6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83916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anose="02020603060405020304" pitchFamily="18" charset="0"/>
                <a:ea typeface="ＭＳ Ｐゴシック" panose="020B0600070205080204" pitchFamily="34" charset="-128"/>
              </a:defRPr>
            </a:lvl1pPr>
            <a:lvl2pPr marL="742950" indent="-285750" defTabSz="931863">
              <a:defRPr>
                <a:solidFill>
                  <a:schemeClr val="tx1"/>
                </a:solidFill>
                <a:latin typeface="Times" panose="02020603060405020304" pitchFamily="18" charset="0"/>
                <a:ea typeface="ＭＳ Ｐゴシック" panose="020B0600070205080204" pitchFamily="34" charset="-128"/>
              </a:defRPr>
            </a:lvl2pPr>
            <a:lvl3pPr marL="1143000" indent="-228600" defTabSz="931863">
              <a:defRPr>
                <a:solidFill>
                  <a:schemeClr val="tx1"/>
                </a:solidFill>
                <a:latin typeface="Times" panose="02020603060405020304" pitchFamily="18" charset="0"/>
                <a:ea typeface="ＭＳ Ｐゴシック" panose="020B0600070205080204" pitchFamily="34" charset="-128"/>
              </a:defRPr>
            </a:lvl3pPr>
            <a:lvl4pPr marL="1600200" indent="-228600" defTabSz="931863">
              <a:defRPr>
                <a:solidFill>
                  <a:schemeClr val="tx1"/>
                </a:solidFill>
                <a:latin typeface="Times" panose="02020603060405020304" pitchFamily="18" charset="0"/>
                <a:ea typeface="ＭＳ Ｐゴシック" panose="020B0600070205080204" pitchFamily="34" charset="-128"/>
              </a:defRPr>
            </a:lvl4pPr>
            <a:lvl5pPr marL="2057400" indent="-228600" defTabSz="931863">
              <a:defRPr>
                <a:solidFill>
                  <a:schemeClr val="tx1"/>
                </a:solidFill>
                <a:latin typeface="Times" panose="0202060306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Times" panose="02020603060405020304" pitchFamily="18" charset="0"/>
                <a:ea typeface="ＭＳ Ｐゴシック" panose="020B0600070205080204" pitchFamily="34" charset="-128"/>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5F067269-D283-4044-BD98-A57DDBD58C59}" type="slidenum">
              <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ＭＳ Ｐゴシック" panose="020B0600070205080204"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smtClean="0">
              <a:ln>
                <a:noFill/>
              </a:ln>
              <a:solidFill>
                <a:srgbClr val="000000"/>
              </a:solidFill>
              <a:effectLst/>
              <a:uLnTx/>
              <a:uFillTx/>
              <a:latin typeface="Times" panose="02020603060405020304" pitchFamily="18" charset="0"/>
              <a:ea typeface="ＭＳ Ｐゴシック" panose="020B0600070205080204" pitchFamily="34" charset="-128"/>
              <a:cs typeface="+mn-cs"/>
            </a:endParaRPr>
          </a:p>
        </p:txBody>
      </p:sp>
      <p:sp>
        <p:nvSpPr>
          <p:cNvPr id="13315" name="Rectangle 2"/>
          <p:cNvSpPr>
            <a:spLocks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6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74450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itchFamily="18" charset="0"/>
                <a:ea typeface="ＭＳ Ｐゴシック" pitchFamily="34" charset="-128"/>
              </a:defRPr>
            </a:lvl1pPr>
            <a:lvl2pPr marL="742950" indent="-285750" defTabSz="931863">
              <a:defRPr>
                <a:solidFill>
                  <a:schemeClr val="tx1"/>
                </a:solidFill>
                <a:latin typeface="Times" pitchFamily="18" charset="0"/>
                <a:ea typeface="ＭＳ Ｐゴシック" pitchFamily="34" charset="-128"/>
              </a:defRPr>
            </a:lvl2pPr>
            <a:lvl3pPr marL="1143000" indent="-228600" defTabSz="931863">
              <a:defRPr>
                <a:solidFill>
                  <a:schemeClr val="tx1"/>
                </a:solidFill>
                <a:latin typeface="Times" pitchFamily="18" charset="0"/>
                <a:ea typeface="ＭＳ Ｐゴシック" pitchFamily="34" charset="-128"/>
              </a:defRPr>
            </a:lvl3pPr>
            <a:lvl4pPr marL="1600200" indent="-228600" defTabSz="931863">
              <a:defRPr>
                <a:solidFill>
                  <a:schemeClr val="tx1"/>
                </a:solidFill>
                <a:latin typeface="Times" pitchFamily="18" charset="0"/>
                <a:ea typeface="ＭＳ Ｐゴシック" pitchFamily="34" charset="-128"/>
              </a:defRPr>
            </a:lvl4pPr>
            <a:lvl5pPr marL="2057400" indent="-228600" defTabSz="931863">
              <a:defRPr>
                <a:solidFill>
                  <a:schemeClr val="tx1"/>
                </a:solidFill>
                <a:latin typeface="Times" pitchFamily="18" charset="0"/>
                <a:ea typeface="ＭＳ Ｐゴシック" pitchFamily="34" charset="-128"/>
              </a:defRPr>
            </a:lvl5pPr>
            <a:lvl6pPr marL="25146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6pPr>
            <a:lvl7pPr marL="29718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7pPr>
            <a:lvl8pPr marL="34290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8pPr>
            <a:lvl9pPr marL="38862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9pPr>
          </a:lstStyle>
          <a:p>
            <a:fld id="{11B9D9FF-C8ED-4F9C-B44C-0358B14C1FDF}" type="slidenum">
              <a:rPr lang="en-US" altLang="en-US" smtClean="0">
                <a:solidFill>
                  <a:srgbClr val="000000"/>
                </a:solidFill>
              </a:rPr>
              <a:pPr/>
              <a:t>7</a:t>
            </a:fld>
            <a:endParaRPr lang="en-US" altLang="en-US" smtClean="0">
              <a:solidFill>
                <a:srgbClr val="000000"/>
              </a:solidFill>
            </a:endParaRPr>
          </a:p>
        </p:txBody>
      </p:sp>
      <p:sp>
        <p:nvSpPr>
          <p:cNvPr id="54275" name="Rectangle 2"/>
          <p:cNvSpPr>
            <a:spLocks noGrp="1" noRot="1" noChangeAspect="1" noChangeArrowheads="1" noTextEdit="1"/>
          </p:cNvSpPr>
          <p:nvPr>
            <p:ph type="sldImg"/>
          </p:nvPr>
        </p:nvSpPr>
        <p:spPr>
          <a:xfrm>
            <a:off x="890588" y="696913"/>
            <a:ext cx="5229225" cy="348615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latin typeface="Times" pitchFamily="18" charset="0"/>
              <a:ea typeface="ＭＳ Ｐゴシック" pitchFamily="34" charset="-128"/>
            </a:endParaRPr>
          </a:p>
        </p:txBody>
      </p:sp>
    </p:spTree>
    <p:extLst>
      <p:ext uri="{BB962C8B-B14F-4D97-AF65-F5344CB8AC3E}">
        <p14:creationId xmlns:p14="http://schemas.microsoft.com/office/powerpoint/2010/main" val="3311728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itchFamily="18" charset="0"/>
                <a:ea typeface="ＭＳ Ｐゴシック" pitchFamily="34" charset="-128"/>
              </a:defRPr>
            </a:lvl1pPr>
            <a:lvl2pPr marL="742950" indent="-285750" defTabSz="931863">
              <a:defRPr>
                <a:solidFill>
                  <a:schemeClr val="tx1"/>
                </a:solidFill>
                <a:latin typeface="Times" pitchFamily="18" charset="0"/>
                <a:ea typeface="ＭＳ Ｐゴシック" pitchFamily="34" charset="-128"/>
              </a:defRPr>
            </a:lvl2pPr>
            <a:lvl3pPr marL="1143000" indent="-228600" defTabSz="931863">
              <a:defRPr>
                <a:solidFill>
                  <a:schemeClr val="tx1"/>
                </a:solidFill>
                <a:latin typeface="Times" pitchFamily="18" charset="0"/>
                <a:ea typeface="ＭＳ Ｐゴシック" pitchFamily="34" charset="-128"/>
              </a:defRPr>
            </a:lvl3pPr>
            <a:lvl4pPr marL="1600200" indent="-228600" defTabSz="931863">
              <a:defRPr>
                <a:solidFill>
                  <a:schemeClr val="tx1"/>
                </a:solidFill>
                <a:latin typeface="Times" pitchFamily="18" charset="0"/>
                <a:ea typeface="ＭＳ Ｐゴシック" pitchFamily="34" charset="-128"/>
              </a:defRPr>
            </a:lvl4pPr>
            <a:lvl5pPr marL="2057400" indent="-228600" defTabSz="931863">
              <a:defRPr>
                <a:solidFill>
                  <a:schemeClr val="tx1"/>
                </a:solidFill>
                <a:latin typeface="Times" pitchFamily="18" charset="0"/>
                <a:ea typeface="ＭＳ Ｐゴシック" pitchFamily="34" charset="-128"/>
              </a:defRPr>
            </a:lvl5pPr>
            <a:lvl6pPr marL="25146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6pPr>
            <a:lvl7pPr marL="29718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7pPr>
            <a:lvl8pPr marL="34290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8pPr>
            <a:lvl9pPr marL="3886200" indent="-228600" defTabSz="931863" eaLnBrk="0" fontAlgn="base" hangingPunct="0">
              <a:spcBef>
                <a:spcPct val="0"/>
              </a:spcBef>
              <a:spcAft>
                <a:spcPct val="0"/>
              </a:spcAft>
              <a:defRPr>
                <a:solidFill>
                  <a:schemeClr val="tx1"/>
                </a:solidFill>
                <a:latin typeface="Times" pitchFamily="18" charset="0"/>
                <a:ea typeface="ＭＳ Ｐゴシック" pitchFamily="34" charset="-128"/>
              </a:defRPr>
            </a:lvl9pPr>
          </a:lstStyle>
          <a:p>
            <a:fld id="{ABB3ACCC-3B97-4A27-931B-3794C0B8AAE4}" type="slidenum">
              <a:rPr lang="en-US" altLang="en-US" smtClean="0"/>
              <a:pPr/>
              <a:t>8</a:t>
            </a:fld>
            <a:endParaRPr lang="en-US" altLang="en-US" smtClean="0"/>
          </a:p>
        </p:txBody>
      </p:sp>
      <p:sp>
        <p:nvSpPr>
          <p:cNvPr id="55299" name="Rectangle 2"/>
          <p:cNvSpPr>
            <a:spLocks noGrp="1" noRot="1" noChangeAspect="1" noChangeArrowheads="1" noTextEdit="1"/>
          </p:cNvSpPr>
          <p:nvPr>
            <p:ph type="sldImg"/>
          </p:nvPr>
        </p:nvSpPr>
        <p:spPr>
          <a:xfrm>
            <a:off x="890588" y="696913"/>
            <a:ext cx="5229225" cy="348615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itchFamily="18" charset="0"/>
              <a:ea typeface="ＭＳ Ｐゴシック" pitchFamily="34" charset="-128"/>
            </a:endParaRPr>
          </a:p>
        </p:txBody>
      </p:sp>
    </p:spTree>
    <p:extLst>
      <p:ext uri="{BB962C8B-B14F-4D97-AF65-F5344CB8AC3E}">
        <p14:creationId xmlns:p14="http://schemas.microsoft.com/office/powerpoint/2010/main" val="3428628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anose="02020603050405020304" pitchFamily="18" charset="0"/>
              </a:defRPr>
            </a:lvl1pPr>
            <a:lvl2pPr marL="742950" indent="-285750" defTabSz="931863">
              <a:defRPr>
                <a:solidFill>
                  <a:schemeClr val="tx1"/>
                </a:solidFill>
                <a:latin typeface="Times" panose="02020603050405020304" pitchFamily="18" charset="0"/>
              </a:defRPr>
            </a:lvl2pPr>
            <a:lvl3pPr marL="1143000" indent="-228600" defTabSz="931863">
              <a:defRPr>
                <a:solidFill>
                  <a:schemeClr val="tx1"/>
                </a:solidFill>
                <a:latin typeface="Times" panose="02020603050405020304" pitchFamily="18" charset="0"/>
              </a:defRPr>
            </a:lvl3pPr>
            <a:lvl4pPr marL="1600200" indent="-228600" defTabSz="931863">
              <a:defRPr>
                <a:solidFill>
                  <a:schemeClr val="tx1"/>
                </a:solidFill>
                <a:latin typeface="Times" panose="02020603050405020304" pitchFamily="18" charset="0"/>
              </a:defRPr>
            </a:lvl4pPr>
            <a:lvl5pPr marL="2057400" indent="-228600" defTabSz="931863">
              <a:defRPr>
                <a:solidFill>
                  <a:schemeClr val="tx1"/>
                </a:solidFill>
                <a:latin typeface="Times"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panose="02020603050405020304" pitchFamily="18" charset="0"/>
              </a:defRPr>
            </a:lvl9pPr>
          </a:lstStyle>
          <a:p>
            <a:fld id="{5369C730-7CB0-4C1A-9BDE-A1C97C7FDEE3}" type="slidenum">
              <a:rPr lang="en-US" altLang="en-US">
                <a:solidFill>
                  <a:srgbClr val="000000"/>
                </a:solidFill>
              </a:rPr>
              <a:pPr/>
              <a:t>11</a:t>
            </a:fld>
            <a:endParaRPr lang="en-US" altLang="en-US">
              <a:solidFill>
                <a:srgbClr val="000000"/>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50405020304" pitchFamily="18" charset="0"/>
            </a:endParaRPr>
          </a:p>
        </p:txBody>
      </p:sp>
    </p:spTree>
    <p:extLst>
      <p:ext uri="{BB962C8B-B14F-4D97-AF65-F5344CB8AC3E}">
        <p14:creationId xmlns:p14="http://schemas.microsoft.com/office/powerpoint/2010/main" val="4098083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imes" panose="02020603050405020304" pitchFamily="18" charset="0"/>
              </a:defRPr>
            </a:lvl1pPr>
            <a:lvl2pPr marL="742950" indent="-285750" defTabSz="931863">
              <a:defRPr>
                <a:solidFill>
                  <a:schemeClr val="tx1"/>
                </a:solidFill>
                <a:latin typeface="Times" panose="02020603050405020304" pitchFamily="18" charset="0"/>
              </a:defRPr>
            </a:lvl2pPr>
            <a:lvl3pPr marL="1143000" indent="-228600" defTabSz="931863">
              <a:defRPr>
                <a:solidFill>
                  <a:schemeClr val="tx1"/>
                </a:solidFill>
                <a:latin typeface="Times" panose="02020603050405020304" pitchFamily="18" charset="0"/>
              </a:defRPr>
            </a:lvl3pPr>
            <a:lvl4pPr marL="1600200" indent="-228600" defTabSz="931863">
              <a:defRPr>
                <a:solidFill>
                  <a:schemeClr val="tx1"/>
                </a:solidFill>
                <a:latin typeface="Times" panose="02020603050405020304" pitchFamily="18" charset="0"/>
              </a:defRPr>
            </a:lvl4pPr>
            <a:lvl5pPr marL="2057400" indent="-228600" defTabSz="931863">
              <a:defRPr>
                <a:solidFill>
                  <a:schemeClr val="tx1"/>
                </a:solidFill>
                <a:latin typeface="Times"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panose="02020603050405020304" pitchFamily="18" charset="0"/>
              </a:defRPr>
            </a:lvl9pPr>
          </a:lstStyle>
          <a:p>
            <a:fld id="{C36FCDBB-86C2-4A98-87C1-38FA6FE0BF05}" type="slidenum">
              <a:rPr lang="en-US" altLang="en-US">
                <a:solidFill>
                  <a:srgbClr val="000000"/>
                </a:solidFill>
              </a:rPr>
              <a:pPr/>
              <a:t>12</a:t>
            </a:fld>
            <a:endParaRPr lang="en-US" altLang="en-US">
              <a:solidFill>
                <a:srgbClr val="000000"/>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50405020304" pitchFamily="18" charset="0"/>
            </a:endParaRPr>
          </a:p>
        </p:txBody>
      </p:sp>
    </p:spTree>
    <p:extLst>
      <p:ext uri="{BB962C8B-B14F-4D97-AF65-F5344CB8AC3E}">
        <p14:creationId xmlns:p14="http://schemas.microsoft.com/office/powerpoint/2010/main" val="2735304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23"/>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B7800D1-2B35-4C93-B572-07416D378E3F}" type="slidenum">
              <a:rPr lang="en-US"/>
              <a:pPr>
                <a:defRPr/>
              </a:pPr>
              <a:t>‹#›</a:t>
            </a:fld>
            <a:endParaRPr lang="en-US"/>
          </a:p>
        </p:txBody>
      </p:sp>
    </p:spTree>
    <p:extLst>
      <p:ext uri="{BB962C8B-B14F-4D97-AF65-F5344CB8AC3E}">
        <p14:creationId xmlns:p14="http://schemas.microsoft.com/office/powerpoint/2010/main" val="1197112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FBABB87-33CC-4B66-AB5E-036E57C1C9E5}" type="slidenum">
              <a:rPr lang="en-US"/>
              <a:pPr>
                <a:defRPr/>
              </a:pPr>
              <a:t>‹#›</a:t>
            </a:fld>
            <a:endParaRPr lang="en-US"/>
          </a:p>
        </p:txBody>
      </p:sp>
    </p:spTree>
    <p:extLst>
      <p:ext uri="{BB962C8B-B14F-4D97-AF65-F5344CB8AC3E}">
        <p14:creationId xmlns:p14="http://schemas.microsoft.com/office/powerpoint/2010/main" val="10312785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C44066-4F42-4C64-8C73-D27AACC6EC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41569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675" y="1709738"/>
            <a:ext cx="8872538"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701675" y="4589463"/>
            <a:ext cx="88725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890A9E-1D6F-4618-AC97-ED8DE53F68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24556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756528B-1A01-491D-AF0A-A189D0FD25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75026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025" y="365125"/>
            <a:ext cx="8872538"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708025" y="1681163"/>
            <a:ext cx="43529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08025" y="2505075"/>
            <a:ext cx="4352925"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08588" y="1681163"/>
            <a:ext cx="43719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08588" y="2505075"/>
            <a:ext cx="4371975"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379088B-3A73-41E6-848B-35E9C504FC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14343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ECC481A-2C99-48A2-A64A-2608DBE1CD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54831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B6C93F6-55F0-44B8-A046-55703DAB3F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03913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025" y="457200"/>
            <a:ext cx="33178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373563" y="987425"/>
            <a:ext cx="5207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08025" y="2057400"/>
            <a:ext cx="33178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AF31D3-7EDD-420E-8C17-74E209D236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46460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025" y="457200"/>
            <a:ext cx="33178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373563" y="987425"/>
            <a:ext cx="52070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08025" y="2057400"/>
            <a:ext cx="33178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BE6373-7D5B-4099-821C-00E1CF05F5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43611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19662F5-48DF-4A79-8BC0-6E0415AC8E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0629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A4D5E0-BC9F-4D7E-BC60-30CEA82423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273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5E1B864-F4E6-440F-90EB-C071A89B70D0}" type="slidenum">
              <a:rPr lang="en-US"/>
              <a:pPr>
                <a:defRPr/>
              </a:pPr>
              <a:t>‹#›</a:t>
            </a:fld>
            <a:endParaRPr lang="en-US"/>
          </a:p>
        </p:txBody>
      </p:sp>
    </p:spTree>
    <p:extLst>
      <p:ext uri="{BB962C8B-B14F-4D97-AF65-F5344CB8AC3E}">
        <p14:creationId xmlns:p14="http://schemas.microsoft.com/office/powerpoint/2010/main" val="22995581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981200"/>
            <a:ext cx="8743950" cy="4114800"/>
          </a:xfrm>
        </p:spPr>
        <p:txBody>
          <a:bodyPr/>
          <a:lstStyle/>
          <a:p>
            <a:endParaRPr lang="en-US"/>
          </a:p>
        </p:txBody>
      </p:sp>
      <p:sp>
        <p:nvSpPr>
          <p:cNvPr id="4" name="Date Placeholder 3"/>
          <p:cNvSpPr>
            <a:spLocks noGrp="1"/>
          </p:cNvSpPr>
          <p:nvPr>
            <p:ph type="dt" sz="half" idx="10"/>
          </p:nvPr>
        </p:nvSpPr>
        <p:spPr>
          <a:xfrm>
            <a:off x="771525" y="6248400"/>
            <a:ext cx="2143125"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514725" y="6248400"/>
            <a:ext cx="325755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7372350" y="6248400"/>
            <a:ext cx="2143125" cy="457200"/>
          </a:xfrm>
        </p:spPr>
        <p:txBody>
          <a:bodyPr/>
          <a:lstStyle>
            <a:lvl1pPr>
              <a:defRPr/>
            </a:lvl1pPr>
          </a:lstStyle>
          <a:p>
            <a:fld id="{5CF67809-8E3D-4AA9-9F72-30D21C93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75408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71525" y="609600"/>
            <a:ext cx="874395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71525" y="19812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9812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71525"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19700"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771525" y="6248400"/>
            <a:ext cx="2143125" cy="45720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3514725" y="6248400"/>
            <a:ext cx="3257550" cy="45720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7372350" y="6248400"/>
            <a:ext cx="2143125" cy="457200"/>
          </a:xfrm>
        </p:spPr>
        <p:txBody>
          <a:bodyPr/>
          <a:lstStyle>
            <a:lvl1pPr>
              <a:defRPr/>
            </a:lvl1pPr>
          </a:lstStyle>
          <a:p>
            <a:fld id="{BBA3CA7B-C477-4812-B9E0-72275AE587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22603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85875" y="1122363"/>
            <a:ext cx="771525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4EAE58-8581-475B-9088-CF49D21707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8226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C44066-4F42-4C64-8C73-D27AACC6EC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10587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675" y="1709738"/>
            <a:ext cx="8872538"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701675" y="4589463"/>
            <a:ext cx="88725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890A9E-1D6F-4618-AC97-ED8DE53F68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37648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756528B-1A01-491D-AF0A-A189D0FD25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5448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025" y="365125"/>
            <a:ext cx="8872538"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708025" y="1681163"/>
            <a:ext cx="43529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08025" y="2505075"/>
            <a:ext cx="4352925"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08588" y="1681163"/>
            <a:ext cx="43719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08588" y="2505075"/>
            <a:ext cx="4371975"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379088B-3A73-41E6-848B-35E9C504FC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95787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ECC481A-2C99-48A2-A64A-2608DBE1CD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5273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B6C93F6-55F0-44B8-A046-55703DAB3F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8010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025" y="457200"/>
            <a:ext cx="33178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373563" y="987425"/>
            <a:ext cx="5207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08025" y="2057400"/>
            <a:ext cx="33178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AF31D3-7EDD-420E-8C17-74E209D236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2386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981200"/>
            <a:ext cx="874395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0EA7177-088E-413C-803A-E36E3038E493}" type="slidenum">
              <a:rPr lang="en-US"/>
              <a:pPr>
                <a:defRPr/>
              </a:pPr>
              <a:t>‹#›</a:t>
            </a:fld>
            <a:endParaRPr lang="en-US"/>
          </a:p>
        </p:txBody>
      </p:sp>
    </p:spTree>
    <p:extLst>
      <p:ext uri="{BB962C8B-B14F-4D97-AF65-F5344CB8AC3E}">
        <p14:creationId xmlns:p14="http://schemas.microsoft.com/office/powerpoint/2010/main" val="36892059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025" y="457200"/>
            <a:ext cx="33178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373563" y="987425"/>
            <a:ext cx="52070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08025" y="2057400"/>
            <a:ext cx="33178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BE6373-7D5B-4099-821C-00E1CF05F5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90752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19662F5-48DF-4A79-8BC0-6E0415AC8E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73867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A4D5E0-BC9F-4D7E-BC60-30CEA82423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52461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981200"/>
            <a:ext cx="8743950" cy="4114800"/>
          </a:xfrm>
        </p:spPr>
        <p:txBody>
          <a:bodyPr/>
          <a:lstStyle/>
          <a:p>
            <a:endParaRPr lang="en-US"/>
          </a:p>
        </p:txBody>
      </p:sp>
      <p:sp>
        <p:nvSpPr>
          <p:cNvPr id="4" name="Date Placeholder 3"/>
          <p:cNvSpPr>
            <a:spLocks noGrp="1"/>
          </p:cNvSpPr>
          <p:nvPr>
            <p:ph type="dt" sz="half" idx="10"/>
          </p:nvPr>
        </p:nvSpPr>
        <p:spPr>
          <a:xfrm>
            <a:off x="771525" y="6248400"/>
            <a:ext cx="2143125"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514725" y="6248400"/>
            <a:ext cx="325755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7372350" y="6248400"/>
            <a:ext cx="2143125" cy="457200"/>
          </a:xfrm>
        </p:spPr>
        <p:txBody>
          <a:bodyPr/>
          <a:lstStyle>
            <a:lvl1pPr>
              <a:defRPr/>
            </a:lvl1pPr>
          </a:lstStyle>
          <a:p>
            <a:fld id="{5CF67809-8E3D-4AA9-9F72-30D21C93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57089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71525" y="609600"/>
            <a:ext cx="874395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71525" y="19812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9812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71525"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19700"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771525" y="6248400"/>
            <a:ext cx="2143125" cy="45720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3514725" y="6248400"/>
            <a:ext cx="3257550" cy="45720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7372350" y="6248400"/>
            <a:ext cx="2143125" cy="457200"/>
          </a:xfrm>
        </p:spPr>
        <p:txBody>
          <a:bodyPr/>
          <a:lstStyle>
            <a:lvl1pPr>
              <a:defRPr/>
            </a:lvl1pPr>
          </a:lstStyle>
          <a:p>
            <a:fld id="{BBA3CA7B-C477-4812-B9E0-72275AE587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26311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85875" y="1122363"/>
            <a:ext cx="7715250" cy="2387600"/>
          </a:xfrm>
        </p:spPr>
        <p:txBody>
          <a:bodyPr anchor="b"/>
          <a:lstStyle>
            <a:lvl1pPr algn="ctr">
              <a:defRPr sz="5063"/>
            </a:lvl1pPr>
          </a:lstStyle>
          <a:p>
            <a:r>
              <a:rPr lang="en-US" smtClean="0"/>
              <a:t>Click to edit Master title style</a:t>
            </a:r>
            <a:endParaRPr lang="en-US"/>
          </a:p>
        </p:txBody>
      </p:sp>
      <p:sp>
        <p:nvSpPr>
          <p:cNvPr id="3" name="Subtitle 2"/>
          <p:cNvSpPr>
            <a:spLocks noGrp="1"/>
          </p:cNvSpPr>
          <p:nvPr>
            <p:ph type="subTitle" idx="1"/>
          </p:nvPr>
        </p:nvSpPr>
        <p:spPr>
          <a:xfrm>
            <a:off x="1285875" y="3602038"/>
            <a:ext cx="7715250" cy="1655762"/>
          </a:xfrm>
        </p:spPr>
        <p:txBody>
          <a:bodyPr/>
          <a:lstStyle>
            <a:lvl1pPr marL="0" indent="0" algn="ctr">
              <a:buNone/>
              <a:defRPr sz="2025"/>
            </a:lvl1pPr>
            <a:lvl2pPr marL="385785" indent="0" algn="ctr">
              <a:buNone/>
              <a:defRPr sz="1688"/>
            </a:lvl2pPr>
            <a:lvl3pPr marL="771571" indent="0" algn="ctr">
              <a:buNone/>
              <a:defRPr sz="1519"/>
            </a:lvl3pPr>
            <a:lvl4pPr marL="1157356" indent="0" algn="ctr">
              <a:buNone/>
              <a:defRPr sz="1350"/>
            </a:lvl4pPr>
            <a:lvl5pPr marL="1543141" indent="0" algn="ctr">
              <a:buNone/>
              <a:defRPr sz="1350"/>
            </a:lvl5pPr>
            <a:lvl6pPr marL="1928927" indent="0" algn="ctr">
              <a:buNone/>
              <a:defRPr sz="1350"/>
            </a:lvl6pPr>
            <a:lvl7pPr marL="2314712" indent="0" algn="ctr">
              <a:buNone/>
              <a:defRPr sz="1350"/>
            </a:lvl7pPr>
            <a:lvl8pPr marL="2700498" indent="0" algn="ctr">
              <a:buNone/>
              <a:defRPr sz="1350"/>
            </a:lvl8pPr>
            <a:lvl9pPr marL="3086283" indent="0" algn="ctr">
              <a:buNone/>
              <a:defRPr sz="135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F6E73A-58CD-43E3-BEB2-82F89E639F6F}" type="datetimeFigureOut">
              <a:rPr lang="en-US">
                <a:solidFill>
                  <a:prstClr val="black">
                    <a:tint val="75000"/>
                  </a:prstClr>
                </a:solidFill>
              </a:rPr>
              <a:pPr/>
              <a:t>6/5/2020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B49C4-2119-4C60-AEA0-CE89B738E9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8721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F6E73A-58CD-43E3-BEB2-82F89E639F6F}" type="datetimeFigureOut">
              <a:rPr lang="en-US">
                <a:solidFill>
                  <a:prstClr val="black">
                    <a:tint val="75000"/>
                  </a:prstClr>
                </a:solidFill>
              </a:rPr>
              <a:pPr/>
              <a:t>6/5/2020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B49C4-2119-4C60-AEA0-CE89B738E9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112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3" y="1709739"/>
            <a:ext cx="8872538" cy="2852737"/>
          </a:xfrm>
        </p:spPr>
        <p:txBody>
          <a:bodyPr anchor="b"/>
          <a:lstStyle>
            <a:lvl1pPr>
              <a:defRPr sz="5063"/>
            </a:lvl1pPr>
          </a:lstStyle>
          <a:p>
            <a:r>
              <a:rPr lang="en-US" smtClean="0"/>
              <a:t>Click to edit Master title style</a:t>
            </a:r>
            <a:endParaRPr lang="en-US"/>
          </a:p>
        </p:txBody>
      </p:sp>
      <p:sp>
        <p:nvSpPr>
          <p:cNvPr id="3" name="Text Placeholder 2"/>
          <p:cNvSpPr>
            <a:spLocks noGrp="1"/>
          </p:cNvSpPr>
          <p:nvPr>
            <p:ph type="body" idx="1"/>
          </p:nvPr>
        </p:nvSpPr>
        <p:spPr>
          <a:xfrm>
            <a:off x="701873" y="4589464"/>
            <a:ext cx="8872538" cy="1500187"/>
          </a:xfrm>
        </p:spPr>
        <p:txBody>
          <a:bodyPr/>
          <a:lstStyle>
            <a:lvl1pPr marL="0" indent="0">
              <a:buNone/>
              <a:defRPr sz="2025">
                <a:solidFill>
                  <a:schemeClr val="tx1">
                    <a:tint val="75000"/>
                  </a:schemeClr>
                </a:solidFill>
              </a:defRPr>
            </a:lvl1pPr>
            <a:lvl2pPr marL="385785" indent="0">
              <a:buNone/>
              <a:defRPr sz="1688">
                <a:solidFill>
                  <a:schemeClr val="tx1">
                    <a:tint val="75000"/>
                  </a:schemeClr>
                </a:solidFill>
              </a:defRPr>
            </a:lvl2pPr>
            <a:lvl3pPr marL="771571" indent="0">
              <a:buNone/>
              <a:defRPr sz="1519">
                <a:solidFill>
                  <a:schemeClr val="tx1">
                    <a:tint val="75000"/>
                  </a:schemeClr>
                </a:solidFill>
              </a:defRPr>
            </a:lvl3pPr>
            <a:lvl4pPr marL="1157356" indent="0">
              <a:buNone/>
              <a:defRPr sz="1350">
                <a:solidFill>
                  <a:schemeClr val="tx1">
                    <a:tint val="75000"/>
                  </a:schemeClr>
                </a:solidFill>
              </a:defRPr>
            </a:lvl4pPr>
            <a:lvl5pPr marL="1543141" indent="0">
              <a:buNone/>
              <a:defRPr sz="1350">
                <a:solidFill>
                  <a:schemeClr val="tx1">
                    <a:tint val="75000"/>
                  </a:schemeClr>
                </a:solidFill>
              </a:defRPr>
            </a:lvl5pPr>
            <a:lvl6pPr marL="1928927" indent="0">
              <a:buNone/>
              <a:defRPr sz="1350">
                <a:solidFill>
                  <a:schemeClr val="tx1">
                    <a:tint val="75000"/>
                  </a:schemeClr>
                </a:solidFill>
              </a:defRPr>
            </a:lvl6pPr>
            <a:lvl7pPr marL="2314712" indent="0">
              <a:buNone/>
              <a:defRPr sz="1350">
                <a:solidFill>
                  <a:schemeClr val="tx1">
                    <a:tint val="75000"/>
                  </a:schemeClr>
                </a:solidFill>
              </a:defRPr>
            </a:lvl7pPr>
            <a:lvl8pPr marL="2700498" indent="0">
              <a:buNone/>
              <a:defRPr sz="1350">
                <a:solidFill>
                  <a:schemeClr val="tx1">
                    <a:tint val="75000"/>
                  </a:schemeClr>
                </a:solidFill>
              </a:defRPr>
            </a:lvl8pPr>
            <a:lvl9pPr marL="3086283" indent="0">
              <a:buNone/>
              <a:defRPr sz="13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6E73A-58CD-43E3-BEB2-82F89E639F6F}" type="datetimeFigureOut">
              <a:rPr lang="en-US">
                <a:solidFill>
                  <a:prstClr val="black">
                    <a:tint val="75000"/>
                  </a:prstClr>
                </a:solidFill>
              </a:rPr>
              <a:pPr/>
              <a:t>6/5/2020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B49C4-2119-4C60-AEA0-CE89B738E9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0285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07231" y="1825625"/>
            <a:ext cx="437197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07794" y="1825625"/>
            <a:ext cx="437197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F6E73A-58CD-43E3-BEB2-82F89E639F6F}" type="datetimeFigureOut">
              <a:rPr lang="en-US">
                <a:solidFill>
                  <a:prstClr val="black">
                    <a:tint val="75000"/>
                  </a:prstClr>
                </a:solidFill>
              </a:rPr>
              <a:pPr/>
              <a:t>6/5/2020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0B49C4-2119-4C60-AEA0-CE89B738E9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6610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6"/>
            <a:ext cx="8872538"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708571" y="1681163"/>
            <a:ext cx="4351883"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smtClean="0"/>
              <a:t>Click to edit Master text styles</a:t>
            </a:r>
          </a:p>
        </p:txBody>
      </p:sp>
      <p:sp>
        <p:nvSpPr>
          <p:cNvPr id="4" name="Content Placeholder 3"/>
          <p:cNvSpPr>
            <a:spLocks noGrp="1"/>
          </p:cNvSpPr>
          <p:nvPr>
            <p:ph sz="half" idx="2"/>
          </p:nvPr>
        </p:nvSpPr>
        <p:spPr>
          <a:xfrm>
            <a:off x="708571" y="2505075"/>
            <a:ext cx="4351883"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smtClean="0"/>
              <a:t>Click to 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F6E73A-58CD-43E3-BEB2-82F89E639F6F}" type="datetimeFigureOut">
              <a:rPr lang="en-US">
                <a:solidFill>
                  <a:prstClr val="black">
                    <a:tint val="75000"/>
                  </a:prstClr>
                </a:solidFill>
              </a:rPr>
              <a:pPr/>
              <a:t>6/5/2020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0B49C4-2119-4C60-AEA0-CE89B738E9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7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21"/>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8503BC32-06AA-4657-A368-4A0DD47E4C2F}" type="slidenum">
              <a:rPr lang="en-US" altLang="en-US"/>
              <a:pPr>
                <a:defRPr/>
              </a:pPr>
              <a:t>‹#›</a:t>
            </a:fld>
            <a:endParaRPr lang="en-US" altLang="en-US"/>
          </a:p>
        </p:txBody>
      </p:sp>
    </p:spTree>
    <p:extLst>
      <p:ext uri="{BB962C8B-B14F-4D97-AF65-F5344CB8AC3E}">
        <p14:creationId xmlns:p14="http://schemas.microsoft.com/office/powerpoint/2010/main" val="42320622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F6E73A-58CD-43E3-BEB2-82F89E639F6F}" type="datetimeFigureOut">
              <a:rPr lang="en-US">
                <a:solidFill>
                  <a:prstClr val="black">
                    <a:tint val="75000"/>
                  </a:prstClr>
                </a:solidFill>
              </a:rPr>
              <a:pPr/>
              <a:t>6/5/2020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0B49C4-2119-4C60-AEA0-CE89B738E9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0269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6E73A-58CD-43E3-BEB2-82F89E639F6F}" type="datetimeFigureOut">
              <a:rPr lang="en-US">
                <a:solidFill>
                  <a:prstClr val="black">
                    <a:tint val="75000"/>
                  </a:prstClr>
                </a:solidFill>
              </a:rPr>
              <a:pPr/>
              <a:t>6/5/2020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0B49C4-2119-4C60-AEA0-CE89B738E9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1771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2" y="457200"/>
            <a:ext cx="3317825" cy="1600200"/>
          </a:xfrm>
        </p:spPr>
        <p:txBody>
          <a:bodyPr anchor="b"/>
          <a:lstStyle>
            <a:lvl1pPr>
              <a:defRPr sz="2700"/>
            </a:lvl1pPr>
          </a:lstStyle>
          <a:p>
            <a:r>
              <a:rPr lang="en-US" smtClean="0"/>
              <a:t>Click to edit Master title style</a:t>
            </a:r>
            <a:endParaRPr lang="en-US"/>
          </a:p>
        </p:txBody>
      </p:sp>
      <p:sp>
        <p:nvSpPr>
          <p:cNvPr id="3" name="Content Placeholder 2"/>
          <p:cNvSpPr>
            <a:spLocks noGrp="1"/>
          </p:cNvSpPr>
          <p:nvPr>
            <p:ph idx="1"/>
          </p:nvPr>
        </p:nvSpPr>
        <p:spPr>
          <a:xfrm>
            <a:off x="4373315" y="987426"/>
            <a:ext cx="5207794" cy="4873625"/>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08572" y="2057400"/>
            <a:ext cx="3317825"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6E73A-58CD-43E3-BEB2-82F89E639F6F}" type="datetimeFigureOut">
              <a:rPr lang="en-US">
                <a:solidFill>
                  <a:prstClr val="black">
                    <a:tint val="75000"/>
                  </a:prstClr>
                </a:solidFill>
              </a:rPr>
              <a:pPr/>
              <a:t>6/5/2020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0B49C4-2119-4C60-AEA0-CE89B738E9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4054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2" y="457200"/>
            <a:ext cx="3317825" cy="1600200"/>
          </a:xfrm>
        </p:spPr>
        <p:txBody>
          <a:bodyPr anchor="b"/>
          <a:lstStyle>
            <a:lvl1pPr>
              <a:defRPr sz="2700"/>
            </a:lvl1pPr>
          </a:lstStyle>
          <a:p>
            <a:r>
              <a:rPr lang="en-US" smtClean="0"/>
              <a:t>Click to edit Master title style</a:t>
            </a:r>
            <a:endParaRPr lang="en-US"/>
          </a:p>
        </p:txBody>
      </p:sp>
      <p:sp>
        <p:nvSpPr>
          <p:cNvPr id="3" name="Picture Placeholder 2"/>
          <p:cNvSpPr>
            <a:spLocks noGrp="1"/>
          </p:cNvSpPr>
          <p:nvPr>
            <p:ph type="pic" idx="1"/>
          </p:nvPr>
        </p:nvSpPr>
        <p:spPr>
          <a:xfrm>
            <a:off x="4373315" y="987426"/>
            <a:ext cx="5207794" cy="4873625"/>
          </a:xfrm>
        </p:spPr>
        <p:txBody>
          <a:bodyPr/>
          <a:lstStyle>
            <a:lvl1pPr marL="0" indent="0">
              <a:buNone/>
              <a:defRPr sz="2700"/>
            </a:lvl1pPr>
            <a:lvl2pPr marL="385785" indent="0">
              <a:buNone/>
              <a:defRPr sz="2363"/>
            </a:lvl2pPr>
            <a:lvl3pPr marL="771571" indent="0">
              <a:buNone/>
              <a:defRPr sz="2025"/>
            </a:lvl3pPr>
            <a:lvl4pPr marL="1157356" indent="0">
              <a:buNone/>
              <a:defRPr sz="1688"/>
            </a:lvl4pPr>
            <a:lvl5pPr marL="1543141" indent="0">
              <a:buNone/>
              <a:defRPr sz="1688"/>
            </a:lvl5pPr>
            <a:lvl6pPr marL="1928927" indent="0">
              <a:buNone/>
              <a:defRPr sz="1688"/>
            </a:lvl6pPr>
            <a:lvl7pPr marL="2314712" indent="0">
              <a:buNone/>
              <a:defRPr sz="1688"/>
            </a:lvl7pPr>
            <a:lvl8pPr marL="2700498" indent="0">
              <a:buNone/>
              <a:defRPr sz="1688"/>
            </a:lvl8pPr>
            <a:lvl9pPr marL="3086283" indent="0">
              <a:buNone/>
              <a:defRPr sz="1688"/>
            </a:lvl9pPr>
          </a:lstStyle>
          <a:p>
            <a:endParaRPr lang="en-US"/>
          </a:p>
        </p:txBody>
      </p:sp>
      <p:sp>
        <p:nvSpPr>
          <p:cNvPr id="4" name="Text Placeholder 3"/>
          <p:cNvSpPr>
            <a:spLocks noGrp="1"/>
          </p:cNvSpPr>
          <p:nvPr>
            <p:ph type="body" sz="half" idx="2"/>
          </p:nvPr>
        </p:nvSpPr>
        <p:spPr>
          <a:xfrm>
            <a:off x="708572" y="2057400"/>
            <a:ext cx="3317825"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6E73A-58CD-43E3-BEB2-82F89E639F6F}" type="datetimeFigureOut">
              <a:rPr lang="en-US">
                <a:solidFill>
                  <a:prstClr val="black">
                    <a:tint val="75000"/>
                  </a:prstClr>
                </a:solidFill>
              </a:rPr>
              <a:pPr/>
              <a:t>6/5/2020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0B49C4-2119-4C60-AEA0-CE89B738E9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2568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F6E73A-58CD-43E3-BEB2-82F89E639F6F}" type="datetimeFigureOut">
              <a:rPr lang="en-US">
                <a:solidFill>
                  <a:prstClr val="black">
                    <a:tint val="75000"/>
                  </a:prstClr>
                </a:solidFill>
              </a:rPr>
              <a:pPr/>
              <a:t>6/5/2020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B49C4-2119-4C60-AEA0-CE89B738E9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6025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07231" y="365125"/>
            <a:ext cx="6525816"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F6E73A-58CD-43E3-BEB2-82F89E639F6F}" type="datetimeFigureOut">
              <a:rPr lang="en-US">
                <a:solidFill>
                  <a:prstClr val="black">
                    <a:tint val="75000"/>
                  </a:prstClr>
                </a:solidFill>
              </a:rPr>
              <a:pPr/>
              <a:t>6/5/2020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B49C4-2119-4C60-AEA0-CE89B738E9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74017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85875" y="1122363"/>
            <a:ext cx="771525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AA0CDB-30FD-4608-9425-DEED57932D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38392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0643E7B-D56B-417B-8242-96323B4898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32890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675" y="1709738"/>
            <a:ext cx="8872538"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701675" y="4589463"/>
            <a:ext cx="88725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19F1E22-A735-4FFD-B021-10F487B5B3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6324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C7CBEA-08B9-480D-BB9D-301ABCF9B4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7519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B523CDFE-CDD8-4A72-B25D-0A89026A7C26}" type="slidenum">
              <a:rPr lang="en-US" altLang="en-US"/>
              <a:pPr>
                <a:defRPr/>
              </a:pPr>
              <a:t>‹#›</a:t>
            </a:fld>
            <a:endParaRPr lang="en-US" altLang="en-US"/>
          </a:p>
        </p:txBody>
      </p:sp>
    </p:spTree>
    <p:extLst>
      <p:ext uri="{BB962C8B-B14F-4D97-AF65-F5344CB8AC3E}">
        <p14:creationId xmlns:p14="http://schemas.microsoft.com/office/powerpoint/2010/main" val="27562191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025" y="365125"/>
            <a:ext cx="8872538"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708025" y="1681163"/>
            <a:ext cx="43529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08025" y="2505075"/>
            <a:ext cx="4352925"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08588" y="1681163"/>
            <a:ext cx="43719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08588" y="2505075"/>
            <a:ext cx="4371975"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AF81A1D-916B-42DC-845F-9E75A51B71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26234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C4F6006-CBA6-40CA-BC23-A62B9DED99E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80804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DD0A722-16AA-4D4F-8E90-CDAAE5E71A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32801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025" y="457200"/>
            <a:ext cx="33178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373563" y="987425"/>
            <a:ext cx="5207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08025" y="2057400"/>
            <a:ext cx="33178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FAF6FEB-E79F-4528-8349-8A8154547A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4405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025" y="457200"/>
            <a:ext cx="33178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373563" y="987425"/>
            <a:ext cx="52070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08025" y="2057400"/>
            <a:ext cx="33178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9245AF0-9F85-464D-B433-23C0A60EF4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00624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D6D66B9-D0F8-4DFE-B27A-4FE085058E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38822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177FC52-5BF2-40C8-A9F9-45CFF8ED82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8706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71525" y="609600"/>
            <a:ext cx="874395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71525" y="19812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9812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71525"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19700"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771525" y="6248400"/>
            <a:ext cx="2143125" cy="45720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3514725" y="6248400"/>
            <a:ext cx="3257550" cy="45720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7372350" y="6248400"/>
            <a:ext cx="2143125" cy="457200"/>
          </a:xfrm>
        </p:spPr>
        <p:txBody>
          <a:bodyPr/>
          <a:lstStyle>
            <a:lvl1pPr>
              <a:defRPr/>
            </a:lvl1pPr>
          </a:lstStyle>
          <a:p>
            <a:fld id="{A21EFEDE-F652-4B64-8017-9E683AB625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05647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609600"/>
            <a:ext cx="874395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771525" y="6248400"/>
            <a:ext cx="2143125"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514725" y="6248400"/>
            <a:ext cx="325755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7372350" y="6248400"/>
            <a:ext cx="2143125" cy="457200"/>
          </a:xfrm>
        </p:spPr>
        <p:txBody>
          <a:bodyPr/>
          <a:lstStyle>
            <a:lvl1pPr>
              <a:defRPr/>
            </a:lvl1pPr>
          </a:lstStyle>
          <a:p>
            <a:fld id="{11B461F4-D3A8-4D3E-B136-8750DCD5F3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9334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71525" y="6248400"/>
            <a:ext cx="2143125"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514725" y="6248400"/>
            <a:ext cx="325755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7372350" y="6248400"/>
            <a:ext cx="2143125" cy="457200"/>
          </a:xfrm>
        </p:spPr>
        <p:txBody>
          <a:bodyPr/>
          <a:lstStyle>
            <a:lvl1pPr>
              <a:defRPr/>
            </a:lvl1pPr>
          </a:lstStyle>
          <a:p>
            <a:fld id="{D8341F0F-60CA-43A9-841E-3864112864B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864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096"/>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87C361C-DC71-4F35-B9AD-5F2BDDFC5C43}" type="slidenum">
              <a:rPr lang="en-US" altLang="en-US"/>
              <a:pPr>
                <a:defRPr/>
              </a:pPr>
              <a:t>‹#›</a:t>
            </a:fld>
            <a:endParaRPr lang="en-US" altLang="en-US"/>
          </a:p>
        </p:txBody>
      </p:sp>
    </p:spTree>
    <p:extLst>
      <p:ext uri="{BB962C8B-B14F-4D97-AF65-F5344CB8AC3E}">
        <p14:creationId xmlns:p14="http://schemas.microsoft.com/office/powerpoint/2010/main" val="34625389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9812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19700"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771525" y="6248400"/>
            <a:ext cx="2143125"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514725" y="6248400"/>
            <a:ext cx="325755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7372350" y="6248400"/>
            <a:ext cx="2143125" cy="457200"/>
          </a:xfrm>
        </p:spPr>
        <p:txBody>
          <a:bodyPr/>
          <a:lstStyle>
            <a:lvl1pPr>
              <a:defRPr/>
            </a:lvl1pPr>
          </a:lstStyle>
          <a:p>
            <a:fld id="{779EC341-E1E9-4289-8F9D-8797B18907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60375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9714FE-9250-4DB6-A23F-E4D09F1F37C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641270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93B1B4-6BF2-4F99-8A11-509DB36874F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13977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855C2A-3CEC-460F-A413-9CB7BCC63B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4007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257BEA-2547-439E-8A7A-8FA8912116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01121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1A3A8E1-2478-4EED-986C-23051766FF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558321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FDD89F-9212-4416-A667-4A7A60D47A6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77111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C712DE9-40A5-4E80-8043-FC7ABA582B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23943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8619DA-15B8-4D02-9176-8A084E76231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70182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0534E9-DC6E-4674-A659-489BC05F1AF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93851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811"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D576EDF7-022F-46FC-BCAE-C133947CFA66}" type="slidenum">
              <a:rPr lang="en-US" altLang="en-US"/>
              <a:pPr>
                <a:defRPr/>
              </a:pPr>
              <a:t>‹#›</a:t>
            </a:fld>
            <a:endParaRPr lang="en-US" altLang="en-US"/>
          </a:p>
        </p:txBody>
      </p:sp>
    </p:spTree>
    <p:extLst>
      <p:ext uri="{BB962C8B-B14F-4D97-AF65-F5344CB8AC3E}">
        <p14:creationId xmlns:p14="http://schemas.microsoft.com/office/powerpoint/2010/main" val="28520442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DFDC4-3CBB-441D-9E9B-A2AC56B15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029776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0D3496-307D-4FD3-ADCC-382E32B866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02152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981200"/>
            <a:ext cx="874395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2F8C70-D068-4409-9073-C57492CEC43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500737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1235CEE-CF1A-4197-90DC-4C384425E218}" type="slidenum">
              <a:rPr lang="en-US" altLang="en-US"/>
              <a:pPr>
                <a:defRPr/>
              </a:pPr>
              <a:t>‹#›</a:t>
            </a:fld>
            <a:endParaRPr lang="en-US" altLang="en-US"/>
          </a:p>
        </p:txBody>
      </p:sp>
    </p:spTree>
    <p:extLst>
      <p:ext uri="{BB962C8B-B14F-4D97-AF65-F5344CB8AC3E}">
        <p14:creationId xmlns:p14="http://schemas.microsoft.com/office/powerpoint/2010/main" val="102772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CD35A8C-AD89-4F59-A4ED-2BCF533A6B6E}" type="slidenum">
              <a:rPr lang="en-US" altLang="en-US"/>
              <a:pPr>
                <a:defRPr/>
              </a:pPr>
              <a:t>‹#›</a:t>
            </a:fld>
            <a:endParaRPr lang="en-US" altLang="en-US"/>
          </a:p>
        </p:txBody>
      </p:sp>
    </p:spTree>
    <p:extLst>
      <p:ext uri="{BB962C8B-B14F-4D97-AF65-F5344CB8AC3E}">
        <p14:creationId xmlns:p14="http://schemas.microsoft.com/office/powerpoint/2010/main" val="21104785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78F8114-AF45-4ED8-B057-68CEBC1E35A6}" type="slidenum">
              <a:rPr lang="en-US" altLang="en-US"/>
              <a:pPr>
                <a:defRPr/>
              </a:pPr>
              <a:t>‹#›</a:t>
            </a:fld>
            <a:endParaRPr lang="en-US" altLang="en-US"/>
          </a:p>
        </p:txBody>
      </p:sp>
    </p:spTree>
    <p:extLst>
      <p:ext uri="{BB962C8B-B14F-4D97-AF65-F5344CB8AC3E}">
        <p14:creationId xmlns:p14="http://schemas.microsoft.com/office/powerpoint/2010/main" val="41020520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DBCF104-8427-465C-BFA2-D1072F496B37}" type="slidenum">
              <a:rPr lang="en-US" altLang="en-US"/>
              <a:pPr>
                <a:defRPr/>
              </a:pPr>
              <a:t>‹#›</a:t>
            </a:fld>
            <a:endParaRPr lang="en-US" altLang="en-US"/>
          </a:p>
        </p:txBody>
      </p:sp>
    </p:spTree>
    <p:extLst>
      <p:ext uri="{BB962C8B-B14F-4D97-AF65-F5344CB8AC3E}">
        <p14:creationId xmlns:p14="http://schemas.microsoft.com/office/powerpoint/2010/main" val="7389634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F2E10FBD-ABBD-418B-A006-ECCB97487C81}" type="slidenum">
              <a:rPr lang="en-US" altLang="en-US"/>
              <a:pPr>
                <a:defRPr/>
              </a:pPr>
              <a:t>‹#›</a:t>
            </a:fld>
            <a:endParaRPr lang="en-US" altLang="en-US"/>
          </a:p>
        </p:txBody>
      </p:sp>
    </p:spTree>
    <p:extLst>
      <p:ext uri="{BB962C8B-B14F-4D97-AF65-F5344CB8AC3E}">
        <p14:creationId xmlns:p14="http://schemas.microsoft.com/office/powerpoint/2010/main" val="9946273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737FD646-572D-4B24-875D-20EEE9949B79}" type="slidenum">
              <a:rPr lang="en-US" altLang="en-US"/>
              <a:pPr>
                <a:defRPr/>
              </a:pPr>
              <a:t>‹#›</a:t>
            </a:fld>
            <a:endParaRPr lang="en-US" altLang="en-US"/>
          </a:p>
        </p:txBody>
      </p:sp>
    </p:spTree>
    <p:extLst>
      <p:ext uri="{BB962C8B-B14F-4D97-AF65-F5344CB8AC3E}">
        <p14:creationId xmlns:p14="http://schemas.microsoft.com/office/powerpoint/2010/main" val="36865143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30D0570-752E-4EE1-B98D-B58E26C4FFA3}" type="slidenum">
              <a:rPr lang="en-US" altLang="en-US"/>
              <a:pPr>
                <a:defRPr/>
              </a:pPr>
              <a:t>‹#›</a:t>
            </a:fld>
            <a:endParaRPr lang="en-US" altLang="en-US"/>
          </a:p>
        </p:txBody>
      </p:sp>
    </p:spTree>
    <p:extLst>
      <p:ext uri="{BB962C8B-B14F-4D97-AF65-F5344CB8AC3E}">
        <p14:creationId xmlns:p14="http://schemas.microsoft.com/office/powerpoint/2010/main" val="563925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F15928-610D-4F14-86C7-4364D54E601B}" type="slidenum">
              <a:rPr lang="en-US" altLang="en-US"/>
              <a:pPr>
                <a:defRPr/>
              </a:pPr>
              <a:t>‹#›</a:t>
            </a:fld>
            <a:endParaRPr lang="en-US" altLang="en-US"/>
          </a:p>
        </p:txBody>
      </p:sp>
    </p:spTree>
    <p:extLst>
      <p:ext uri="{BB962C8B-B14F-4D97-AF65-F5344CB8AC3E}">
        <p14:creationId xmlns:p14="http://schemas.microsoft.com/office/powerpoint/2010/main" val="14638938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4E2E4B9-0297-4772-A870-B0A8EF9EDD1F}" type="slidenum">
              <a:rPr lang="en-US" altLang="en-US"/>
              <a:pPr>
                <a:defRPr/>
              </a:pPr>
              <a:t>‹#›</a:t>
            </a:fld>
            <a:endParaRPr lang="en-US" altLang="en-US"/>
          </a:p>
        </p:txBody>
      </p:sp>
    </p:spTree>
    <p:extLst>
      <p:ext uri="{BB962C8B-B14F-4D97-AF65-F5344CB8AC3E}">
        <p14:creationId xmlns:p14="http://schemas.microsoft.com/office/powerpoint/2010/main" val="41125061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D14CFF2-EF37-4974-88B9-8C5AF4660269}" type="slidenum">
              <a:rPr lang="en-US" altLang="en-US"/>
              <a:pPr>
                <a:defRPr/>
              </a:pPr>
              <a:t>‹#›</a:t>
            </a:fld>
            <a:endParaRPr lang="en-US" altLang="en-US"/>
          </a:p>
        </p:txBody>
      </p:sp>
    </p:spTree>
    <p:extLst>
      <p:ext uri="{BB962C8B-B14F-4D97-AF65-F5344CB8AC3E}">
        <p14:creationId xmlns:p14="http://schemas.microsoft.com/office/powerpoint/2010/main" val="19169315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D119EC7-DE79-4B1E-891A-A0B0FCF98980}" type="slidenum">
              <a:rPr lang="en-US" altLang="en-US"/>
              <a:pPr>
                <a:defRPr/>
              </a:pPr>
              <a:t>‹#›</a:t>
            </a:fld>
            <a:endParaRPr lang="en-US" altLang="en-US"/>
          </a:p>
        </p:txBody>
      </p:sp>
    </p:spTree>
    <p:extLst>
      <p:ext uri="{BB962C8B-B14F-4D97-AF65-F5344CB8AC3E}">
        <p14:creationId xmlns:p14="http://schemas.microsoft.com/office/powerpoint/2010/main" val="25724166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8EA5B45-8637-4974-9737-08DE6B7B4E7C}" type="slidenum">
              <a:rPr lang="en-US" altLang="en-US"/>
              <a:pPr>
                <a:defRPr/>
              </a:pPr>
              <a:t>‹#›</a:t>
            </a:fld>
            <a:endParaRPr lang="en-US" altLang="en-US"/>
          </a:p>
        </p:txBody>
      </p:sp>
    </p:spTree>
    <p:extLst>
      <p:ext uri="{BB962C8B-B14F-4D97-AF65-F5344CB8AC3E}">
        <p14:creationId xmlns:p14="http://schemas.microsoft.com/office/powerpoint/2010/main" val="8042851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981200"/>
            <a:ext cx="874395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84E4178-06E3-46E6-BBA4-D552F26093D6}" type="slidenum">
              <a:rPr lang="en-US" altLang="en-US"/>
              <a:pPr>
                <a:defRPr/>
              </a:pPr>
              <a:t>‹#›</a:t>
            </a:fld>
            <a:endParaRPr lang="en-US" altLang="en-US"/>
          </a:p>
        </p:txBody>
      </p:sp>
    </p:spTree>
    <p:extLst>
      <p:ext uri="{BB962C8B-B14F-4D97-AF65-F5344CB8AC3E}">
        <p14:creationId xmlns:p14="http://schemas.microsoft.com/office/powerpoint/2010/main" val="17311123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6F44106-7CD3-4BFC-9298-A65E003C8C58}" type="slidenum">
              <a:rPr lang="en-US" altLang="en-US"/>
              <a:pPr/>
              <a:t>‹#›</a:t>
            </a:fld>
            <a:endParaRPr lang="en-US" altLang="en-US"/>
          </a:p>
        </p:txBody>
      </p:sp>
    </p:spTree>
    <p:extLst>
      <p:ext uri="{BB962C8B-B14F-4D97-AF65-F5344CB8AC3E}">
        <p14:creationId xmlns:p14="http://schemas.microsoft.com/office/powerpoint/2010/main" val="25872147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6845F82-BE51-49F8-AB44-3EB5C43AD4A1}" type="slidenum">
              <a:rPr lang="en-US" altLang="en-US"/>
              <a:pPr/>
              <a:t>‹#›</a:t>
            </a:fld>
            <a:endParaRPr lang="en-US" altLang="en-US"/>
          </a:p>
        </p:txBody>
      </p:sp>
    </p:spTree>
    <p:extLst>
      <p:ext uri="{BB962C8B-B14F-4D97-AF65-F5344CB8AC3E}">
        <p14:creationId xmlns:p14="http://schemas.microsoft.com/office/powerpoint/2010/main" val="12241916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0B9D6EE-AF7E-455C-A4EA-1BCEB77BD430}" type="slidenum">
              <a:rPr lang="en-US" altLang="en-US"/>
              <a:pPr/>
              <a:t>‹#›</a:t>
            </a:fld>
            <a:endParaRPr lang="en-US" altLang="en-US"/>
          </a:p>
        </p:txBody>
      </p:sp>
    </p:spTree>
    <p:extLst>
      <p:ext uri="{BB962C8B-B14F-4D97-AF65-F5344CB8AC3E}">
        <p14:creationId xmlns:p14="http://schemas.microsoft.com/office/powerpoint/2010/main" val="40895958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281733F-E6FD-4EA0-AB47-7498EA1485BC}" type="slidenum">
              <a:rPr lang="en-US" altLang="en-US"/>
              <a:pPr/>
              <a:t>‹#›</a:t>
            </a:fld>
            <a:endParaRPr lang="en-US" altLang="en-US"/>
          </a:p>
        </p:txBody>
      </p:sp>
    </p:spTree>
    <p:extLst>
      <p:ext uri="{BB962C8B-B14F-4D97-AF65-F5344CB8AC3E}">
        <p14:creationId xmlns:p14="http://schemas.microsoft.com/office/powerpoint/2010/main" val="287921741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C58CED22-BFD9-452F-94DA-7300D8721A8E}" type="slidenum">
              <a:rPr lang="en-US" altLang="en-US"/>
              <a:pPr/>
              <a:t>‹#›</a:t>
            </a:fld>
            <a:endParaRPr lang="en-US" altLang="en-US"/>
          </a:p>
        </p:txBody>
      </p:sp>
    </p:spTree>
    <p:extLst>
      <p:ext uri="{BB962C8B-B14F-4D97-AF65-F5344CB8AC3E}">
        <p14:creationId xmlns:p14="http://schemas.microsoft.com/office/powerpoint/2010/main" val="1224973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FAC2A955-AF75-454C-A529-AAD6E1831176}" type="slidenum">
              <a:rPr lang="en-US" altLang="en-US"/>
              <a:pPr>
                <a:defRPr/>
              </a:pPr>
              <a:t>‹#›</a:t>
            </a:fld>
            <a:endParaRPr lang="en-US" altLang="en-US"/>
          </a:p>
        </p:txBody>
      </p:sp>
    </p:spTree>
    <p:extLst>
      <p:ext uri="{BB962C8B-B14F-4D97-AF65-F5344CB8AC3E}">
        <p14:creationId xmlns:p14="http://schemas.microsoft.com/office/powerpoint/2010/main" val="41806733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1590621-3F4E-4C21-99E2-3E9BE9B51586}" type="slidenum">
              <a:rPr lang="en-US" altLang="en-US"/>
              <a:pPr/>
              <a:t>‹#›</a:t>
            </a:fld>
            <a:endParaRPr lang="en-US" altLang="en-US"/>
          </a:p>
        </p:txBody>
      </p:sp>
    </p:spTree>
    <p:extLst>
      <p:ext uri="{BB962C8B-B14F-4D97-AF65-F5344CB8AC3E}">
        <p14:creationId xmlns:p14="http://schemas.microsoft.com/office/powerpoint/2010/main" val="40506878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19E8768A-9D85-42CE-AA5B-463A63D1DDD1}" type="slidenum">
              <a:rPr lang="en-US" altLang="en-US"/>
              <a:pPr/>
              <a:t>‹#›</a:t>
            </a:fld>
            <a:endParaRPr lang="en-US" altLang="en-US"/>
          </a:p>
        </p:txBody>
      </p:sp>
    </p:spTree>
    <p:extLst>
      <p:ext uri="{BB962C8B-B14F-4D97-AF65-F5344CB8AC3E}">
        <p14:creationId xmlns:p14="http://schemas.microsoft.com/office/powerpoint/2010/main" val="35008209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1C19E81-1BF8-43E8-B431-F04A034D8742}" type="slidenum">
              <a:rPr lang="en-US" altLang="en-US"/>
              <a:pPr/>
              <a:t>‹#›</a:t>
            </a:fld>
            <a:endParaRPr lang="en-US" altLang="en-US"/>
          </a:p>
        </p:txBody>
      </p:sp>
    </p:spTree>
    <p:extLst>
      <p:ext uri="{BB962C8B-B14F-4D97-AF65-F5344CB8AC3E}">
        <p14:creationId xmlns:p14="http://schemas.microsoft.com/office/powerpoint/2010/main" val="15116118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58D50E9-88C6-4DF3-B222-2EAD9B93C47C}" type="slidenum">
              <a:rPr lang="en-US" altLang="en-US"/>
              <a:pPr/>
              <a:t>‹#›</a:t>
            </a:fld>
            <a:endParaRPr lang="en-US" altLang="en-US"/>
          </a:p>
        </p:txBody>
      </p:sp>
    </p:spTree>
    <p:extLst>
      <p:ext uri="{BB962C8B-B14F-4D97-AF65-F5344CB8AC3E}">
        <p14:creationId xmlns:p14="http://schemas.microsoft.com/office/powerpoint/2010/main" val="33662567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7DA0DE4-458B-45A5-8888-2ED1963361F2}" type="slidenum">
              <a:rPr lang="en-US" altLang="en-US"/>
              <a:pPr/>
              <a:t>‹#›</a:t>
            </a:fld>
            <a:endParaRPr lang="en-US" altLang="en-US"/>
          </a:p>
        </p:txBody>
      </p:sp>
    </p:spTree>
    <p:extLst>
      <p:ext uri="{BB962C8B-B14F-4D97-AF65-F5344CB8AC3E}">
        <p14:creationId xmlns:p14="http://schemas.microsoft.com/office/powerpoint/2010/main" val="6059042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0C9679D-8204-481E-BAF4-0577535F02DF}" type="slidenum">
              <a:rPr lang="en-US" altLang="en-US"/>
              <a:pPr/>
              <a:t>‹#›</a:t>
            </a:fld>
            <a:endParaRPr lang="en-US" altLang="en-US"/>
          </a:p>
        </p:txBody>
      </p:sp>
    </p:spTree>
    <p:extLst>
      <p:ext uri="{BB962C8B-B14F-4D97-AF65-F5344CB8AC3E}">
        <p14:creationId xmlns:p14="http://schemas.microsoft.com/office/powerpoint/2010/main" val="22829435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981200"/>
            <a:ext cx="874395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2AE58BD-047B-485D-91A6-F9CD0734B148}" type="slidenum">
              <a:rPr lang="en-US" altLang="en-US"/>
              <a:pPr/>
              <a:t>‹#›</a:t>
            </a:fld>
            <a:endParaRPr lang="en-US" altLang="en-US"/>
          </a:p>
        </p:txBody>
      </p:sp>
    </p:spTree>
    <p:extLst>
      <p:ext uri="{BB962C8B-B14F-4D97-AF65-F5344CB8AC3E}">
        <p14:creationId xmlns:p14="http://schemas.microsoft.com/office/powerpoint/2010/main" val="5689168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00075" y="1371600"/>
            <a:ext cx="883310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600075" y="3228536"/>
            <a:ext cx="8836533"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13739784-DD49-4293-8FE3-7CA980BF213B}" type="datetimeFigureOut">
              <a:rPr lang="en-US" smtClean="0">
                <a:solidFill>
                  <a:srgbClr val="04617B">
                    <a:shade val="90000"/>
                  </a:srgbClr>
                </a:solidFill>
              </a:rPr>
              <a:pPr>
                <a:defRPr/>
              </a:pPr>
              <a:t>6/5/2020</a:t>
            </a:fld>
            <a:endParaRPr lang="en-US">
              <a:solidFill>
                <a:srgbClr val="04617B">
                  <a:shade val="90000"/>
                </a:srgbClr>
              </a:solidFill>
            </a:endParaRPr>
          </a:p>
        </p:txBody>
      </p:sp>
      <p:sp>
        <p:nvSpPr>
          <p:cNvPr id="19" name="Footer Placeholder 18"/>
          <p:cNvSpPr>
            <a:spLocks noGrp="1"/>
          </p:cNvSpPr>
          <p:nvPr>
            <p:ph type="ftr" sz="quarter" idx="11"/>
          </p:nvPr>
        </p:nvSpPr>
        <p:spPr/>
        <p:txBody>
          <a:bodyPr/>
          <a:lstStyle/>
          <a:p>
            <a:pPr>
              <a:defRPr/>
            </a:pPr>
            <a:endParaRPr lang="en-US">
              <a:solidFill>
                <a:srgbClr val="04617B">
                  <a:shade val="90000"/>
                </a:srgbClr>
              </a:solidFill>
            </a:endParaRPr>
          </a:p>
        </p:txBody>
      </p:sp>
      <p:sp>
        <p:nvSpPr>
          <p:cNvPr id="27" name="Slide Number Placeholder 26"/>
          <p:cNvSpPr>
            <a:spLocks noGrp="1"/>
          </p:cNvSpPr>
          <p:nvPr>
            <p:ph type="sldNum" sz="quarter" idx="12"/>
          </p:nvPr>
        </p:nvSpPr>
        <p:spPr/>
        <p:txBody>
          <a:bodyPr/>
          <a:lstStyle/>
          <a:p>
            <a:pPr>
              <a:defRPr/>
            </a:pPr>
            <a:fld id="{D9221580-56FE-4F3D-A190-A45AE68309B7}"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435721329"/>
      </p:ext>
    </p:extLst>
  </p:cSld>
  <p:clrMapOvr>
    <a:overrideClrMapping bg1="dk1" tx1="lt1" bg2="dk2" tx2="lt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67CFF0F2-30D2-4A06-92CE-C63DF7A00BC0}" type="datetimeFigureOut">
              <a:rPr lang="en-US" smtClean="0">
                <a:solidFill>
                  <a:srgbClr val="04617B">
                    <a:shade val="90000"/>
                  </a:srgbClr>
                </a:solidFill>
              </a:rPr>
              <a:pPr>
                <a:defRPr/>
              </a:pPr>
              <a:t>6/5/2020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C0A96DA7-A5B7-4D12-A0D6-DEFB198EB922}"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89343257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6646" y="1316736"/>
            <a:ext cx="874395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96646" y="2704664"/>
            <a:ext cx="874395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13739784-DD49-4293-8FE3-7CA980BF213B}" type="datetimeFigureOut">
              <a:rPr lang="en-US" smtClean="0">
                <a:solidFill>
                  <a:srgbClr val="04617B">
                    <a:shade val="90000"/>
                  </a:srgbClr>
                </a:solidFill>
              </a:rPr>
              <a:pPr>
                <a:defRPr/>
              </a:pPr>
              <a:t>6/5/2020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D9221580-56FE-4F3D-A190-A45AE68309B7}"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660909554"/>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2CAE9527-947F-416F-9A86-91303723A572}" type="slidenum">
              <a:rPr lang="en-US" altLang="en-US"/>
              <a:pPr>
                <a:defRPr/>
              </a:pPr>
              <a:t>‹#›</a:t>
            </a:fld>
            <a:endParaRPr lang="en-US" altLang="en-US"/>
          </a:p>
        </p:txBody>
      </p:sp>
    </p:spTree>
    <p:extLst>
      <p:ext uri="{BB962C8B-B14F-4D97-AF65-F5344CB8AC3E}">
        <p14:creationId xmlns:p14="http://schemas.microsoft.com/office/powerpoint/2010/main" val="18844765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704088"/>
            <a:ext cx="92583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514350" y="1920085"/>
            <a:ext cx="4543425"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29225" y="1920085"/>
            <a:ext cx="4543425"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13739784-DD49-4293-8FE3-7CA980BF213B}" type="datetimeFigureOut">
              <a:rPr lang="en-US" smtClean="0">
                <a:solidFill>
                  <a:srgbClr val="04617B">
                    <a:shade val="90000"/>
                  </a:srgbClr>
                </a:solidFill>
              </a:rPr>
              <a:pPr>
                <a:defRPr/>
              </a:pPr>
              <a:t>6/5/2020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D9221580-56FE-4F3D-A190-A45AE68309B7}"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0686595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704088"/>
            <a:ext cx="92583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14350" y="1855248"/>
            <a:ext cx="4545212"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5225723" y="1859822"/>
            <a:ext cx="4546997"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514350" y="2514600"/>
            <a:ext cx="4545212"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5225723" y="2514600"/>
            <a:ext cx="454699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13739784-DD49-4293-8FE3-7CA980BF213B}" type="datetimeFigureOut">
              <a:rPr lang="en-US" smtClean="0">
                <a:solidFill>
                  <a:srgbClr val="04617B">
                    <a:shade val="90000"/>
                  </a:srgbClr>
                </a:solidFill>
              </a:rPr>
              <a:pPr>
                <a:defRPr/>
              </a:pPr>
              <a:t>6/5/2020</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pPr>
              <a:defRPr/>
            </a:pPr>
            <a:fld id="{D9221580-56FE-4F3D-A190-A45AE68309B7}"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3350421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704088"/>
            <a:ext cx="9344025"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13739784-DD49-4293-8FE3-7CA980BF213B}" type="datetimeFigureOut">
              <a:rPr lang="en-US" smtClean="0">
                <a:solidFill>
                  <a:srgbClr val="04617B">
                    <a:shade val="90000"/>
                  </a:srgbClr>
                </a:solidFill>
              </a:rPr>
              <a:pPr>
                <a:defRPr/>
              </a:pPr>
              <a:t>6/5/2020</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D9221580-56FE-4F3D-A190-A45AE68309B7}"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3531146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9C57331-0175-4F99-9281-E8C120F61F74}" type="datetimeFigureOut">
              <a:rPr lang="en-US" smtClean="0">
                <a:solidFill>
                  <a:srgbClr val="424456">
                    <a:shade val="90000"/>
                  </a:srgbClr>
                </a:solidFill>
              </a:rPr>
              <a:pPr>
                <a:defRPr/>
              </a:pPr>
              <a:t>6/5/2020</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pPr>
              <a:defRPr/>
            </a:pPr>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pPr>
              <a:defRPr/>
            </a:pPr>
            <a:fld id="{EC5CB709-E305-448A-ACF0-3E2B07E484E8}" type="slidenum">
              <a:rPr lang="en-US" smtClean="0">
                <a:solidFill>
                  <a:srgbClr val="424456">
                    <a:shade val="90000"/>
                  </a:srgbClr>
                </a:solidFill>
              </a:rPr>
              <a:pPr>
                <a:defRPr/>
              </a:pPr>
              <a:t>‹#›</a:t>
            </a:fld>
            <a:endParaRPr lang="en-US">
              <a:solidFill>
                <a:srgbClr val="424456">
                  <a:shade val="90000"/>
                </a:srgbClr>
              </a:solidFill>
            </a:endParaRPr>
          </a:p>
        </p:txBody>
      </p:sp>
    </p:spTree>
    <p:extLst>
      <p:ext uri="{BB962C8B-B14F-4D97-AF65-F5344CB8AC3E}">
        <p14:creationId xmlns:p14="http://schemas.microsoft.com/office/powerpoint/2010/main" val="38654955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1525" y="514352"/>
            <a:ext cx="30861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771525" y="1676400"/>
            <a:ext cx="30861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021931" y="1676400"/>
            <a:ext cx="5750719"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13739784-DD49-4293-8FE3-7CA980BF213B}" type="datetimeFigureOut">
              <a:rPr lang="en-US" smtClean="0">
                <a:solidFill>
                  <a:srgbClr val="04617B">
                    <a:shade val="90000"/>
                  </a:srgbClr>
                </a:solidFill>
              </a:rPr>
              <a:pPr>
                <a:defRPr/>
              </a:pPr>
              <a:t>6/5/2020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D9221580-56FE-4F3D-A190-A45AE68309B7}"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48538684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561472" y="1108077"/>
            <a:ext cx="5915025"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2" name="Right Triangle 11"/>
          <p:cNvSpPr/>
          <p:nvPr/>
        </p:nvSpPr>
        <p:spPr>
          <a:xfrm rot="420000" flipV="1">
            <a:off x="9004653" y="5359769"/>
            <a:ext cx="174879"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 name="Title 1"/>
          <p:cNvSpPr>
            <a:spLocks noGrp="1"/>
          </p:cNvSpPr>
          <p:nvPr>
            <p:ph type="title"/>
          </p:nvPr>
        </p:nvSpPr>
        <p:spPr>
          <a:xfrm>
            <a:off x="685800" y="1176999"/>
            <a:ext cx="248945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85800" y="2828785"/>
            <a:ext cx="2486025"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13739784-DD49-4293-8FE3-7CA980BF213B}" type="datetimeFigureOut">
              <a:rPr lang="en-US" smtClean="0">
                <a:solidFill>
                  <a:srgbClr val="04617B">
                    <a:shade val="90000"/>
                  </a:srgbClr>
                </a:solidFill>
              </a:rPr>
              <a:pPr>
                <a:defRPr/>
              </a:pPr>
              <a:t>6/5/2020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9086850" y="6356475"/>
            <a:ext cx="685800" cy="365125"/>
          </a:xfrm>
        </p:spPr>
        <p:txBody>
          <a:bodyPr/>
          <a:lstStyle/>
          <a:p>
            <a:pPr>
              <a:defRPr/>
            </a:pPr>
            <a:fld id="{D9221580-56FE-4F3D-A190-A45AE68309B7}" type="slidenum">
              <a:rPr lang="en-US" smtClean="0">
                <a:solidFill>
                  <a:srgbClr val="04617B">
                    <a:shade val="90000"/>
                  </a:srgbClr>
                </a:solidFill>
              </a:rPr>
              <a:pPr>
                <a:def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921517" y="1199517"/>
            <a:ext cx="5194935"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10716" y="5816600"/>
            <a:ext cx="1030843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eaLnBrk="1" fontAlgn="auto" hangingPunct="1">
              <a:spcBef>
                <a:spcPts val="0"/>
              </a:spcBef>
              <a:spcAft>
                <a:spcPts val="0"/>
              </a:spcAft>
            </a:pPr>
            <a:endParaRPr lang="en-US">
              <a:solidFill>
                <a:prstClr val="black"/>
              </a:solidFill>
              <a:latin typeface="Arial"/>
            </a:endParaRPr>
          </a:p>
        </p:txBody>
      </p:sp>
      <p:sp>
        <p:nvSpPr>
          <p:cNvPr id="11" name="Freeform 10"/>
          <p:cNvSpPr>
            <a:spLocks/>
          </p:cNvSpPr>
          <p:nvPr/>
        </p:nvSpPr>
        <p:spPr bwMode="auto">
          <a:xfrm flipV="1">
            <a:off x="4929187" y="6219950"/>
            <a:ext cx="5357813"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eaLnBrk="1" fontAlgn="auto" hangingPunct="1">
              <a:spcBef>
                <a:spcPts val="0"/>
              </a:spcBef>
              <a:spcAft>
                <a:spcPts val="0"/>
              </a:spcAft>
            </a:pPr>
            <a:endParaRPr lang="en-US">
              <a:solidFill>
                <a:prstClr val="black"/>
              </a:solidFill>
              <a:latin typeface="Arial"/>
            </a:endParaRPr>
          </a:p>
        </p:txBody>
      </p:sp>
    </p:spTree>
    <p:extLst>
      <p:ext uri="{BB962C8B-B14F-4D97-AF65-F5344CB8AC3E}">
        <p14:creationId xmlns:p14="http://schemas.microsoft.com/office/powerpoint/2010/main" val="19650956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3739784-DD49-4293-8FE3-7CA980BF213B}" type="datetimeFigureOut">
              <a:rPr lang="en-US" smtClean="0">
                <a:solidFill>
                  <a:srgbClr val="04617B">
                    <a:shade val="90000"/>
                  </a:srgbClr>
                </a:solidFill>
              </a:rPr>
              <a:pPr>
                <a:defRPr/>
              </a:pPr>
              <a:t>6/5/2020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D9221580-56FE-4F3D-A190-A45AE68309B7}"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58025634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914402"/>
            <a:ext cx="2314575"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14350" y="914402"/>
            <a:ext cx="6772275"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3739784-DD49-4293-8FE3-7CA980BF213B}" type="datetimeFigureOut">
              <a:rPr lang="en-US" smtClean="0">
                <a:solidFill>
                  <a:srgbClr val="04617B">
                    <a:shade val="90000"/>
                  </a:srgbClr>
                </a:solidFill>
              </a:rPr>
              <a:pPr>
                <a:defRPr/>
              </a:pPr>
              <a:t>6/5/2020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D9221580-56FE-4F3D-A190-A45AE68309B7}"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7771888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13739784-DD49-4293-8FE3-7CA980BF213B}" type="datetimeFigureOut">
              <a:rPr lang="en-US" smtClean="0">
                <a:solidFill>
                  <a:srgbClr val="4E5B6F">
                    <a:shade val="90000"/>
                  </a:srgbClr>
                </a:solidFill>
              </a:rPr>
              <a:pPr>
                <a:defRPr/>
              </a:pPr>
              <a:t>6/5/2020</a:t>
            </a:fld>
            <a:endParaRPr lang="en-US" dirty="0">
              <a:solidFill>
                <a:srgbClr val="4E5B6F">
                  <a:shade val="90000"/>
                </a:srgbClr>
              </a:solidFill>
            </a:endParaRPr>
          </a:p>
        </p:txBody>
      </p:sp>
      <p:sp>
        <p:nvSpPr>
          <p:cNvPr id="4" name="Footer Placeholder 3"/>
          <p:cNvSpPr>
            <a:spLocks noGrp="1"/>
          </p:cNvSpPr>
          <p:nvPr>
            <p:ph type="ftr" sz="quarter" idx="11"/>
          </p:nvPr>
        </p:nvSpPr>
        <p:spPr/>
        <p:txBody>
          <a:bodyPr/>
          <a:lstStyle/>
          <a:p>
            <a:pPr>
              <a:defRPr/>
            </a:pPr>
            <a:endParaRPr lang="en-US">
              <a:solidFill>
                <a:srgbClr val="4E5B6F">
                  <a:shade val="90000"/>
                </a:srgbClr>
              </a:solidFill>
            </a:endParaRPr>
          </a:p>
        </p:txBody>
      </p:sp>
      <p:sp>
        <p:nvSpPr>
          <p:cNvPr id="5" name="Slide Number Placeholder 4"/>
          <p:cNvSpPr>
            <a:spLocks noGrp="1"/>
          </p:cNvSpPr>
          <p:nvPr>
            <p:ph type="sldNum" sz="quarter" idx="12"/>
          </p:nvPr>
        </p:nvSpPr>
        <p:spPr/>
        <p:txBody>
          <a:bodyPr/>
          <a:lstStyle/>
          <a:p>
            <a:pPr>
              <a:defRPr/>
            </a:pPr>
            <a:fld id="{D9221580-56FE-4F3D-A190-A45AE68309B7}" type="slidenum">
              <a:rPr lang="en-US" smtClean="0">
                <a:solidFill>
                  <a:srgbClr val="4E5B6F">
                    <a:shade val="90000"/>
                  </a:srgbClr>
                </a:solidFill>
              </a:rPr>
              <a:pPr>
                <a:defRPr/>
              </a:pPr>
              <a:t>‹#›</a:t>
            </a:fld>
            <a:endParaRPr lang="en-US">
              <a:solidFill>
                <a:srgbClr val="4E5B6F">
                  <a:shade val="90000"/>
                </a:srgbClr>
              </a:solidFill>
            </a:endParaRPr>
          </a:p>
        </p:txBody>
      </p:sp>
    </p:spTree>
    <p:extLst>
      <p:ext uri="{BB962C8B-B14F-4D97-AF65-F5344CB8AC3E}">
        <p14:creationId xmlns:p14="http://schemas.microsoft.com/office/powerpoint/2010/main" val="944497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6/5/2020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7410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6033A21-90AF-4001-9E4D-D493444C2538}" type="slidenum">
              <a:rPr lang="en-US"/>
              <a:pPr>
                <a:defRPr/>
              </a:pPr>
              <a:t>‹#›</a:t>
            </a:fld>
            <a:endParaRPr lang="en-US"/>
          </a:p>
        </p:txBody>
      </p:sp>
    </p:spTree>
    <p:extLst>
      <p:ext uri="{BB962C8B-B14F-4D97-AF65-F5344CB8AC3E}">
        <p14:creationId xmlns:p14="http://schemas.microsoft.com/office/powerpoint/2010/main" val="1530032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16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8B2EAB48-1EDE-4EDD-98F7-FA7E3E222C17}" type="slidenum">
              <a:rPr lang="en-US" altLang="en-US"/>
              <a:pPr>
                <a:defRPr/>
              </a:pPr>
              <a:t>‹#›</a:t>
            </a:fld>
            <a:endParaRPr lang="en-US" altLang="en-US"/>
          </a:p>
        </p:txBody>
      </p:sp>
    </p:spTree>
    <p:extLst>
      <p:ext uri="{BB962C8B-B14F-4D97-AF65-F5344CB8AC3E}">
        <p14:creationId xmlns:p14="http://schemas.microsoft.com/office/powerpoint/2010/main" val="5031482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6/5/2020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45357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6/5/2020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259108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6/5/2020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2345847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tint val="75000"/>
                  </a:prstClr>
                </a:solidFill>
              </a:rPr>
              <a:pPr/>
              <a:t>6/5/2020</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237287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tint val="75000"/>
                  </a:prstClr>
                </a:solidFill>
              </a:rPr>
              <a:pPr/>
              <a:t>6/5/2020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495041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tint val="75000"/>
                  </a:prstClr>
                </a:solidFill>
              </a:rPr>
              <a:pPr/>
              <a:t>6/5/2020</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150917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6/5/2020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0865609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6/5/2020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612199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6/5/2020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4126482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9"/>
            <a:ext cx="677227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6/5/2020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30604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6C97D21B-F17D-4A53-BDAF-5253507F5D8B}" type="slidenum">
              <a:rPr lang="en-US" altLang="en-US"/>
              <a:pPr>
                <a:defRPr/>
              </a:pPr>
              <a:t>‹#›</a:t>
            </a:fld>
            <a:endParaRPr lang="en-US" altLang="en-US"/>
          </a:p>
        </p:txBody>
      </p:sp>
    </p:spTree>
    <p:extLst>
      <p:ext uri="{BB962C8B-B14F-4D97-AF65-F5344CB8AC3E}">
        <p14:creationId xmlns:p14="http://schemas.microsoft.com/office/powerpoint/2010/main" val="92684288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C5CC57-5A62-4754-9DFE-19EDCB0683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178388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BB02C0B-C6A7-4447-92E6-2482E609E09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19727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4E5794-4685-4EBA-827C-B2F5FA366D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60050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432B027-2876-46B0-BAEA-F1E223C044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17255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A6C7F27-4A8B-4B31-99D3-E756F2E9A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3664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00B236-B560-463D-A6CA-FFAEA8F9DA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15744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CAC1CCF-CEA2-43BC-B187-52DBAC815D9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68068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70C8F05-BA5F-43FC-83AE-9479609CFF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42987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A0F6E8D-058F-44A5-AC21-0E05706265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19491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1A2F488-F7C3-4BF1-8656-C7181A91DF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1393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D1DE1C9E-2EC7-409B-A772-36C550EB6E7F}" type="slidenum">
              <a:rPr lang="en-US" altLang="en-US"/>
              <a:pPr>
                <a:defRPr/>
              </a:pPr>
              <a:t>‹#›</a:t>
            </a:fld>
            <a:endParaRPr lang="en-US" altLang="en-US"/>
          </a:p>
        </p:txBody>
      </p:sp>
    </p:spTree>
    <p:extLst>
      <p:ext uri="{BB962C8B-B14F-4D97-AF65-F5344CB8AC3E}">
        <p14:creationId xmlns:p14="http://schemas.microsoft.com/office/powerpoint/2010/main" val="20046187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F95A119-97FF-4BBD-966B-7AB20069F5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815322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219700" y="1981200"/>
            <a:ext cx="4295775"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CBD5BE8-C433-42FC-8E7F-C4BFE8C6DC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6759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72A9449-D99B-4727-A435-86D06C82373F}" type="slidenum">
              <a:rPr lang="en-US" altLang="en-US"/>
              <a:pPr>
                <a:defRPr/>
              </a:pPr>
              <a:t>‹#›</a:t>
            </a:fld>
            <a:endParaRPr lang="en-US" altLang="en-US"/>
          </a:p>
        </p:txBody>
      </p:sp>
    </p:spTree>
    <p:extLst>
      <p:ext uri="{BB962C8B-B14F-4D97-AF65-F5344CB8AC3E}">
        <p14:creationId xmlns:p14="http://schemas.microsoft.com/office/powerpoint/2010/main" val="3061412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981200"/>
            <a:ext cx="874395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8B4F262-FEEF-4336-A5B9-A303C2836435}" type="slidenum">
              <a:rPr lang="en-US" altLang="en-US"/>
              <a:pPr>
                <a:defRPr/>
              </a:pPr>
              <a:t>‹#›</a:t>
            </a:fld>
            <a:endParaRPr lang="en-US" altLang="en-US"/>
          </a:p>
        </p:txBody>
      </p:sp>
    </p:spTree>
    <p:extLst>
      <p:ext uri="{BB962C8B-B14F-4D97-AF65-F5344CB8AC3E}">
        <p14:creationId xmlns:p14="http://schemas.microsoft.com/office/powerpoint/2010/main" val="2637763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23"/>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3E59B5-045B-4475-A892-EC78B075D2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516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3C38BF-99F5-4710-9C9F-D31A05B5C7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3434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098"/>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0FE89C-01FF-4B45-A424-6EECAE6306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693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81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CECD20-5020-4C83-892E-64DFB27C6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9254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AF9BA8-C7A6-439A-A5D4-4B3C80DD72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324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098"/>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1181FB3-BCED-4D12-BB26-F335655F0998}" type="slidenum">
              <a:rPr lang="en-US"/>
              <a:pPr>
                <a:defRPr/>
              </a:pPr>
              <a:t>‹#›</a:t>
            </a:fld>
            <a:endParaRPr lang="en-US"/>
          </a:p>
        </p:txBody>
      </p:sp>
    </p:spTree>
    <p:extLst>
      <p:ext uri="{BB962C8B-B14F-4D97-AF65-F5344CB8AC3E}">
        <p14:creationId xmlns:p14="http://schemas.microsoft.com/office/powerpoint/2010/main" val="1233189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4575D09-8739-4C6D-B596-0DAE29189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5247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C536E5-4FB5-4AA6-8789-D0CB66509A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458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16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2D2E0-4EC1-4825-B156-A435D1F4E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365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A4DEFC-8368-49FA-A0FC-4B1D27BD1F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439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0C36C7-FF5F-42C0-9041-23D4907B9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929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D33CD9-057F-4D69-B58A-68712C9010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9844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981200"/>
            <a:ext cx="874395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6ECC70-CFBD-422F-BE52-97D9314050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966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83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784F3D6-0422-45AB-A084-E5B9F834234C}" type="slidenum">
              <a:rPr lang="en-US"/>
              <a:pPr>
                <a:defRPr/>
              </a:pPr>
              <a:t>‹#›</a:t>
            </a:fld>
            <a:endParaRPr lang="en-US"/>
          </a:p>
        </p:txBody>
      </p:sp>
    </p:spTree>
    <p:extLst>
      <p:ext uri="{BB962C8B-B14F-4D97-AF65-F5344CB8AC3E}">
        <p14:creationId xmlns:p14="http://schemas.microsoft.com/office/powerpoint/2010/main" val="4138546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88B8451-E59B-4CF2-85C9-F65344ECBDD8}" type="slidenum">
              <a:rPr lang="en-US"/>
              <a:pPr>
                <a:defRPr/>
              </a:pPr>
              <a:t>‹#›</a:t>
            </a:fld>
            <a:endParaRPr lang="en-US"/>
          </a:p>
        </p:txBody>
      </p:sp>
    </p:spTree>
    <p:extLst>
      <p:ext uri="{BB962C8B-B14F-4D97-AF65-F5344CB8AC3E}">
        <p14:creationId xmlns:p14="http://schemas.microsoft.com/office/powerpoint/2010/main" val="41864170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31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C0022C8-0094-4AF2-A05D-EC298B34FD91}" type="slidenum">
              <a:rPr lang="en-US"/>
              <a:pPr>
                <a:defRPr/>
              </a:pPr>
              <a:t>‹#›</a:t>
            </a:fld>
            <a:endParaRPr lang="en-US"/>
          </a:p>
        </p:txBody>
      </p:sp>
    </p:spTree>
    <p:extLst>
      <p:ext uri="{BB962C8B-B14F-4D97-AF65-F5344CB8AC3E}">
        <p14:creationId xmlns:p14="http://schemas.microsoft.com/office/powerpoint/2010/main" val="9204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81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9CFC3BF-6713-4B35-8064-D3C8C4D33349}" type="slidenum">
              <a:rPr lang="en-US"/>
              <a:pPr>
                <a:defRPr/>
              </a:pPr>
              <a:t>‹#›</a:t>
            </a:fld>
            <a:endParaRPr lang="en-US"/>
          </a:p>
        </p:txBody>
      </p:sp>
    </p:spTree>
    <p:extLst>
      <p:ext uri="{BB962C8B-B14F-4D97-AF65-F5344CB8AC3E}">
        <p14:creationId xmlns:p14="http://schemas.microsoft.com/office/powerpoint/2010/main" val="204152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93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133F60C-A1BB-4336-B4AC-1E82B6ABCAC4}" type="slidenum">
              <a:rPr lang="en-US"/>
              <a:pPr>
                <a:defRPr/>
              </a:pPr>
              <a:t>‹#›</a:t>
            </a:fld>
            <a:endParaRPr lang="en-US"/>
          </a:p>
        </p:txBody>
      </p:sp>
    </p:spTree>
    <p:extLst>
      <p:ext uri="{BB962C8B-B14F-4D97-AF65-F5344CB8AC3E}">
        <p14:creationId xmlns:p14="http://schemas.microsoft.com/office/powerpoint/2010/main" val="3082751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4F9B77-1821-4AFB-A716-E3C3E70D15B9}" type="slidenum">
              <a:rPr lang="en-US"/>
              <a:pPr>
                <a:defRPr/>
              </a:pPr>
              <a:t>‹#›</a:t>
            </a:fld>
            <a:endParaRPr lang="en-US"/>
          </a:p>
        </p:txBody>
      </p:sp>
    </p:spTree>
    <p:extLst>
      <p:ext uri="{BB962C8B-B14F-4D97-AF65-F5344CB8AC3E}">
        <p14:creationId xmlns:p14="http://schemas.microsoft.com/office/powerpoint/2010/main" val="34948385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65976FA-FD43-4610-8A28-E03565E3BE92}" type="slidenum">
              <a:rPr lang="en-US"/>
              <a:pPr>
                <a:defRPr/>
              </a:pPr>
              <a:t>‹#›</a:t>
            </a:fld>
            <a:endParaRPr lang="en-US"/>
          </a:p>
        </p:txBody>
      </p:sp>
    </p:spTree>
    <p:extLst>
      <p:ext uri="{BB962C8B-B14F-4D97-AF65-F5344CB8AC3E}">
        <p14:creationId xmlns:p14="http://schemas.microsoft.com/office/powerpoint/2010/main" val="981642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BF48A19D-A190-40C4-A5A7-D2AF8898BD45}" type="slidenum">
              <a:rPr lang="en-US"/>
              <a:pPr>
                <a:defRPr/>
              </a:pPr>
              <a:t>‹#›</a:t>
            </a:fld>
            <a:endParaRPr lang="en-US"/>
          </a:p>
        </p:txBody>
      </p:sp>
    </p:spTree>
    <p:extLst>
      <p:ext uri="{BB962C8B-B14F-4D97-AF65-F5344CB8AC3E}">
        <p14:creationId xmlns:p14="http://schemas.microsoft.com/office/powerpoint/2010/main" val="800385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321"/>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BA3CC03-D93B-4A32-B0C6-8A21C0A04E40}" type="slidenum">
              <a:rPr lang="en-US"/>
              <a:pPr>
                <a:defRPr/>
              </a:pPr>
              <a:t>‹#›</a:t>
            </a:fld>
            <a:endParaRPr lang="en-US"/>
          </a:p>
        </p:txBody>
      </p:sp>
    </p:spTree>
    <p:extLst>
      <p:ext uri="{BB962C8B-B14F-4D97-AF65-F5344CB8AC3E}">
        <p14:creationId xmlns:p14="http://schemas.microsoft.com/office/powerpoint/2010/main" val="4268998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4B48DA9-7D98-4D66-983B-6BF7E08F81A9}" type="slidenum">
              <a:rPr lang="en-US"/>
              <a:pPr>
                <a:defRPr/>
              </a:pPr>
              <a:t>‹#›</a:t>
            </a:fld>
            <a:endParaRPr lang="en-US"/>
          </a:p>
        </p:txBody>
      </p:sp>
    </p:spTree>
    <p:extLst>
      <p:ext uri="{BB962C8B-B14F-4D97-AF65-F5344CB8AC3E}">
        <p14:creationId xmlns:p14="http://schemas.microsoft.com/office/powerpoint/2010/main" val="308618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F4FD85-66DA-499D-9629-29CB21F7CC51}" type="slidenum">
              <a:rPr lang="en-US"/>
              <a:pPr>
                <a:defRPr/>
              </a:pPr>
              <a:t>‹#›</a:t>
            </a:fld>
            <a:endParaRPr lang="en-US"/>
          </a:p>
        </p:txBody>
      </p:sp>
    </p:spTree>
    <p:extLst>
      <p:ext uri="{BB962C8B-B14F-4D97-AF65-F5344CB8AC3E}">
        <p14:creationId xmlns:p14="http://schemas.microsoft.com/office/powerpoint/2010/main" val="2710475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F3B0ACE-ED9B-45CD-9BB0-D4F9DEFC21E2}" type="slidenum">
              <a:rPr lang="en-US"/>
              <a:pPr>
                <a:defRPr/>
              </a:pPr>
              <a:t>‹#›</a:t>
            </a:fld>
            <a:endParaRPr lang="en-US"/>
          </a:p>
        </p:txBody>
      </p:sp>
    </p:spTree>
    <p:extLst>
      <p:ext uri="{BB962C8B-B14F-4D97-AF65-F5344CB8AC3E}">
        <p14:creationId xmlns:p14="http://schemas.microsoft.com/office/powerpoint/2010/main" val="13276735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981200"/>
            <a:ext cx="874395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538BC4C-5DEA-40FA-8AC7-8424FB0D0746}" type="slidenum">
              <a:rPr lang="en-US"/>
              <a:pPr>
                <a:defRPr/>
              </a:pPr>
              <a:t>‹#›</a:t>
            </a:fld>
            <a:endParaRPr lang="en-US"/>
          </a:p>
        </p:txBody>
      </p:sp>
    </p:spTree>
    <p:extLst>
      <p:ext uri="{BB962C8B-B14F-4D97-AF65-F5344CB8AC3E}">
        <p14:creationId xmlns:p14="http://schemas.microsoft.com/office/powerpoint/2010/main" val="2161755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59"/>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0165F4-3917-4DE8-970C-21D07E7A6A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965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5765BADF-7DB0-4B78-95FB-07F2A2BD8A29}" type="slidenum">
              <a:rPr lang="en-US"/>
              <a:pPr>
                <a:defRPr/>
              </a:pPr>
              <a:t>‹#›</a:t>
            </a:fld>
            <a:endParaRPr lang="en-US"/>
          </a:p>
        </p:txBody>
      </p:sp>
    </p:spTree>
    <p:extLst>
      <p:ext uri="{BB962C8B-B14F-4D97-AF65-F5344CB8AC3E}">
        <p14:creationId xmlns:p14="http://schemas.microsoft.com/office/powerpoint/2010/main" val="2889317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11E8D-8AEB-4082-B418-521DC91DC7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99287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3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FB3C83-B9AC-4821-AAA9-08346CF425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91417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83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6D3178-4661-49D8-9793-C2D33521EE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38617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1B42E79-0618-400F-ADB1-B2E7AE4E2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75461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D999DB-DE79-4702-B95B-AEC55A8544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44613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3FE9C9-5CCA-4875-BBE8-DA907A600D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3089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241"/>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8B4C2B-1AD3-40A2-953F-5CF986ACD5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87100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7B7AD7-53A4-42A4-8993-D2924A1930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4510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43EADF-F4A9-4EF4-A3C4-2CF9CBAF4B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002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032C17-3E4F-4C36-99F3-6B0DA32AFD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434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68A88E7B-AC1F-4DBB-9E97-C95125C699A7}" type="slidenum">
              <a:rPr lang="en-US"/>
              <a:pPr>
                <a:defRPr/>
              </a:pPr>
              <a:t>‹#›</a:t>
            </a:fld>
            <a:endParaRPr lang="en-US"/>
          </a:p>
        </p:txBody>
      </p:sp>
    </p:spTree>
    <p:extLst>
      <p:ext uri="{BB962C8B-B14F-4D97-AF65-F5344CB8AC3E}">
        <p14:creationId xmlns:p14="http://schemas.microsoft.com/office/powerpoint/2010/main" val="41897134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981200"/>
            <a:ext cx="874395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F2DA89-E232-4875-B597-1061B5AC09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1787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812"/>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870F4DD-EAE6-45AE-AA02-3581ED87470C}" type="datetimeFigureOut">
              <a:rPr lang="en-US">
                <a:solidFill>
                  <a:prstClr val="black">
                    <a:tint val="75000"/>
                  </a:prstClr>
                </a:solidFill>
              </a:rPr>
              <a:pPr>
                <a:defRPr/>
              </a:pPr>
              <a:t>6/5/2020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4B7ECD-B4B6-4B67-AC7F-EFCB2E3D3C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20341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40C5615-EDDD-45B0-91A8-5F714112891C}" type="datetimeFigureOut">
              <a:rPr lang="en-US">
                <a:solidFill>
                  <a:prstClr val="black">
                    <a:tint val="75000"/>
                  </a:prstClr>
                </a:solidFill>
              </a:rPr>
              <a:pPr>
                <a:defRPr/>
              </a:pPr>
              <a:t>6/5/2020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C4043B-DB10-40C9-B413-95974019AB9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37217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7287"/>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0B1FF32-8E7E-4F62-9C5D-6E89E1CE2227}" type="datetimeFigureOut">
              <a:rPr lang="en-US">
                <a:solidFill>
                  <a:prstClr val="black">
                    <a:tint val="75000"/>
                  </a:prstClr>
                </a:solidFill>
              </a:rPr>
              <a:pPr>
                <a:defRPr/>
              </a:pPr>
              <a:t>6/5/2020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FDE7D9-9291-4499-A3F0-E5A736C890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14953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F3DFCDE-A7BD-4B0B-8CA2-3C7C69A1D16B}" type="datetimeFigureOut">
              <a:rPr lang="en-US">
                <a:solidFill>
                  <a:prstClr val="black">
                    <a:tint val="75000"/>
                  </a:prstClr>
                </a:solidFill>
              </a:rPr>
              <a:pPr>
                <a:defRPr/>
              </a:pPr>
              <a:t>6/5/2020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BF8FF76-89EC-4743-B379-A71ADACE7A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68998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832"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832"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31D9C34-5391-44F4-A540-02CFBD400955}" type="datetimeFigureOut">
              <a:rPr lang="en-US">
                <a:solidFill>
                  <a:prstClr val="black">
                    <a:tint val="75000"/>
                  </a:prstClr>
                </a:solidFill>
              </a:rPr>
              <a:pPr>
                <a:defRPr/>
              </a:pPr>
              <a:t>6/5/2020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98AB072-004E-4A05-83CD-BC1853B23C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53695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CE9111E-4354-4B21-88CB-85EDADC3A9F9}" type="datetimeFigureOut">
              <a:rPr lang="en-US">
                <a:solidFill>
                  <a:prstClr val="black">
                    <a:tint val="75000"/>
                  </a:prstClr>
                </a:solidFill>
              </a:rPr>
              <a:pPr>
                <a:defRPr/>
              </a:pPr>
              <a:t>6/5/2020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961C688-88B9-4981-987D-B8C8267412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92073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FE0073E-2B77-4498-B157-836B422E8DA7}" type="datetimeFigureOut">
              <a:rPr lang="en-US">
                <a:solidFill>
                  <a:prstClr val="black">
                    <a:tint val="75000"/>
                  </a:prstClr>
                </a:solidFill>
              </a:rPr>
              <a:pPr>
                <a:defRPr/>
              </a:pPr>
              <a:t>6/5/2020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4E9F510-1332-4BE2-82F0-F4B1EBD9EF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34016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256"/>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B023D6-9E5E-4267-8A18-A30C99A7F48F}" type="datetimeFigureOut">
              <a:rPr lang="en-US">
                <a:solidFill>
                  <a:prstClr val="black">
                    <a:tint val="75000"/>
                  </a:prstClr>
                </a:solidFill>
              </a:rPr>
              <a:pPr>
                <a:defRPr/>
              </a:pPr>
              <a:t>6/5/2020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2069022-A86C-4ED4-B263-F9491EDB31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97752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9FF48C-F560-476A-A4B5-58CCC473B810}" type="datetimeFigureOut">
              <a:rPr lang="en-US">
                <a:solidFill>
                  <a:prstClr val="black">
                    <a:tint val="75000"/>
                  </a:prstClr>
                </a:solidFill>
              </a:rPr>
              <a:pPr>
                <a:defRPr/>
              </a:pPr>
              <a:t>6/5/2020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0FFF33-25FD-476C-8904-03679E4E1D6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7101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11942B72-449F-4F60-85F3-E80FCB403132}" type="slidenum">
              <a:rPr lang="en-US"/>
              <a:pPr>
                <a:defRPr/>
              </a:pPr>
              <a:t>‹#›</a:t>
            </a:fld>
            <a:endParaRPr lang="en-US"/>
          </a:p>
        </p:txBody>
      </p:sp>
    </p:spTree>
    <p:extLst>
      <p:ext uri="{BB962C8B-B14F-4D97-AF65-F5344CB8AC3E}">
        <p14:creationId xmlns:p14="http://schemas.microsoft.com/office/powerpoint/2010/main" val="2082044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57A872-9E67-4E4E-B878-FD41B8A5554D}" type="datetimeFigureOut">
              <a:rPr lang="en-US">
                <a:solidFill>
                  <a:prstClr val="black">
                    <a:tint val="75000"/>
                  </a:prstClr>
                </a:solidFill>
              </a:rPr>
              <a:pPr>
                <a:defRPr/>
              </a:pPr>
              <a:t>6/5/2020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755931-697D-4244-92F4-65292B223C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05132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847"/>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847"/>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449E2D-B8CC-407A-A5C6-03D2ACAC1F94}" type="datetimeFigureOut">
              <a:rPr lang="en-US">
                <a:solidFill>
                  <a:prstClr val="black">
                    <a:tint val="75000"/>
                  </a:prstClr>
                </a:solidFill>
              </a:rPr>
              <a:pPr>
                <a:defRPr/>
              </a:pPr>
              <a:t>6/5/2020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2927C3C-5368-4F51-8B43-7F42AFFF3C2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61751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004609" y="1151955"/>
            <a:ext cx="8277821" cy="2321719"/>
          </a:xfrm>
          <a:prstGeom prst="rect">
            <a:avLst/>
          </a:prstGeom>
        </p:spPr>
        <p:txBody>
          <a:bodyPr anchor="b"/>
          <a:lstStyle/>
          <a:p>
            <a:pPr lvl="0">
              <a:defRPr sz="1800"/>
            </a:pPr>
            <a:r>
              <a:rPr sz="5600"/>
              <a:t>Title Text</a:t>
            </a:r>
          </a:p>
        </p:txBody>
      </p:sp>
      <p:sp>
        <p:nvSpPr>
          <p:cNvPr id="6" name="Shape 6"/>
          <p:cNvSpPr>
            <a:spLocks noGrp="1"/>
          </p:cNvSpPr>
          <p:nvPr>
            <p:ph type="body" idx="1"/>
          </p:nvPr>
        </p:nvSpPr>
        <p:spPr>
          <a:xfrm>
            <a:off x="1004609" y="3536156"/>
            <a:ext cx="8277821"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3081234399"/>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9"/>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87763B8-7236-4409-A286-3F98BA2177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81242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F31F86F-773A-492B-981E-CF116F3927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62973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3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3159E8-A61D-4D35-B228-190691E239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99086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44"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2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81931D-4A28-4C62-9B37-29EC34F403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29598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D2005CA-751C-4DB0-9320-DCDBBEC43B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1116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2C65120-E4DE-412F-B56B-60747D7F4B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47086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DEED72D-71AE-4A64-9005-BDBEE4765F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118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16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79F5588-E8FB-4FAF-9834-7AFF6F3BE346}" type="slidenum">
              <a:rPr lang="en-US"/>
              <a:pPr>
                <a:defRPr/>
              </a:pPr>
              <a:t>‹#›</a:t>
            </a:fld>
            <a:endParaRPr lang="en-US"/>
          </a:p>
        </p:txBody>
      </p:sp>
    </p:spTree>
    <p:extLst>
      <p:ext uri="{BB962C8B-B14F-4D97-AF65-F5344CB8AC3E}">
        <p14:creationId xmlns:p14="http://schemas.microsoft.com/office/powerpoint/2010/main" val="11024655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8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7A7ED15-52A5-4189-BBC9-A7D5CF825B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75324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2735060-5CD2-4D64-BE8B-52AFED109E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51140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4E233BA-E9F2-4FE8-9C14-FFF6C45279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3600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BC843AA-062B-4634-B20B-773CBDBCFD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93712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981200"/>
            <a:ext cx="874395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DAB2292-8709-4E3D-9665-FEE712DD7A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1558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9271C6-FEDF-4E98-A999-E8774E245CC8}" type="datetimeFigureOut">
              <a:rPr lang="en-US" smtClean="0">
                <a:solidFill>
                  <a:prstClr val="black">
                    <a:tint val="75000"/>
                  </a:prstClr>
                </a:solidFill>
              </a:rPr>
              <a:pPr/>
              <a:t>6/5/2020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3A17F9-C740-49E6-A894-67731308BE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763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85875" y="1122363"/>
            <a:ext cx="771525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4EAE58-8581-475B-9088-CF49D21707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58164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C44066-4F42-4C64-8C73-D27AACC6EC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14733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675" y="1709738"/>
            <a:ext cx="8872538"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701675" y="4589463"/>
            <a:ext cx="88725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890A9E-1D6F-4618-AC97-ED8DE53F68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33762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756528B-1A01-491D-AF0A-A189D0FD25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238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E47920E-F13C-4F80-BA04-432980B1D53E}" type="slidenum">
              <a:rPr lang="en-US"/>
              <a:pPr>
                <a:defRPr/>
              </a:pPr>
              <a:t>‹#›</a:t>
            </a:fld>
            <a:endParaRPr lang="en-US"/>
          </a:p>
        </p:txBody>
      </p:sp>
    </p:spTree>
    <p:extLst>
      <p:ext uri="{BB962C8B-B14F-4D97-AF65-F5344CB8AC3E}">
        <p14:creationId xmlns:p14="http://schemas.microsoft.com/office/powerpoint/2010/main" val="27370481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025" y="365125"/>
            <a:ext cx="8872538"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708025" y="1681163"/>
            <a:ext cx="43529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08025" y="2505075"/>
            <a:ext cx="4352925"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08588" y="1681163"/>
            <a:ext cx="43719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08588" y="2505075"/>
            <a:ext cx="4371975"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379088B-3A73-41E6-848B-35E9C504FC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5223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ECC481A-2C99-48A2-A64A-2608DBE1CD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02268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B6C93F6-55F0-44B8-A046-55703DAB3F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37951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025" y="457200"/>
            <a:ext cx="33178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373563" y="987425"/>
            <a:ext cx="5207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08025" y="2057400"/>
            <a:ext cx="33178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AF31D3-7EDD-420E-8C17-74E209D236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22938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025" y="457200"/>
            <a:ext cx="33178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373563" y="987425"/>
            <a:ext cx="52070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08025" y="2057400"/>
            <a:ext cx="33178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BE6373-7D5B-4099-821C-00E1CF05F5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32664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19662F5-48DF-4A79-8BC0-6E0415AC8E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38255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A4D5E0-BC9F-4D7E-BC60-30CEA82423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8754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981200"/>
            <a:ext cx="8743950" cy="4114800"/>
          </a:xfrm>
        </p:spPr>
        <p:txBody>
          <a:bodyPr/>
          <a:lstStyle/>
          <a:p>
            <a:endParaRPr lang="en-US"/>
          </a:p>
        </p:txBody>
      </p:sp>
      <p:sp>
        <p:nvSpPr>
          <p:cNvPr id="4" name="Date Placeholder 3"/>
          <p:cNvSpPr>
            <a:spLocks noGrp="1"/>
          </p:cNvSpPr>
          <p:nvPr>
            <p:ph type="dt" sz="half" idx="10"/>
          </p:nvPr>
        </p:nvSpPr>
        <p:spPr>
          <a:xfrm>
            <a:off x="771525" y="6248400"/>
            <a:ext cx="2143125"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514725" y="6248400"/>
            <a:ext cx="325755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7372350" y="6248400"/>
            <a:ext cx="2143125" cy="457200"/>
          </a:xfrm>
        </p:spPr>
        <p:txBody>
          <a:bodyPr/>
          <a:lstStyle>
            <a:lvl1pPr>
              <a:defRPr/>
            </a:lvl1pPr>
          </a:lstStyle>
          <a:p>
            <a:fld id="{5CF67809-8E3D-4AA9-9F72-30D21C93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8811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71525" y="609600"/>
            <a:ext cx="874395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71525" y="19812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9812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71525"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19700"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771525" y="6248400"/>
            <a:ext cx="2143125" cy="45720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3514725" y="6248400"/>
            <a:ext cx="3257550" cy="45720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7372350" y="6248400"/>
            <a:ext cx="2143125" cy="457200"/>
          </a:xfrm>
        </p:spPr>
        <p:txBody>
          <a:bodyPr/>
          <a:lstStyle>
            <a:lvl1pPr>
              <a:defRPr/>
            </a:lvl1pPr>
          </a:lstStyle>
          <a:p>
            <a:fld id="{BBA3CA7B-C477-4812-B9E0-72275AE587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02440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85875" y="1122363"/>
            <a:ext cx="771525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4EAE58-8581-475B-9088-CF49D21707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0898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6" Type="http://schemas.openxmlformats.org/officeDocument/2006/relationships/theme" Target="../theme/theme13.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4.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6.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7.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8.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9.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lt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lt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8" charset="0"/>
                <a:ea typeface="ＭＳ Ｐゴシック" charset="-128"/>
              </a:defRPr>
            </a:lvl1pPr>
          </a:lstStyle>
          <a:p>
            <a:pPr>
              <a:defRPr/>
            </a:pPr>
            <a:fld id="{006EEAB5-0FBC-43C0-80FA-D5ACAEA938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25" r:id="rId1"/>
    <p:sldLayoutId id="2147486526" r:id="rId2"/>
    <p:sldLayoutId id="2147486527" r:id="rId3"/>
    <p:sldLayoutId id="2147486528" r:id="rId4"/>
    <p:sldLayoutId id="2147486529" r:id="rId5"/>
    <p:sldLayoutId id="2147486530" r:id="rId6"/>
    <p:sldLayoutId id="2147486531" r:id="rId7"/>
    <p:sldLayoutId id="2147486532" r:id="rId8"/>
    <p:sldLayoutId id="2147486533" r:id="rId9"/>
    <p:sldLayoutId id="2147486534" r:id="rId10"/>
    <p:sldLayoutId id="2147486535" r:id="rId11"/>
    <p:sldLayoutId id="2147486536" r:id="rId12"/>
  </p:sldLayoutIdLst>
  <p:txStyles>
    <p:titleStyle>
      <a:lvl1pPr algn="ctr" rtl="0" eaLnBrk="0" fontAlgn="base" hangingPunct="0">
        <a:spcBef>
          <a:spcPct val="0"/>
        </a:spcBef>
        <a:spcAft>
          <a:spcPct val="0"/>
        </a:spcAft>
        <a:defRPr sz="4400">
          <a:solidFill>
            <a:srgbClr val="FFFF00"/>
          </a:solidFill>
          <a:latin typeface="+mj-lt"/>
          <a:ea typeface="ＭＳ Ｐゴシック" charset="0"/>
          <a:cs typeface="+mj-cs"/>
        </a:defRPr>
      </a:lvl1pPr>
      <a:lvl2pPr algn="ctr" rtl="0" eaLnBrk="0" fontAlgn="base" hangingPunct="0">
        <a:spcBef>
          <a:spcPct val="0"/>
        </a:spcBef>
        <a:spcAft>
          <a:spcPct val="0"/>
        </a:spcAft>
        <a:defRPr sz="4400">
          <a:solidFill>
            <a:srgbClr val="FFFF00"/>
          </a:solidFill>
          <a:latin typeface="Arial" pitchFamily="34" charset="0"/>
          <a:ea typeface="ＭＳ Ｐゴシック" charset="0"/>
        </a:defRPr>
      </a:lvl2pPr>
      <a:lvl3pPr algn="ctr" rtl="0" eaLnBrk="0" fontAlgn="base" hangingPunct="0">
        <a:spcBef>
          <a:spcPct val="0"/>
        </a:spcBef>
        <a:spcAft>
          <a:spcPct val="0"/>
        </a:spcAft>
        <a:defRPr sz="4400">
          <a:solidFill>
            <a:srgbClr val="FFFF00"/>
          </a:solidFill>
          <a:latin typeface="Arial" pitchFamily="34" charset="0"/>
          <a:ea typeface="ＭＳ Ｐゴシック" charset="0"/>
        </a:defRPr>
      </a:lvl3pPr>
      <a:lvl4pPr algn="ctr" rtl="0" eaLnBrk="0" fontAlgn="base" hangingPunct="0">
        <a:spcBef>
          <a:spcPct val="0"/>
        </a:spcBef>
        <a:spcAft>
          <a:spcPct val="0"/>
        </a:spcAft>
        <a:defRPr sz="4400">
          <a:solidFill>
            <a:srgbClr val="FFFF00"/>
          </a:solidFill>
          <a:latin typeface="Arial" pitchFamily="34" charset="0"/>
          <a:ea typeface="ＭＳ Ｐゴシック" charset="0"/>
        </a:defRPr>
      </a:lvl4pPr>
      <a:lvl5pPr algn="ctr" rtl="0" eaLnBrk="0" fontAlgn="base" hangingPunct="0">
        <a:spcBef>
          <a:spcPct val="0"/>
        </a:spcBef>
        <a:spcAft>
          <a:spcPct val="0"/>
        </a:spcAft>
        <a:defRPr sz="4400">
          <a:solidFill>
            <a:srgbClr val="FFFF00"/>
          </a:solidFill>
          <a:latin typeface="Arial" pitchFamily="34" charset="0"/>
          <a:ea typeface="ＭＳ Ｐゴシック" charset="0"/>
        </a:defRPr>
      </a:lvl5pPr>
      <a:lvl6pPr marL="457200" algn="ctr" rtl="0" eaLnBrk="0" fontAlgn="base" hangingPunct="0">
        <a:spcBef>
          <a:spcPct val="0"/>
        </a:spcBef>
        <a:spcAft>
          <a:spcPct val="0"/>
        </a:spcAft>
        <a:defRPr sz="4400">
          <a:solidFill>
            <a:srgbClr val="FFFF00"/>
          </a:solidFill>
          <a:latin typeface="Arial" pitchFamily="34" charset="0"/>
        </a:defRPr>
      </a:lvl6pPr>
      <a:lvl7pPr marL="914400" algn="ctr" rtl="0" eaLnBrk="0" fontAlgn="base" hangingPunct="0">
        <a:spcBef>
          <a:spcPct val="0"/>
        </a:spcBef>
        <a:spcAft>
          <a:spcPct val="0"/>
        </a:spcAft>
        <a:defRPr sz="4400">
          <a:solidFill>
            <a:srgbClr val="FFFF00"/>
          </a:solidFill>
          <a:latin typeface="Arial" pitchFamily="34" charset="0"/>
        </a:defRPr>
      </a:lvl7pPr>
      <a:lvl8pPr marL="1371600" algn="ctr" rtl="0" eaLnBrk="0" fontAlgn="base" hangingPunct="0">
        <a:spcBef>
          <a:spcPct val="0"/>
        </a:spcBef>
        <a:spcAft>
          <a:spcPct val="0"/>
        </a:spcAft>
        <a:defRPr sz="4400">
          <a:solidFill>
            <a:srgbClr val="FFFF00"/>
          </a:solidFill>
          <a:latin typeface="Arial" pitchFamily="34" charset="0"/>
        </a:defRPr>
      </a:lvl8pPr>
      <a:lvl9pPr marL="1828800" algn="ctr" rtl="0" eaLnBrk="0" fontAlgn="base" hangingPunct="0">
        <a:spcBef>
          <a:spcPct val="0"/>
        </a:spcBef>
        <a:spcAft>
          <a:spcPct val="0"/>
        </a:spcAft>
        <a:defRPr sz="4400">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b="1">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b="1">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b="1">
          <a:solidFill>
            <a:schemeClr val="bg1"/>
          </a:solidFill>
          <a:latin typeface="+mn-lt"/>
          <a:ea typeface="ＭＳ Ｐゴシック" charset="0"/>
        </a:defRPr>
      </a:lvl5pPr>
      <a:lvl6pPr marL="2514600" indent="-228600" algn="l" rtl="0" eaLnBrk="0" fontAlgn="base" hangingPunct="0">
        <a:spcBef>
          <a:spcPct val="20000"/>
        </a:spcBef>
        <a:spcAft>
          <a:spcPct val="0"/>
        </a:spcAft>
        <a:buChar char="»"/>
        <a:defRPr sz="2000" b="1">
          <a:solidFill>
            <a:schemeClr val="bg1"/>
          </a:solidFill>
          <a:latin typeface="+mn-lt"/>
        </a:defRPr>
      </a:lvl6pPr>
      <a:lvl7pPr marL="2971800" indent="-228600" algn="l" rtl="0" eaLnBrk="0" fontAlgn="base" hangingPunct="0">
        <a:spcBef>
          <a:spcPct val="20000"/>
        </a:spcBef>
        <a:spcAft>
          <a:spcPct val="0"/>
        </a:spcAft>
        <a:buChar char="»"/>
        <a:defRPr sz="2000" b="1">
          <a:solidFill>
            <a:schemeClr val="bg1"/>
          </a:solidFill>
          <a:latin typeface="+mn-lt"/>
        </a:defRPr>
      </a:lvl7pPr>
      <a:lvl8pPr marL="3429000" indent="-228600" algn="l" rtl="0" eaLnBrk="0" fontAlgn="base" hangingPunct="0">
        <a:spcBef>
          <a:spcPct val="20000"/>
        </a:spcBef>
        <a:spcAft>
          <a:spcPct val="0"/>
        </a:spcAft>
        <a:buChar char="»"/>
        <a:defRPr sz="2000" b="1">
          <a:solidFill>
            <a:schemeClr val="bg1"/>
          </a:solidFill>
          <a:latin typeface="+mn-lt"/>
        </a:defRPr>
      </a:lvl8pPr>
      <a:lvl9pPr marL="3886200" indent="-228600" algn="l" rtl="0" eaLnBrk="0" fontAlgn="base" hangingPunct="0">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5000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aseline="0"/>
            </a:lvl1pPr>
          </a:lstStyle>
          <a:p>
            <a:endParaRPr lang="en-US" altLang="en-US" smtClean="0">
              <a:solidFill>
                <a:srgbClr val="000000"/>
              </a:solidFill>
              <a:ea typeface="+mn-ea"/>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aseline="0"/>
            </a:lvl1pPr>
          </a:lstStyle>
          <a:p>
            <a:endParaRPr lang="en-US" altLang="en-US" smtClean="0">
              <a:solidFill>
                <a:srgbClr val="000000"/>
              </a:solidFill>
              <a:ea typeface="+mn-ea"/>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aseline="0"/>
            </a:lvl1pPr>
          </a:lstStyle>
          <a:p>
            <a:fld id="{5B2FD647-D6C4-43AF-90F7-CA3D44D813CF}" type="slidenum">
              <a:rPr lang="en-US" altLang="en-US" smtClean="0">
                <a:solidFill>
                  <a:srgbClr val="000000"/>
                </a:solidFill>
                <a:ea typeface="+mn-ea"/>
              </a:rPr>
              <a:pPr/>
              <a:t>‹#›</a:t>
            </a:fld>
            <a:endParaRPr lang="en-US" altLang="en-US" smtClean="0">
              <a:solidFill>
                <a:srgbClr val="000000"/>
              </a:solidFill>
              <a:ea typeface="+mn-ea"/>
            </a:endParaRPr>
          </a:p>
        </p:txBody>
      </p:sp>
    </p:spTree>
    <p:extLst>
      <p:ext uri="{BB962C8B-B14F-4D97-AF65-F5344CB8AC3E}">
        <p14:creationId xmlns:p14="http://schemas.microsoft.com/office/powerpoint/2010/main" val="4017592033"/>
      </p:ext>
    </p:extLst>
  </p:cSld>
  <p:clrMap bg1="lt1" tx1="dk1" bg2="lt2" tx2="dk2" accent1="accent1" accent2="accent2" accent3="accent3" accent4="accent4" accent5="accent5" accent6="accent6" hlink="hlink" folHlink="folHlink"/>
  <p:sldLayoutIdLst>
    <p:sldLayoutId id="2147487375" r:id="rId1"/>
    <p:sldLayoutId id="2147487376" r:id="rId2"/>
    <p:sldLayoutId id="2147487377" r:id="rId3"/>
    <p:sldLayoutId id="2147487378" r:id="rId4"/>
    <p:sldLayoutId id="2147487379" r:id="rId5"/>
    <p:sldLayoutId id="2147487380" r:id="rId6"/>
    <p:sldLayoutId id="2147487381" r:id="rId7"/>
    <p:sldLayoutId id="2147487382" r:id="rId8"/>
    <p:sldLayoutId id="2147487383" r:id="rId9"/>
    <p:sldLayoutId id="2147487384" r:id="rId10"/>
    <p:sldLayoutId id="2147487385" r:id="rId11"/>
    <p:sldLayoutId id="2147487386" r:id="rId12"/>
    <p:sldLayoutId id="2147487387" r:id="rId13"/>
  </p:sldLayoutIdLst>
  <p:txStyles>
    <p:titleStyle>
      <a:lvl1pPr algn="ctr" rtl="0" eaLnBrk="0" fontAlgn="base" hangingPunct="0">
        <a:spcBef>
          <a:spcPct val="0"/>
        </a:spcBef>
        <a:spcAft>
          <a:spcPct val="0"/>
        </a:spcAft>
        <a:defRPr sz="4400" kern="12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panose="020B0604020202020204" pitchFamily="34" charset="0"/>
        </a:defRPr>
      </a:lvl2pPr>
      <a:lvl3pPr algn="ctr" rtl="0" eaLnBrk="0" fontAlgn="base" hangingPunct="0">
        <a:spcBef>
          <a:spcPct val="0"/>
        </a:spcBef>
        <a:spcAft>
          <a:spcPct val="0"/>
        </a:spcAft>
        <a:defRPr sz="4400">
          <a:solidFill>
            <a:srgbClr val="FFFF00"/>
          </a:solidFill>
          <a:latin typeface="Arial" panose="020B0604020202020204" pitchFamily="34" charset="0"/>
        </a:defRPr>
      </a:lvl3pPr>
      <a:lvl4pPr algn="ctr" rtl="0" eaLnBrk="0" fontAlgn="base" hangingPunct="0">
        <a:spcBef>
          <a:spcPct val="0"/>
        </a:spcBef>
        <a:spcAft>
          <a:spcPct val="0"/>
        </a:spcAft>
        <a:defRPr sz="4400">
          <a:solidFill>
            <a:srgbClr val="FFFF00"/>
          </a:solidFill>
          <a:latin typeface="Arial" panose="020B0604020202020204" pitchFamily="34" charset="0"/>
        </a:defRPr>
      </a:lvl4pPr>
      <a:lvl5pPr algn="ctr" rtl="0" eaLnBrk="0" fontAlgn="base" hangingPunct="0">
        <a:spcBef>
          <a:spcPct val="0"/>
        </a:spcBef>
        <a:spcAft>
          <a:spcPct val="0"/>
        </a:spcAft>
        <a:defRPr sz="4400">
          <a:solidFill>
            <a:srgbClr val="FFFF00"/>
          </a:solidFill>
          <a:latin typeface="Arial" panose="020B0604020202020204" pitchFamily="34" charset="0"/>
        </a:defRPr>
      </a:lvl5pPr>
      <a:lvl6pPr marL="457200" algn="ctr" rtl="0" eaLnBrk="0" fontAlgn="base" hangingPunct="0">
        <a:spcBef>
          <a:spcPct val="0"/>
        </a:spcBef>
        <a:spcAft>
          <a:spcPct val="0"/>
        </a:spcAft>
        <a:defRPr sz="4400">
          <a:solidFill>
            <a:srgbClr val="FFFF00"/>
          </a:solidFill>
          <a:latin typeface="Arial" panose="020B0604020202020204" pitchFamily="34" charset="0"/>
        </a:defRPr>
      </a:lvl6pPr>
      <a:lvl7pPr marL="914400" algn="ctr" rtl="0" eaLnBrk="0" fontAlgn="base" hangingPunct="0">
        <a:spcBef>
          <a:spcPct val="0"/>
        </a:spcBef>
        <a:spcAft>
          <a:spcPct val="0"/>
        </a:spcAft>
        <a:defRPr sz="4400">
          <a:solidFill>
            <a:srgbClr val="FFFF00"/>
          </a:solidFill>
          <a:latin typeface="Arial" panose="020B0604020202020204" pitchFamily="34" charset="0"/>
        </a:defRPr>
      </a:lvl7pPr>
      <a:lvl8pPr marL="1371600" algn="ctr" rtl="0" eaLnBrk="0" fontAlgn="base" hangingPunct="0">
        <a:spcBef>
          <a:spcPct val="0"/>
        </a:spcBef>
        <a:spcAft>
          <a:spcPct val="0"/>
        </a:spcAft>
        <a:defRPr sz="4400">
          <a:solidFill>
            <a:srgbClr val="FFFF00"/>
          </a:solidFill>
          <a:latin typeface="Arial" panose="020B0604020202020204" pitchFamily="34" charset="0"/>
        </a:defRPr>
      </a:lvl8pPr>
      <a:lvl9pPr marL="1828800" algn="ctr" rtl="0" eaLnBrk="0" fontAlgn="base" hangingPunct="0">
        <a:spcBef>
          <a:spcPct val="0"/>
        </a:spcBef>
        <a:spcAft>
          <a:spcPct val="0"/>
        </a:spcAft>
        <a:defRPr sz="4400">
          <a:solidFill>
            <a:srgbClr val="FFFF00"/>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b="1"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5000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aseline="0"/>
            </a:lvl1pPr>
          </a:lstStyle>
          <a:p>
            <a:endParaRPr lang="en-US" altLang="en-US" smtClean="0">
              <a:solidFill>
                <a:srgbClr val="000000"/>
              </a:solidFill>
              <a:ea typeface="+mn-ea"/>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aseline="0"/>
            </a:lvl1pPr>
          </a:lstStyle>
          <a:p>
            <a:endParaRPr lang="en-US" altLang="en-US" smtClean="0">
              <a:solidFill>
                <a:srgbClr val="000000"/>
              </a:solidFill>
              <a:ea typeface="+mn-ea"/>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aseline="0"/>
            </a:lvl1pPr>
          </a:lstStyle>
          <a:p>
            <a:fld id="{5B2FD647-D6C4-43AF-90F7-CA3D44D813CF}" type="slidenum">
              <a:rPr lang="en-US" altLang="en-US" smtClean="0">
                <a:solidFill>
                  <a:srgbClr val="000000"/>
                </a:solidFill>
                <a:ea typeface="+mn-ea"/>
              </a:rPr>
              <a:pPr/>
              <a:t>‹#›</a:t>
            </a:fld>
            <a:endParaRPr lang="en-US" altLang="en-US" smtClean="0">
              <a:solidFill>
                <a:srgbClr val="000000"/>
              </a:solidFill>
              <a:ea typeface="+mn-ea"/>
            </a:endParaRPr>
          </a:p>
        </p:txBody>
      </p:sp>
    </p:spTree>
    <p:extLst>
      <p:ext uri="{BB962C8B-B14F-4D97-AF65-F5344CB8AC3E}">
        <p14:creationId xmlns:p14="http://schemas.microsoft.com/office/powerpoint/2010/main" val="646883257"/>
      </p:ext>
    </p:extLst>
  </p:cSld>
  <p:clrMap bg1="lt1" tx1="dk1" bg2="lt2" tx2="dk2" accent1="accent1" accent2="accent2" accent3="accent3" accent4="accent4" accent5="accent5" accent6="accent6" hlink="hlink" folHlink="folHlink"/>
  <p:sldLayoutIdLst>
    <p:sldLayoutId id="2147487389" r:id="rId1"/>
    <p:sldLayoutId id="2147487390" r:id="rId2"/>
    <p:sldLayoutId id="2147487391" r:id="rId3"/>
    <p:sldLayoutId id="2147487392" r:id="rId4"/>
    <p:sldLayoutId id="2147487393" r:id="rId5"/>
    <p:sldLayoutId id="2147487394" r:id="rId6"/>
    <p:sldLayoutId id="2147487395" r:id="rId7"/>
    <p:sldLayoutId id="2147487396" r:id="rId8"/>
    <p:sldLayoutId id="2147487397" r:id="rId9"/>
    <p:sldLayoutId id="2147487398" r:id="rId10"/>
    <p:sldLayoutId id="2147487399" r:id="rId11"/>
    <p:sldLayoutId id="2147487400" r:id="rId12"/>
    <p:sldLayoutId id="2147487401" r:id="rId13"/>
  </p:sldLayoutIdLst>
  <p:txStyles>
    <p:titleStyle>
      <a:lvl1pPr algn="ctr" rtl="0" eaLnBrk="0" fontAlgn="base" hangingPunct="0">
        <a:spcBef>
          <a:spcPct val="0"/>
        </a:spcBef>
        <a:spcAft>
          <a:spcPct val="0"/>
        </a:spcAft>
        <a:defRPr sz="4400" kern="12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panose="020B0604020202020204" pitchFamily="34" charset="0"/>
        </a:defRPr>
      </a:lvl2pPr>
      <a:lvl3pPr algn="ctr" rtl="0" eaLnBrk="0" fontAlgn="base" hangingPunct="0">
        <a:spcBef>
          <a:spcPct val="0"/>
        </a:spcBef>
        <a:spcAft>
          <a:spcPct val="0"/>
        </a:spcAft>
        <a:defRPr sz="4400">
          <a:solidFill>
            <a:srgbClr val="FFFF00"/>
          </a:solidFill>
          <a:latin typeface="Arial" panose="020B0604020202020204" pitchFamily="34" charset="0"/>
        </a:defRPr>
      </a:lvl3pPr>
      <a:lvl4pPr algn="ctr" rtl="0" eaLnBrk="0" fontAlgn="base" hangingPunct="0">
        <a:spcBef>
          <a:spcPct val="0"/>
        </a:spcBef>
        <a:spcAft>
          <a:spcPct val="0"/>
        </a:spcAft>
        <a:defRPr sz="4400">
          <a:solidFill>
            <a:srgbClr val="FFFF00"/>
          </a:solidFill>
          <a:latin typeface="Arial" panose="020B0604020202020204" pitchFamily="34" charset="0"/>
        </a:defRPr>
      </a:lvl4pPr>
      <a:lvl5pPr algn="ctr" rtl="0" eaLnBrk="0" fontAlgn="base" hangingPunct="0">
        <a:spcBef>
          <a:spcPct val="0"/>
        </a:spcBef>
        <a:spcAft>
          <a:spcPct val="0"/>
        </a:spcAft>
        <a:defRPr sz="4400">
          <a:solidFill>
            <a:srgbClr val="FFFF00"/>
          </a:solidFill>
          <a:latin typeface="Arial" panose="020B0604020202020204" pitchFamily="34" charset="0"/>
        </a:defRPr>
      </a:lvl5pPr>
      <a:lvl6pPr marL="457200" algn="ctr" rtl="0" eaLnBrk="0" fontAlgn="base" hangingPunct="0">
        <a:spcBef>
          <a:spcPct val="0"/>
        </a:spcBef>
        <a:spcAft>
          <a:spcPct val="0"/>
        </a:spcAft>
        <a:defRPr sz="4400">
          <a:solidFill>
            <a:srgbClr val="FFFF00"/>
          </a:solidFill>
          <a:latin typeface="Arial" panose="020B0604020202020204" pitchFamily="34" charset="0"/>
        </a:defRPr>
      </a:lvl6pPr>
      <a:lvl7pPr marL="914400" algn="ctr" rtl="0" eaLnBrk="0" fontAlgn="base" hangingPunct="0">
        <a:spcBef>
          <a:spcPct val="0"/>
        </a:spcBef>
        <a:spcAft>
          <a:spcPct val="0"/>
        </a:spcAft>
        <a:defRPr sz="4400">
          <a:solidFill>
            <a:srgbClr val="FFFF00"/>
          </a:solidFill>
          <a:latin typeface="Arial" panose="020B0604020202020204" pitchFamily="34" charset="0"/>
        </a:defRPr>
      </a:lvl7pPr>
      <a:lvl8pPr marL="1371600" algn="ctr" rtl="0" eaLnBrk="0" fontAlgn="base" hangingPunct="0">
        <a:spcBef>
          <a:spcPct val="0"/>
        </a:spcBef>
        <a:spcAft>
          <a:spcPct val="0"/>
        </a:spcAft>
        <a:defRPr sz="4400">
          <a:solidFill>
            <a:srgbClr val="FFFF00"/>
          </a:solidFill>
          <a:latin typeface="Arial" panose="020B0604020202020204" pitchFamily="34" charset="0"/>
        </a:defRPr>
      </a:lvl8pPr>
      <a:lvl9pPr marL="1828800" algn="ctr" rtl="0" eaLnBrk="0" fontAlgn="base" hangingPunct="0">
        <a:spcBef>
          <a:spcPct val="0"/>
        </a:spcBef>
        <a:spcAft>
          <a:spcPct val="0"/>
        </a:spcAft>
        <a:defRPr sz="4400">
          <a:solidFill>
            <a:srgbClr val="FFFF00"/>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b="1"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6"/>
            <a:ext cx="8872538"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07231" y="6356351"/>
            <a:ext cx="2314575" cy="365125"/>
          </a:xfrm>
          <a:prstGeom prst="rect">
            <a:avLst/>
          </a:prstGeom>
        </p:spPr>
        <p:txBody>
          <a:bodyPr vert="horz" lIns="91440" tIns="45720" rIns="91440" bIns="45720" rtlCol="0" anchor="ctr"/>
          <a:lstStyle>
            <a:lvl1pPr algn="l">
              <a:defRPr sz="1013">
                <a:solidFill>
                  <a:schemeClr val="tx1">
                    <a:tint val="75000"/>
                  </a:schemeClr>
                </a:solidFill>
              </a:defRPr>
            </a:lvl1pPr>
          </a:lstStyle>
          <a:p>
            <a:pPr eaLnBrk="1" fontAlgn="auto" hangingPunct="1">
              <a:spcBef>
                <a:spcPts val="0"/>
              </a:spcBef>
              <a:spcAft>
                <a:spcPts val="0"/>
              </a:spcAft>
            </a:pPr>
            <a:fld id="{5BF6E73A-58CD-43E3-BEB2-82F89E639F6F}" type="datetimeFigureOut">
              <a:rPr lang="en-US" smtClean="0">
                <a:solidFill>
                  <a:prstClr val="black">
                    <a:tint val="75000"/>
                  </a:prstClr>
                </a:solidFill>
                <a:latin typeface="Calibri" panose="020F0502020204030204"/>
                <a:ea typeface="+mn-ea"/>
              </a:rPr>
              <a:pPr eaLnBrk="1" fontAlgn="auto" hangingPunct="1">
                <a:spcBef>
                  <a:spcPts val="0"/>
                </a:spcBef>
                <a:spcAft>
                  <a:spcPts val="0"/>
                </a:spcAft>
              </a:pPr>
              <a:t>6/5/2020</a:t>
            </a:fld>
            <a:endParaRPr lang="en-US" smtClean="0">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407569" y="6356351"/>
            <a:ext cx="3471863" cy="365125"/>
          </a:xfrm>
          <a:prstGeom prst="rect">
            <a:avLst/>
          </a:prstGeom>
        </p:spPr>
        <p:txBody>
          <a:bodyPr vert="horz" lIns="91440" tIns="45720" rIns="91440" bIns="45720" rtlCol="0" anchor="ctr"/>
          <a:lstStyle>
            <a:lvl1pPr algn="ctr">
              <a:defRPr sz="1013">
                <a:solidFill>
                  <a:schemeClr val="tx1">
                    <a:tint val="75000"/>
                  </a:schemeClr>
                </a:solidFill>
              </a:defRPr>
            </a:lvl1pPr>
          </a:lstStyle>
          <a:p>
            <a:pPr eaLnBrk="1" fontAlgn="auto" hangingPunct="1">
              <a:spcBef>
                <a:spcPts val="0"/>
              </a:spcBef>
              <a:spcAft>
                <a:spcPts val="0"/>
              </a:spcAft>
            </a:pPr>
            <a:endParaRPr lang="en-US" smtClean="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265194" y="6356351"/>
            <a:ext cx="2314575" cy="365125"/>
          </a:xfrm>
          <a:prstGeom prst="rect">
            <a:avLst/>
          </a:prstGeom>
        </p:spPr>
        <p:txBody>
          <a:bodyPr vert="horz" lIns="91440" tIns="45720" rIns="91440" bIns="45720" rtlCol="0" anchor="ctr"/>
          <a:lstStyle>
            <a:lvl1pPr algn="r">
              <a:defRPr sz="1013">
                <a:solidFill>
                  <a:schemeClr val="tx1">
                    <a:tint val="75000"/>
                  </a:schemeClr>
                </a:solidFill>
              </a:defRPr>
            </a:lvl1pPr>
          </a:lstStyle>
          <a:p>
            <a:pPr eaLnBrk="1" fontAlgn="auto" hangingPunct="1">
              <a:spcBef>
                <a:spcPts val="0"/>
              </a:spcBef>
              <a:spcAft>
                <a:spcPts val="0"/>
              </a:spcAft>
            </a:pPr>
            <a:fld id="{C40B49C4-2119-4C60-AEA0-CE89B738E978}" type="slidenum">
              <a:rPr lang="en-US" smtClean="0">
                <a:solidFill>
                  <a:prstClr val="black">
                    <a:tint val="75000"/>
                  </a:prstClr>
                </a:solidFill>
                <a:latin typeface="Calibri" panose="020F0502020204030204"/>
                <a:ea typeface="+mn-ea"/>
              </a:rPr>
              <a:pPr eaLnBrk="1" fontAlgn="auto" hangingPunct="1">
                <a:spcBef>
                  <a:spcPts val="0"/>
                </a:spcBef>
                <a:spcAft>
                  <a:spcPts val="0"/>
                </a:spcAft>
              </a:pPr>
              <a:t>‹#›</a:t>
            </a:fld>
            <a:endParaRPr lang="en-US" smtClean="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942788863"/>
      </p:ext>
    </p:extLst>
  </p:cSld>
  <p:clrMap bg1="lt1" tx1="dk1" bg2="lt2" tx2="dk2" accent1="accent1" accent2="accent2" accent3="accent3" accent4="accent4" accent5="accent5" accent6="accent6" hlink="hlink" folHlink="folHlink"/>
  <p:sldLayoutIdLst>
    <p:sldLayoutId id="2147487457" r:id="rId1"/>
    <p:sldLayoutId id="2147487458" r:id="rId2"/>
    <p:sldLayoutId id="2147487459" r:id="rId3"/>
    <p:sldLayoutId id="2147487460" r:id="rId4"/>
    <p:sldLayoutId id="2147487461" r:id="rId5"/>
    <p:sldLayoutId id="2147487462" r:id="rId6"/>
    <p:sldLayoutId id="2147487463" r:id="rId7"/>
    <p:sldLayoutId id="2147487464" r:id="rId8"/>
    <p:sldLayoutId id="2147487465" r:id="rId9"/>
    <p:sldLayoutId id="2147487466" r:id="rId10"/>
    <p:sldLayoutId id="2147487467" r:id="rId11"/>
  </p:sldLayoutIdLst>
  <p:txStyles>
    <p:titleStyle>
      <a:lvl1pPr algn="l" defTabSz="771571" rtl="0" eaLnBrk="1" latinLnBrk="0" hangingPunct="1">
        <a:lnSpc>
          <a:spcPct val="90000"/>
        </a:lnSpc>
        <a:spcBef>
          <a:spcPct val="0"/>
        </a:spcBef>
        <a:buNone/>
        <a:defRPr sz="3713" kern="1200">
          <a:solidFill>
            <a:schemeClr val="tx1"/>
          </a:solidFill>
          <a:latin typeface="+mj-lt"/>
          <a:ea typeface="+mj-ea"/>
          <a:cs typeface="+mj-cs"/>
        </a:defRPr>
      </a:lvl1pPr>
    </p:titleStyle>
    <p:bodyStyle>
      <a:lvl1pPr marL="192893" indent="-192893" algn="l" defTabSz="77157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mn-cs"/>
        </a:defRPr>
      </a:lvl1pPr>
      <a:lvl2pPr marL="578678" indent="-192893" algn="l" defTabSz="771571"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mn-cs"/>
        </a:defRPr>
      </a:lvl2pPr>
      <a:lvl3pPr marL="964463" indent="-192893" algn="l" defTabSz="771571"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mn-cs"/>
        </a:defRPr>
      </a:lvl3pPr>
      <a:lvl4pPr marL="135024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4pPr>
      <a:lvl5pPr marL="1736034"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571" rtl="0" eaLnBrk="1" latinLnBrk="0" hangingPunct="1">
        <a:defRPr sz="1519" kern="1200">
          <a:solidFill>
            <a:schemeClr val="tx1"/>
          </a:solidFill>
          <a:latin typeface="+mn-lt"/>
          <a:ea typeface="+mn-ea"/>
          <a:cs typeface="+mn-cs"/>
        </a:defRPr>
      </a:lvl1pPr>
      <a:lvl2pPr marL="385785" algn="l" defTabSz="771571" rtl="0" eaLnBrk="1" latinLnBrk="0" hangingPunct="1">
        <a:defRPr sz="1519" kern="1200">
          <a:solidFill>
            <a:schemeClr val="tx1"/>
          </a:solidFill>
          <a:latin typeface="+mn-lt"/>
          <a:ea typeface="+mn-ea"/>
          <a:cs typeface="+mn-cs"/>
        </a:defRPr>
      </a:lvl2pPr>
      <a:lvl3pPr marL="771571" algn="l" defTabSz="771571" rtl="0" eaLnBrk="1" latinLnBrk="0" hangingPunct="1">
        <a:defRPr sz="1519" kern="1200">
          <a:solidFill>
            <a:schemeClr val="tx1"/>
          </a:solidFill>
          <a:latin typeface="+mn-lt"/>
          <a:ea typeface="+mn-ea"/>
          <a:cs typeface="+mn-cs"/>
        </a:defRPr>
      </a:lvl3pPr>
      <a:lvl4pPr marL="1157356" algn="l" defTabSz="771571" rtl="0" eaLnBrk="1" latinLnBrk="0" hangingPunct="1">
        <a:defRPr sz="1519" kern="1200">
          <a:solidFill>
            <a:schemeClr val="tx1"/>
          </a:solidFill>
          <a:latin typeface="+mn-lt"/>
          <a:ea typeface="+mn-ea"/>
          <a:cs typeface="+mn-cs"/>
        </a:defRPr>
      </a:lvl4pPr>
      <a:lvl5pPr marL="1543141" algn="l" defTabSz="771571" rtl="0" eaLnBrk="1" latinLnBrk="0" hangingPunct="1">
        <a:defRPr sz="1519" kern="1200">
          <a:solidFill>
            <a:schemeClr val="tx1"/>
          </a:solidFill>
          <a:latin typeface="+mn-lt"/>
          <a:ea typeface="+mn-ea"/>
          <a:cs typeface="+mn-cs"/>
        </a:defRPr>
      </a:lvl5pPr>
      <a:lvl6pPr marL="1928927" algn="l" defTabSz="771571" rtl="0" eaLnBrk="1" latinLnBrk="0" hangingPunct="1">
        <a:defRPr sz="1519" kern="1200">
          <a:solidFill>
            <a:schemeClr val="tx1"/>
          </a:solidFill>
          <a:latin typeface="+mn-lt"/>
          <a:ea typeface="+mn-ea"/>
          <a:cs typeface="+mn-cs"/>
        </a:defRPr>
      </a:lvl6pPr>
      <a:lvl7pPr marL="2314712" algn="l" defTabSz="771571" rtl="0" eaLnBrk="1" latinLnBrk="0" hangingPunct="1">
        <a:defRPr sz="1519" kern="1200">
          <a:solidFill>
            <a:schemeClr val="tx1"/>
          </a:solidFill>
          <a:latin typeface="+mn-lt"/>
          <a:ea typeface="+mn-ea"/>
          <a:cs typeface="+mn-cs"/>
        </a:defRPr>
      </a:lvl7pPr>
      <a:lvl8pPr marL="2700498" algn="l" defTabSz="771571" rtl="0" eaLnBrk="1" latinLnBrk="0" hangingPunct="1">
        <a:defRPr sz="1519" kern="1200">
          <a:solidFill>
            <a:schemeClr val="tx1"/>
          </a:solidFill>
          <a:latin typeface="+mn-lt"/>
          <a:ea typeface="+mn-ea"/>
          <a:cs typeface="+mn-cs"/>
        </a:defRPr>
      </a:lvl8pPr>
      <a:lvl9pPr marL="3086283" algn="l" defTabSz="771571" rtl="0" eaLnBrk="1" latinLnBrk="0" hangingPunct="1">
        <a:defRPr sz="151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5000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Times" panose="02020603050405020304" pitchFamily="18" charset="0"/>
              </a:defRPr>
            </a:lvl1pPr>
          </a:lstStyle>
          <a:p>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Times" panose="02020603050405020304" pitchFamily="18" charset="0"/>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Times" panose="02020603050405020304" pitchFamily="18" charset="0"/>
              </a:defRPr>
            </a:lvl1pPr>
          </a:lstStyle>
          <a:p>
            <a:fld id="{51A4A445-F651-4EE8-8CB1-9D1F544AE3BF}"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2592953164"/>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 id="2147487495" r:id="rId12"/>
    <p:sldLayoutId id="2147487496" r:id="rId13"/>
    <p:sldLayoutId id="2147487497" r:id="rId14"/>
    <p:sldLayoutId id="2147487498" r:id="rId15"/>
  </p:sldLayoutIdLst>
  <p:txStyles>
    <p:titleStyle>
      <a:lvl1pPr algn="ctr" rtl="0" eaLnBrk="0" fontAlgn="base" hangingPunct="0">
        <a:spcBef>
          <a:spcPct val="0"/>
        </a:spcBef>
        <a:spcAft>
          <a:spcPct val="0"/>
        </a:spcAft>
        <a:defRPr sz="4400" kern="12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panose="020B0604020202020204" pitchFamily="34" charset="0"/>
        </a:defRPr>
      </a:lvl2pPr>
      <a:lvl3pPr algn="ctr" rtl="0" eaLnBrk="0" fontAlgn="base" hangingPunct="0">
        <a:spcBef>
          <a:spcPct val="0"/>
        </a:spcBef>
        <a:spcAft>
          <a:spcPct val="0"/>
        </a:spcAft>
        <a:defRPr sz="4400">
          <a:solidFill>
            <a:srgbClr val="FFFF00"/>
          </a:solidFill>
          <a:latin typeface="Arial" panose="020B0604020202020204" pitchFamily="34" charset="0"/>
        </a:defRPr>
      </a:lvl3pPr>
      <a:lvl4pPr algn="ctr" rtl="0" eaLnBrk="0" fontAlgn="base" hangingPunct="0">
        <a:spcBef>
          <a:spcPct val="0"/>
        </a:spcBef>
        <a:spcAft>
          <a:spcPct val="0"/>
        </a:spcAft>
        <a:defRPr sz="4400">
          <a:solidFill>
            <a:srgbClr val="FFFF00"/>
          </a:solidFill>
          <a:latin typeface="Arial" panose="020B0604020202020204" pitchFamily="34" charset="0"/>
        </a:defRPr>
      </a:lvl4pPr>
      <a:lvl5pPr algn="ctr" rtl="0" eaLnBrk="0" fontAlgn="base" hangingPunct="0">
        <a:spcBef>
          <a:spcPct val="0"/>
        </a:spcBef>
        <a:spcAft>
          <a:spcPct val="0"/>
        </a:spcAft>
        <a:defRPr sz="4400">
          <a:solidFill>
            <a:srgbClr val="FFFF00"/>
          </a:solidFill>
          <a:latin typeface="Arial" panose="020B0604020202020204" pitchFamily="34" charset="0"/>
        </a:defRPr>
      </a:lvl5pPr>
      <a:lvl6pPr marL="457200" algn="ctr" rtl="0" eaLnBrk="0" fontAlgn="base" hangingPunct="0">
        <a:spcBef>
          <a:spcPct val="0"/>
        </a:spcBef>
        <a:spcAft>
          <a:spcPct val="0"/>
        </a:spcAft>
        <a:defRPr sz="4400">
          <a:solidFill>
            <a:srgbClr val="FFFF00"/>
          </a:solidFill>
          <a:latin typeface="Arial" panose="020B0604020202020204" pitchFamily="34" charset="0"/>
        </a:defRPr>
      </a:lvl6pPr>
      <a:lvl7pPr marL="914400" algn="ctr" rtl="0" eaLnBrk="0" fontAlgn="base" hangingPunct="0">
        <a:spcBef>
          <a:spcPct val="0"/>
        </a:spcBef>
        <a:spcAft>
          <a:spcPct val="0"/>
        </a:spcAft>
        <a:defRPr sz="4400">
          <a:solidFill>
            <a:srgbClr val="FFFF00"/>
          </a:solidFill>
          <a:latin typeface="Arial" panose="020B0604020202020204" pitchFamily="34" charset="0"/>
        </a:defRPr>
      </a:lvl7pPr>
      <a:lvl8pPr marL="1371600" algn="ctr" rtl="0" eaLnBrk="0" fontAlgn="base" hangingPunct="0">
        <a:spcBef>
          <a:spcPct val="0"/>
        </a:spcBef>
        <a:spcAft>
          <a:spcPct val="0"/>
        </a:spcAft>
        <a:defRPr sz="4400">
          <a:solidFill>
            <a:srgbClr val="FFFF00"/>
          </a:solidFill>
          <a:latin typeface="Arial" panose="020B0604020202020204" pitchFamily="34" charset="0"/>
        </a:defRPr>
      </a:lvl8pPr>
      <a:lvl9pPr marL="1828800" algn="ctr" rtl="0" eaLnBrk="0" fontAlgn="base" hangingPunct="0">
        <a:spcBef>
          <a:spcPct val="0"/>
        </a:spcBef>
        <a:spcAft>
          <a:spcPct val="0"/>
        </a:spcAft>
        <a:defRPr sz="4400">
          <a:solidFill>
            <a:srgbClr val="FFFF00"/>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b="1"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en-US" altLang="en-US">
              <a:solidFill>
                <a:srgbClr val="000000"/>
              </a:solidFill>
              <a:ea typeface="+mn-ea"/>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US" altLang="en-US">
              <a:solidFill>
                <a:srgbClr val="000000"/>
              </a:solidFill>
              <a:ea typeface="+mn-ea"/>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7570BCDB-4A84-4C10-B013-F2D57C226A34}" type="slidenum">
              <a:rPr lang="en-US" altLang="en-US">
                <a:solidFill>
                  <a:srgbClr val="000000"/>
                </a:solidFill>
                <a:ea typeface="+mn-ea"/>
              </a:rPr>
              <a:pPr>
                <a:defRPr/>
              </a:pPr>
              <a:t>‹#›</a:t>
            </a:fld>
            <a:endParaRPr lang="en-US" altLang="en-US">
              <a:solidFill>
                <a:srgbClr val="000000"/>
              </a:solidFill>
              <a:ea typeface="+mn-ea"/>
            </a:endParaRPr>
          </a:p>
        </p:txBody>
      </p:sp>
    </p:spTree>
    <p:extLst>
      <p:ext uri="{BB962C8B-B14F-4D97-AF65-F5344CB8AC3E}">
        <p14:creationId xmlns:p14="http://schemas.microsoft.com/office/powerpoint/2010/main" val="813693119"/>
      </p:ext>
    </p:extLst>
  </p:cSld>
  <p:clrMap bg1="lt1" tx1="dk1" bg2="lt2" tx2="dk2" accent1="accent1" accent2="accent2" accent3="accent3" accent4="accent4" accent5="accent5" accent6="accent6" hlink="hlink" folHlink="folHlink"/>
  <p:sldLayoutIdLst>
    <p:sldLayoutId id="2147487500" r:id="rId1"/>
    <p:sldLayoutId id="2147487501" r:id="rId2"/>
    <p:sldLayoutId id="2147487502" r:id="rId3"/>
    <p:sldLayoutId id="2147487503" r:id="rId4"/>
    <p:sldLayoutId id="2147487504" r:id="rId5"/>
    <p:sldLayoutId id="2147487505" r:id="rId6"/>
    <p:sldLayoutId id="2147487506" r:id="rId7"/>
    <p:sldLayoutId id="2147487507" r:id="rId8"/>
    <p:sldLayoutId id="2147487508" r:id="rId9"/>
    <p:sldLayoutId id="2147487509" r:id="rId10"/>
    <p:sldLayoutId id="2147487510" r:id="rId11"/>
    <p:sldLayoutId id="2147487511" r:id="rId12"/>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pitchFamily="34" charset="0"/>
        </a:defRPr>
      </a:lvl2pPr>
      <a:lvl3pPr algn="ctr" rtl="0" eaLnBrk="0" fontAlgn="base" hangingPunct="0">
        <a:spcBef>
          <a:spcPct val="0"/>
        </a:spcBef>
        <a:spcAft>
          <a:spcPct val="0"/>
        </a:spcAft>
        <a:defRPr sz="4400">
          <a:solidFill>
            <a:srgbClr val="FFFF00"/>
          </a:solidFill>
          <a:latin typeface="Arial" pitchFamily="34" charset="0"/>
        </a:defRPr>
      </a:lvl3pPr>
      <a:lvl4pPr algn="ctr" rtl="0" eaLnBrk="0" fontAlgn="base" hangingPunct="0">
        <a:spcBef>
          <a:spcPct val="0"/>
        </a:spcBef>
        <a:spcAft>
          <a:spcPct val="0"/>
        </a:spcAft>
        <a:defRPr sz="4400">
          <a:solidFill>
            <a:srgbClr val="FFFF00"/>
          </a:solidFill>
          <a:latin typeface="Arial" pitchFamily="34" charset="0"/>
        </a:defRPr>
      </a:lvl4pPr>
      <a:lvl5pPr algn="ctr" rtl="0" eaLnBrk="0" fontAlgn="base" hangingPunct="0">
        <a:spcBef>
          <a:spcPct val="0"/>
        </a:spcBef>
        <a:spcAft>
          <a:spcPct val="0"/>
        </a:spcAft>
        <a:defRPr sz="4400">
          <a:solidFill>
            <a:srgbClr val="FFFF00"/>
          </a:solidFill>
          <a:latin typeface="Arial" pitchFamily="34" charset="0"/>
        </a:defRPr>
      </a:lvl5pPr>
      <a:lvl6pPr marL="457200" algn="ctr" rtl="0" eaLnBrk="0" fontAlgn="base" hangingPunct="0">
        <a:spcBef>
          <a:spcPct val="0"/>
        </a:spcBef>
        <a:spcAft>
          <a:spcPct val="0"/>
        </a:spcAft>
        <a:defRPr sz="4400">
          <a:solidFill>
            <a:srgbClr val="FFFF00"/>
          </a:solidFill>
          <a:latin typeface="Arial" pitchFamily="34" charset="0"/>
        </a:defRPr>
      </a:lvl6pPr>
      <a:lvl7pPr marL="914400" algn="ctr" rtl="0" eaLnBrk="0" fontAlgn="base" hangingPunct="0">
        <a:spcBef>
          <a:spcPct val="0"/>
        </a:spcBef>
        <a:spcAft>
          <a:spcPct val="0"/>
        </a:spcAft>
        <a:defRPr sz="4400">
          <a:solidFill>
            <a:srgbClr val="FFFF00"/>
          </a:solidFill>
          <a:latin typeface="Arial" pitchFamily="34" charset="0"/>
        </a:defRPr>
      </a:lvl7pPr>
      <a:lvl8pPr marL="1371600" algn="ctr" rtl="0" eaLnBrk="0" fontAlgn="base" hangingPunct="0">
        <a:spcBef>
          <a:spcPct val="0"/>
        </a:spcBef>
        <a:spcAft>
          <a:spcPct val="0"/>
        </a:spcAft>
        <a:defRPr sz="4400">
          <a:solidFill>
            <a:srgbClr val="FFFF00"/>
          </a:solidFill>
          <a:latin typeface="Arial" pitchFamily="34" charset="0"/>
        </a:defRPr>
      </a:lvl8pPr>
      <a:lvl9pPr marL="1828800" algn="ctr" rtl="0" eaLnBrk="0" fontAlgn="base" hangingPunct="0">
        <a:spcBef>
          <a:spcPct val="0"/>
        </a:spcBef>
        <a:spcAft>
          <a:spcPct val="0"/>
        </a:spcAft>
        <a:defRPr sz="4400">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eaLnBrk="0" fontAlgn="base" hangingPunct="0">
        <a:spcBef>
          <a:spcPct val="20000"/>
        </a:spcBef>
        <a:spcAft>
          <a:spcPct val="0"/>
        </a:spcAft>
        <a:buChar char="»"/>
        <a:defRPr sz="2000" b="1">
          <a:solidFill>
            <a:schemeClr val="bg1"/>
          </a:solidFill>
          <a:latin typeface="+mn-lt"/>
        </a:defRPr>
      </a:lvl6pPr>
      <a:lvl7pPr marL="2971800" indent="-228600" algn="l" rtl="0" eaLnBrk="0" fontAlgn="base" hangingPunct="0">
        <a:spcBef>
          <a:spcPct val="20000"/>
        </a:spcBef>
        <a:spcAft>
          <a:spcPct val="0"/>
        </a:spcAft>
        <a:buChar char="»"/>
        <a:defRPr sz="2000" b="1">
          <a:solidFill>
            <a:schemeClr val="bg1"/>
          </a:solidFill>
          <a:latin typeface="+mn-lt"/>
        </a:defRPr>
      </a:lvl7pPr>
      <a:lvl8pPr marL="3429000" indent="-228600" algn="l" rtl="0" eaLnBrk="0" fontAlgn="base" hangingPunct="0">
        <a:spcBef>
          <a:spcPct val="20000"/>
        </a:spcBef>
        <a:spcAft>
          <a:spcPct val="0"/>
        </a:spcAft>
        <a:buChar char="»"/>
        <a:defRPr sz="2000" b="1">
          <a:solidFill>
            <a:schemeClr val="bg1"/>
          </a:solidFill>
          <a:latin typeface="+mn-lt"/>
        </a:defRPr>
      </a:lvl8pPr>
      <a:lvl9pPr marL="3886200" indent="-228600" algn="l" rtl="0" eaLnBrk="0" fontAlgn="base" hangingPunct="0">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lt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lt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Times" panose="02020603050405020304" pitchFamily="18" charset="0"/>
              </a:defRPr>
            </a:lvl1pPr>
          </a:lstStyle>
          <a:p>
            <a:pPr>
              <a:defRPr/>
            </a:pPr>
            <a:fld id="{4918978B-276A-4A16-9CC1-66F3D4906C52}" type="slidenum">
              <a:rPr lang="en-US" altLang="en-US"/>
              <a:pPr>
                <a:defRPr/>
              </a:pPr>
              <a:t>‹#›</a:t>
            </a:fld>
            <a:endParaRPr lang="en-US" altLang="en-US"/>
          </a:p>
        </p:txBody>
      </p:sp>
    </p:spTree>
    <p:extLst>
      <p:ext uri="{BB962C8B-B14F-4D97-AF65-F5344CB8AC3E}">
        <p14:creationId xmlns:p14="http://schemas.microsoft.com/office/powerpoint/2010/main" val="1293988393"/>
      </p:ext>
    </p:extLst>
  </p:cSld>
  <p:clrMap bg1="lt1" tx1="dk1" bg2="lt2" tx2="dk2" accent1="accent1" accent2="accent2" accent3="accent3" accent4="accent4" accent5="accent5" accent6="accent6" hlink="hlink" folHlink="folHlink"/>
  <p:sldLayoutIdLst>
    <p:sldLayoutId id="2147487584" r:id="rId1"/>
    <p:sldLayoutId id="2147487585" r:id="rId2"/>
    <p:sldLayoutId id="2147487586" r:id="rId3"/>
    <p:sldLayoutId id="2147487587" r:id="rId4"/>
    <p:sldLayoutId id="2147487588" r:id="rId5"/>
    <p:sldLayoutId id="2147487589" r:id="rId6"/>
    <p:sldLayoutId id="2147487590" r:id="rId7"/>
    <p:sldLayoutId id="2147487591" r:id="rId8"/>
    <p:sldLayoutId id="2147487592" r:id="rId9"/>
    <p:sldLayoutId id="2147487593" r:id="rId10"/>
    <p:sldLayoutId id="2147487594" r:id="rId11"/>
    <p:sldLayoutId id="2147487595" r:id="rId12"/>
  </p:sldLayoutIdLst>
  <p:txStyles>
    <p:titleStyle>
      <a:lvl1pPr algn="ctr" rtl="0" eaLnBrk="0" fontAlgn="base" hangingPunct="0">
        <a:spcBef>
          <a:spcPct val="0"/>
        </a:spcBef>
        <a:spcAft>
          <a:spcPct val="0"/>
        </a:spcAft>
        <a:defRPr sz="4400">
          <a:solidFill>
            <a:srgbClr val="FFFF00"/>
          </a:solidFill>
          <a:latin typeface="+mj-lt"/>
          <a:ea typeface="ＭＳ Ｐゴシック" charset="0"/>
          <a:cs typeface="+mj-cs"/>
        </a:defRPr>
      </a:lvl1pPr>
      <a:lvl2pPr algn="ctr" rtl="0" eaLnBrk="0" fontAlgn="base" hangingPunct="0">
        <a:spcBef>
          <a:spcPct val="0"/>
        </a:spcBef>
        <a:spcAft>
          <a:spcPct val="0"/>
        </a:spcAft>
        <a:defRPr sz="4400">
          <a:solidFill>
            <a:srgbClr val="FFFF00"/>
          </a:solidFill>
          <a:latin typeface="Arial" pitchFamily="34" charset="0"/>
          <a:ea typeface="ＭＳ Ｐゴシック" charset="0"/>
        </a:defRPr>
      </a:lvl2pPr>
      <a:lvl3pPr algn="ctr" rtl="0" eaLnBrk="0" fontAlgn="base" hangingPunct="0">
        <a:spcBef>
          <a:spcPct val="0"/>
        </a:spcBef>
        <a:spcAft>
          <a:spcPct val="0"/>
        </a:spcAft>
        <a:defRPr sz="4400">
          <a:solidFill>
            <a:srgbClr val="FFFF00"/>
          </a:solidFill>
          <a:latin typeface="Arial" pitchFamily="34" charset="0"/>
          <a:ea typeface="ＭＳ Ｐゴシック" charset="0"/>
        </a:defRPr>
      </a:lvl3pPr>
      <a:lvl4pPr algn="ctr" rtl="0" eaLnBrk="0" fontAlgn="base" hangingPunct="0">
        <a:spcBef>
          <a:spcPct val="0"/>
        </a:spcBef>
        <a:spcAft>
          <a:spcPct val="0"/>
        </a:spcAft>
        <a:defRPr sz="4400">
          <a:solidFill>
            <a:srgbClr val="FFFF00"/>
          </a:solidFill>
          <a:latin typeface="Arial" pitchFamily="34" charset="0"/>
          <a:ea typeface="ＭＳ Ｐゴシック" charset="0"/>
        </a:defRPr>
      </a:lvl4pPr>
      <a:lvl5pPr algn="ctr" rtl="0" eaLnBrk="0" fontAlgn="base" hangingPunct="0">
        <a:spcBef>
          <a:spcPct val="0"/>
        </a:spcBef>
        <a:spcAft>
          <a:spcPct val="0"/>
        </a:spcAft>
        <a:defRPr sz="4400">
          <a:solidFill>
            <a:srgbClr val="FFFF00"/>
          </a:solidFill>
          <a:latin typeface="Arial" pitchFamily="34" charset="0"/>
          <a:ea typeface="ＭＳ Ｐゴシック" charset="0"/>
        </a:defRPr>
      </a:lvl5pPr>
      <a:lvl6pPr marL="457200" algn="ctr" rtl="0" eaLnBrk="0" fontAlgn="base" hangingPunct="0">
        <a:spcBef>
          <a:spcPct val="0"/>
        </a:spcBef>
        <a:spcAft>
          <a:spcPct val="0"/>
        </a:spcAft>
        <a:defRPr sz="4400">
          <a:solidFill>
            <a:srgbClr val="FFFF00"/>
          </a:solidFill>
          <a:latin typeface="Arial" pitchFamily="34" charset="0"/>
        </a:defRPr>
      </a:lvl6pPr>
      <a:lvl7pPr marL="914400" algn="ctr" rtl="0" eaLnBrk="0" fontAlgn="base" hangingPunct="0">
        <a:spcBef>
          <a:spcPct val="0"/>
        </a:spcBef>
        <a:spcAft>
          <a:spcPct val="0"/>
        </a:spcAft>
        <a:defRPr sz="4400">
          <a:solidFill>
            <a:srgbClr val="FFFF00"/>
          </a:solidFill>
          <a:latin typeface="Arial" pitchFamily="34" charset="0"/>
        </a:defRPr>
      </a:lvl7pPr>
      <a:lvl8pPr marL="1371600" algn="ctr" rtl="0" eaLnBrk="0" fontAlgn="base" hangingPunct="0">
        <a:spcBef>
          <a:spcPct val="0"/>
        </a:spcBef>
        <a:spcAft>
          <a:spcPct val="0"/>
        </a:spcAft>
        <a:defRPr sz="4400">
          <a:solidFill>
            <a:srgbClr val="FFFF00"/>
          </a:solidFill>
          <a:latin typeface="Arial" pitchFamily="34" charset="0"/>
        </a:defRPr>
      </a:lvl8pPr>
      <a:lvl9pPr marL="1828800" algn="ctr" rtl="0" eaLnBrk="0" fontAlgn="base" hangingPunct="0">
        <a:spcBef>
          <a:spcPct val="0"/>
        </a:spcBef>
        <a:spcAft>
          <a:spcPct val="0"/>
        </a:spcAft>
        <a:defRPr sz="4400">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b="1">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b="1">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b="1">
          <a:solidFill>
            <a:schemeClr val="bg1"/>
          </a:solidFill>
          <a:latin typeface="+mn-lt"/>
          <a:ea typeface="ＭＳ Ｐゴシック" charset="0"/>
        </a:defRPr>
      </a:lvl5pPr>
      <a:lvl6pPr marL="2514600" indent="-228600" algn="l" rtl="0" eaLnBrk="0" fontAlgn="base" hangingPunct="0">
        <a:spcBef>
          <a:spcPct val="20000"/>
        </a:spcBef>
        <a:spcAft>
          <a:spcPct val="0"/>
        </a:spcAft>
        <a:buChar char="»"/>
        <a:defRPr sz="2000" b="1">
          <a:solidFill>
            <a:schemeClr val="bg1"/>
          </a:solidFill>
          <a:latin typeface="+mn-lt"/>
        </a:defRPr>
      </a:lvl6pPr>
      <a:lvl7pPr marL="2971800" indent="-228600" algn="l" rtl="0" eaLnBrk="0" fontAlgn="base" hangingPunct="0">
        <a:spcBef>
          <a:spcPct val="20000"/>
        </a:spcBef>
        <a:spcAft>
          <a:spcPct val="0"/>
        </a:spcAft>
        <a:buChar char="»"/>
        <a:defRPr sz="2000" b="1">
          <a:solidFill>
            <a:schemeClr val="bg1"/>
          </a:solidFill>
          <a:latin typeface="+mn-lt"/>
        </a:defRPr>
      </a:lvl7pPr>
      <a:lvl8pPr marL="3429000" indent="-228600" algn="l" rtl="0" eaLnBrk="0" fontAlgn="base" hangingPunct="0">
        <a:spcBef>
          <a:spcPct val="20000"/>
        </a:spcBef>
        <a:spcAft>
          <a:spcPct val="0"/>
        </a:spcAft>
        <a:buChar char="»"/>
        <a:defRPr sz="2000" b="1">
          <a:solidFill>
            <a:schemeClr val="bg1"/>
          </a:solidFill>
          <a:latin typeface="+mn-lt"/>
        </a:defRPr>
      </a:lvl8pPr>
      <a:lvl9pPr marL="3886200" indent="-228600" algn="l" rtl="0" eaLnBrk="0" fontAlgn="base" hangingPunct="0">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en-US" alt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9868EF-1C9E-4856-92F0-14F52F1E6BB8}" type="slidenum">
              <a:rPr lang="en-US" altLang="en-US"/>
              <a:pPr/>
              <a:t>‹#›</a:t>
            </a:fld>
            <a:endParaRPr lang="en-US" altLang="en-US"/>
          </a:p>
        </p:txBody>
      </p:sp>
    </p:spTree>
    <p:extLst>
      <p:ext uri="{BB962C8B-B14F-4D97-AF65-F5344CB8AC3E}">
        <p14:creationId xmlns:p14="http://schemas.microsoft.com/office/powerpoint/2010/main" val="2422405804"/>
      </p:ext>
    </p:extLst>
  </p:cSld>
  <p:clrMap bg1="lt1" tx1="dk1" bg2="lt2" tx2="dk2" accent1="accent1" accent2="accent2" accent3="accent3" accent4="accent4" accent5="accent5" accent6="accent6" hlink="hlink" folHlink="folHlink"/>
  <p:sldLayoutIdLst>
    <p:sldLayoutId id="2147487597" r:id="rId1"/>
    <p:sldLayoutId id="2147487598" r:id="rId2"/>
    <p:sldLayoutId id="2147487599" r:id="rId3"/>
    <p:sldLayoutId id="2147487600" r:id="rId4"/>
    <p:sldLayoutId id="2147487601" r:id="rId5"/>
    <p:sldLayoutId id="2147487602" r:id="rId6"/>
    <p:sldLayoutId id="2147487603" r:id="rId7"/>
    <p:sldLayoutId id="2147487604" r:id="rId8"/>
    <p:sldLayoutId id="2147487605" r:id="rId9"/>
    <p:sldLayoutId id="2147487606" r:id="rId10"/>
    <p:sldLayoutId id="2147487607" r:id="rId11"/>
    <p:sldLayoutId id="2147487608" r:id="rId12"/>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pitchFamily="34" charset="0"/>
        </a:defRPr>
      </a:lvl2pPr>
      <a:lvl3pPr algn="ctr" rtl="0" eaLnBrk="0" fontAlgn="base" hangingPunct="0">
        <a:spcBef>
          <a:spcPct val="0"/>
        </a:spcBef>
        <a:spcAft>
          <a:spcPct val="0"/>
        </a:spcAft>
        <a:defRPr sz="4400">
          <a:solidFill>
            <a:srgbClr val="FFFF00"/>
          </a:solidFill>
          <a:latin typeface="Arial" pitchFamily="34" charset="0"/>
        </a:defRPr>
      </a:lvl3pPr>
      <a:lvl4pPr algn="ctr" rtl="0" eaLnBrk="0" fontAlgn="base" hangingPunct="0">
        <a:spcBef>
          <a:spcPct val="0"/>
        </a:spcBef>
        <a:spcAft>
          <a:spcPct val="0"/>
        </a:spcAft>
        <a:defRPr sz="4400">
          <a:solidFill>
            <a:srgbClr val="FFFF00"/>
          </a:solidFill>
          <a:latin typeface="Arial" pitchFamily="34" charset="0"/>
        </a:defRPr>
      </a:lvl4pPr>
      <a:lvl5pPr algn="ctr" rtl="0" eaLnBrk="0" fontAlgn="base" hangingPunct="0">
        <a:spcBef>
          <a:spcPct val="0"/>
        </a:spcBef>
        <a:spcAft>
          <a:spcPct val="0"/>
        </a:spcAft>
        <a:defRPr sz="4400">
          <a:solidFill>
            <a:srgbClr val="FFFF00"/>
          </a:solidFill>
          <a:latin typeface="Arial" pitchFamily="34" charset="0"/>
        </a:defRPr>
      </a:lvl5pPr>
      <a:lvl6pPr marL="457200" algn="ctr" rtl="0" eaLnBrk="0" fontAlgn="base" hangingPunct="0">
        <a:spcBef>
          <a:spcPct val="0"/>
        </a:spcBef>
        <a:spcAft>
          <a:spcPct val="0"/>
        </a:spcAft>
        <a:defRPr sz="4400">
          <a:solidFill>
            <a:srgbClr val="FFFF00"/>
          </a:solidFill>
          <a:latin typeface="Arial" pitchFamily="34" charset="0"/>
        </a:defRPr>
      </a:lvl6pPr>
      <a:lvl7pPr marL="914400" algn="ctr" rtl="0" eaLnBrk="0" fontAlgn="base" hangingPunct="0">
        <a:spcBef>
          <a:spcPct val="0"/>
        </a:spcBef>
        <a:spcAft>
          <a:spcPct val="0"/>
        </a:spcAft>
        <a:defRPr sz="4400">
          <a:solidFill>
            <a:srgbClr val="FFFF00"/>
          </a:solidFill>
          <a:latin typeface="Arial" pitchFamily="34" charset="0"/>
        </a:defRPr>
      </a:lvl7pPr>
      <a:lvl8pPr marL="1371600" algn="ctr" rtl="0" eaLnBrk="0" fontAlgn="base" hangingPunct="0">
        <a:spcBef>
          <a:spcPct val="0"/>
        </a:spcBef>
        <a:spcAft>
          <a:spcPct val="0"/>
        </a:spcAft>
        <a:defRPr sz="4400">
          <a:solidFill>
            <a:srgbClr val="FFFF00"/>
          </a:solidFill>
          <a:latin typeface="Arial" pitchFamily="34" charset="0"/>
        </a:defRPr>
      </a:lvl8pPr>
      <a:lvl9pPr marL="1828800" algn="ctr" rtl="0" eaLnBrk="0" fontAlgn="base" hangingPunct="0">
        <a:spcBef>
          <a:spcPct val="0"/>
        </a:spcBef>
        <a:spcAft>
          <a:spcPct val="0"/>
        </a:spcAft>
        <a:defRPr sz="4400">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eaLnBrk="0" fontAlgn="base" hangingPunct="0">
        <a:spcBef>
          <a:spcPct val="20000"/>
        </a:spcBef>
        <a:spcAft>
          <a:spcPct val="0"/>
        </a:spcAft>
        <a:buChar char="»"/>
        <a:defRPr sz="2000" b="1">
          <a:solidFill>
            <a:schemeClr val="bg1"/>
          </a:solidFill>
          <a:latin typeface="+mn-lt"/>
        </a:defRPr>
      </a:lvl6pPr>
      <a:lvl7pPr marL="2971800" indent="-228600" algn="l" rtl="0" eaLnBrk="0" fontAlgn="base" hangingPunct="0">
        <a:spcBef>
          <a:spcPct val="20000"/>
        </a:spcBef>
        <a:spcAft>
          <a:spcPct val="0"/>
        </a:spcAft>
        <a:buChar char="»"/>
        <a:defRPr sz="2000" b="1">
          <a:solidFill>
            <a:schemeClr val="bg1"/>
          </a:solidFill>
          <a:latin typeface="+mn-lt"/>
        </a:defRPr>
      </a:lvl7pPr>
      <a:lvl8pPr marL="3429000" indent="-228600" algn="l" rtl="0" eaLnBrk="0" fontAlgn="base" hangingPunct="0">
        <a:spcBef>
          <a:spcPct val="20000"/>
        </a:spcBef>
        <a:spcAft>
          <a:spcPct val="0"/>
        </a:spcAft>
        <a:buChar char="»"/>
        <a:defRPr sz="2000" b="1">
          <a:solidFill>
            <a:schemeClr val="bg1"/>
          </a:solidFill>
          <a:latin typeface="+mn-lt"/>
        </a:defRPr>
      </a:lvl8pPr>
      <a:lvl9pPr marL="3886200" indent="-228600" algn="l" rtl="0" eaLnBrk="0" fontAlgn="base" hangingPunct="0">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
              <a:srgbClr val="000099"/>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0716" y="-7144"/>
            <a:ext cx="1030843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eaLnBrk="1" fontAlgn="auto" hangingPunct="1">
              <a:spcBef>
                <a:spcPts val="0"/>
              </a:spcBef>
              <a:spcAft>
                <a:spcPts val="0"/>
              </a:spcAft>
            </a:pPr>
            <a:endParaRPr lang="en-US">
              <a:solidFill>
                <a:prstClr val="black"/>
              </a:solidFill>
              <a:latin typeface="Arial"/>
            </a:endParaRPr>
          </a:p>
        </p:txBody>
      </p:sp>
      <p:sp>
        <p:nvSpPr>
          <p:cNvPr id="8" name="Freeform 7"/>
          <p:cNvSpPr>
            <a:spLocks/>
          </p:cNvSpPr>
          <p:nvPr/>
        </p:nvSpPr>
        <p:spPr bwMode="auto">
          <a:xfrm>
            <a:off x="4929187" y="-7143"/>
            <a:ext cx="5357813"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eaLnBrk="1" fontAlgn="auto" hangingPunct="1">
              <a:spcBef>
                <a:spcPts val="0"/>
              </a:spcBef>
              <a:spcAft>
                <a:spcPts val="0"/>
              </a:spcAft>
            </a:pPr>
            <a:endParaRPr lang="en-US">
              <a:solidFill>
                <a:prstClr val="black"/>
              </a:solidFill>
              <a:latin typeface="Arial"/>
            </a:endParaRPr>
          </a:p>
        </p:txBody>
      </p:sp>
      <p:sp>
        <p:nvSpPr>
          <p:cNvPr id="9" name="Title Placeholder 8"/>
          <p:cNvSpPr>
            <a:spLocks noGrp="1"/>
          </p:cNvSpPr>
          <p:nvPr>
            <p:ph type="title"/>
          </p:nvPr>
        </p:nvSpPr>
        <p:spPr>
          <a:xfrm>
            <a:off x="514350" y="132588"/>
            <a:ext cx="9258300" cy="1143000"/>
          </a:xfrm>
          <a:prstGeom prst="rect">
            <a:avLst/>
          </a:prstGeom>
        </p:spPr>
        <p:txBody>
          <a:bodyPr vert="horz" lIns="0" rIns="0" bIns="0" anchor="b">
            <a:normAutofit/>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514350" y="1935480"/>
            <a:ext cx="92583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514350" y="6356475"/>
            <a:ext cx="24003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457200">
              <a:defRPr/>
            </a:pPr>
            <a:fld id="{13739784-DD49-4293-8FE3-7CA980BF213B}" type="datetimeFigureOut">
              <a:rPr lang="en-US" smtClean="0">
                <a:solidFill>
                  <a:srgbClr val="4E5B6F">
                    <a:shade val="90000"/>
                  </a:srgbClr>
                </a:solidFill>
                <a:latin typeface="Arial" charset="0"/>
              </a:rPr>
              <a:pPr defTabSz="457200">
                <a:defRPr/>
              </a:pPr>
              <a:t>6/5/2020</a:t>
            </a:fld>
            <a:endParaRPr lang="en-US" dirty="0">
              <a:solidFill>
                <a:srgbClr val="4E5B6F">
                  <a:shade val="90000"/>
                </a:srgbClr>
              </a:solidFill>
              <a:latin typeface="Arial" charset="0"/>
            </a:endParaRPr>
          </a:p>
        </p:txBody>
      </p:sp>
      <p:sp>
        <p:nvSpPr>
          <p:cNvPr id="22" name="Footer Placeholder 21"/>
          <p:cNvSpPr>
            <a:spLocks noGrp="1"/>
          </p:cNvSpPr>
          <p:nvPr>
            <p:ph type="ftr" sz="quarter" idx="3"/>
          </p:nvPr>
        </p:nvSpPr>
        <p:spPr>
          <a:xfrm>
            <a:off x="3000375" y="6356475"/>
            <a:ext cx="37719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457200">
              <a:defRPr/>
            </a:pPr>
            <a:endParaRPr lang="en-US">
              <a:solidFill>
                <a:srgbClr val="4E5B6F">
                  <a:shade val="90000"/>
                </a:srgbClr>
              </a:solidFill>
              <a:latin typeface="Arial" charset="0"/>
            </a:endParaRPr>
          </a:p>
        </p:txBody>
      </p:sp>
      <p:sp>
        <p:nvSpPr>
          <p:cNvPr id="18" name="Slide Number Placeholder 17"/>
          <p:cNvSpPr>
            <a:spLocks noGrp="1"/>
          </p:cNvSpPr>
          <p:nvPr>
            <p:ph type="sldNum" sz="quarter" idx="4"/>
          </p:nvPr>
        </p:nvSpPr>
        <p:spPr>
          <a:xfrm>
            <a:off x="8915400" y="6356475"/>
            <a:ext cx="85725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defTabSz="457200">
              <a:defRPr/>
            </a:pPr>
            <a:fld id="{D9221580-56FE-4F3D-A190-A45AE68309B7}" type="slidenum">
              <a:rPr lang="en-US" smtClean="0">
                <a:solidFill>
                  <a:srgbClr val="4E5B6F">
                    <a:shade val="90000"/>
                  </a:srgbClr>
                </a:solidFill>
                <a:latin typeface="Arial" charset="0"/>
              </a:rPr>
              <a:pPr defTabSz="457200">
                <a:defRPr/>
              </a:pPr>
              <a:t>‹#›</a:t>
            </a:fld>
            <a:endParaRPr lang="en-US">
              <a:solidFill>
                <a:srgbClr val="4E5B6F">
                  <a:shade val="90000"/>
                </a:srgbClr>
              </a:solidFill>
              <a:latin typeface="Arial" charset="0"/>
            </a:endParaRPr>
          </a:p>
        </p:txBody>
      </p:sp>
      <p:grpSp>
        <p:nvGrpSpPr>
          <p:cNvPr id="2" name="Group 1"/>
          <p:cNvGrpSpPr/>
          <p:nvPr/>
        </p:nvGrpSpPr>
        <p:grpSpPr>
          <a:xfrm>
            <a:off x="-21391" y="202408"/>
            <a:ext cx="10328117"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457200" eaLnBrk="1" fontAlgn="auto" hangingPunct="1">
                <a:spcBef>
                  <a:spcPts val="0"/>
                </a:spcBef>
                <a:spcAft>
                  <a:spcPts val="0"/>
                </a:spcAft>
              </a:pPr>
              <a:endParaRPr lang="en-US">
                <a:solidFill>
                  <a:prstClr val="black"/>
                </a:solidFill>
                <a:latin typeface="Aria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457200" eaLnBrk="1" fontAlgn="auto" hangingPunct="1">
                <a:spcBef>
                  <a:spcPts val="0"/>
                </a:spcBef>
                <a:spcAft>
                  <a:spcPts val="0"/>
                </a:spcAft>
              </a:pPr>
              <a:endParaRPr lang="en-US">
                <a:solidFill>
                  <a:prstClr val="black"/>
                </a:solidFill>
                <a:latin typeface="Arial"/>
              </a:endParaRPr>
            </a:p>
          </p:txBody>
        </p:sp>
      </p:grpSp>
    </p:spTree>
    <p:extLst>
      <p:ext uri="{BB962C8B-B14F-4D97-AF65-F5344CB8AC3E}">
        <p14:creationId xmlns:p14="http://schemas.microsoft.com/office/powerpoint/2010/main" val="2584362760"/>
      </p:ext>
    </p:extLst>
  </p:cSld>
  <p:clrMap bg1="lt1" tx1="dk1" bg2="lt2" tx2="dk2" accent1="accent1" accent2="accent2" accent3="accent3" accent4="accent4" accent5="accent5" accent6="accent6" hlink="hlink" folHlink="folHlink"/>
  <p:sldLayoutIdLst>
    <p:sldLayoutId id="2147487610" r:id="rId1"/>
    <p:sldLayoutId id="2147487611" r:id="rId2"/>
    <p:sldLayoutId id="2147487612" r:id="rId3"/>
    <p:sldLayoutId id="2147487613" r:id="rId4"/>
    <p:sldLayoutId id="2147487614" r:id="rId5"/>
    <p:sldLayoutId id="2147487615" r:id="rId6"/>
    <p:sldLayoutId id="2147487616" r:id="rId7"/>
    <p:sldLayoutId id="2147487617" r:id="rId8"/>
    <p:sldLayoutId id="2147487618" r:id="rId9"/>
    <p:sldLayoutId id="2147487619" r:id="rId10"/>
    <p:sldLayoutId id="2147487620" r:id="rId11"/>
    <p:sldLayoutId id="2147487621" r:id="rId12"/>
  </p:sldLayoutIdLst>
  <p:txStyles>
    <p:titleStyle>
      <a:lvl1pPr algn="l" rtl="0" eaLnBrk="1" latinLnBrk="0" hangingPunct="1">
        <a:spcBef>
          <a:spcPct val="0"/>
        </a:spcBef>
        <a:buNone/>
        <a:defRPr kumimoji="0" sz="4000" b="0" kern="1200">
          <a:ln>
            <a:noFill/>
          </a:ln>
          <a:solidFill>
            <a:srgbClr val="FFFF00"/>
          </a:solidFill>
          <a:effectLst/>
          <a:latin typeface="+mj-lt"/>
          <a:ea typeface="+mj-ea"/>
          <a:cs typeface="+mj-cs"/>
        </a:defRPr>
      </a:lvl1pPr>
    </p:titleStyle>
    <p:bodyStyle>
      <a:lvl1pPr marL="274320" indent="-274320" algn="l" rtl="0" eaLnBrk="1" latinLnBrk="0" hangingPunct="1">
        <a:spcBef>
          <a:spcPct val="20000"/>
        </a:spcBef>
        <a:buClr>
          <a:srgbClr val="FFFF00"/>
        </a:buClr>
        <a:buSzPct val="95000"/>
        <a:buFont typeface="Wingdings 2"/>
        <a:buChar char=""/>
        <a:defRPr kumimoji="0" sz="2800" kern="1200">
          <a:solidFill>
            <a:srgbClr val="FFFFFF"/>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FFFFFF"/>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FFFFFF"/>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FFFFFF"/>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FFFFFF"/>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D8BD707-D9CF-40AE-B4C6-C98DA3205C09}" type="datetimeFigureOut">
              <a:rPr lang="en-US" smtClean="0">
                <a:solidFill>
                  <a:prstClr val="white">
                    <a:tint val="75000"/>
                  </a:prstClr>
                </a:solidFill>
                <a:latin typeface="Calibri"/>
                <a:ea typeface="+mn-ea"/>
              </a:rPr>
              <a:pPr eaLnBrk="1" fontAlgn="auto" hangingPunct="1">
                <a:spcBef>
                  <a:spcPts val="0"/>
                </a:spcBef>
                <a:spcAft>
                  <a:spcPts val="0"/>
                </a:spcAft>
              </a:pPr>
              <a:t>6/5/2020</a:t>
            </a:fld>
            <a:endParaRPr lang="en-US">
              <a:solidFill>
                <a:prstClr val="white">
                  <a:tint val="75000"/>
                </a:prstClr>
              </a:solidFill>
              <a:latin typeface="Calibri"/>
              <a:ea typeface="+mn-ea"/>
            </a:endParaRPr>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white">
                  <a:tint val="75000"/>
                </a:prstClr>
              </a:solidFill>
              <a:latin typeface="Calibri"/>
              <a:ea typeface="+mn-ea"/>
            </a:endParaRPr>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6F15528-21DE-4FAA-801E-634DDDAF4B2B}" type="slidenum">
              <a:rPr lang="en-US" smtClean="0">
                <a:solidFill>
                  <a:prstClr val="white">
                    <a:tint val="75000"/>
                  </a:prstClr>
                </a:solidFill>
                <a:latin typeface="Calibri"/>
                <a:ea typeface="+mn-ea"/>
              </a:rPr>
              <a:pPr eaLnBrk="1" fontAlgn="auto" hangingPunct="1">
                <a:spcBef>
                  <a:spcPts val="0"/>
                </a:spcBef>
                <a:spcAft>
                  <a:spcPts val="0"/>
                </a:spcAft>
              </a:pPr>
              <a:t>‹#›</a:t>
            </a:fld>
            <a:endParaRPr lang="en-US">
              <a:solidFill>
                <a:prstClr val="white">
                  <a:tint val="75000"/>
                </a:prstClr>
              </a:solidFill>
              <a:latin typeface="Calibri"/>
              <a:ea typeface="+mn-ea"/>
            </a:endParaRPr>
          </a:p>
        </p:txBody>
      </p:sp>
    </p:spTree>
    <p:extLst>
      <p:ext uri="{BB962C8B-B14F-4D97-AF65-F5344CB8AC3E}">
        <p14:creationId xmlns:p14="http://schemas.microsoft.com/office/powerpoint/2010/main" val="1953104335"/>
      </p:ext>
    </p:extLst>
  </p:cSld>
  <p:clrMap bg1="dk1" tx1="lt1" bg2="dk2" tx2="lt2" accent1="accent1" accent2="accent2" accent3="accent3" accent4="accent4" accent5="accent5" accent6="accent6" hlink="hlink" folHlink="folHlink"/>
  <p:sldLayoutIdLst>
    <p:sldLayoutId id="2147487623" r:id="rId1"/>
    <p:sldLayoutId id="2147487624" r:id="rId2"/>
    <p:sldLayoutId id="2147487625" r:id="rId3"/>
    <p:sldLayoutId id="2147487626" r:id="rId4"/>
    <p:sldLayoutId id="2147487627" r:id="rId5"/>
    <p:sldLayoutId id="2147487628" r:id="rId6"/>
    <p:sldLayoutId id="2147487629" r:id="rId7"/>
    <p:sldLayoutId id="2147487630" r:id="rId8"/>
    <p:sldLayoutId id="2147487631" r:id="rId9"/>
    <p:sldLayoutId id="2147487632" r:id="rId10"/>
    <p:sldLayoutId id="21474876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en-US" altLang="en-US">
              <a:solidFill>
                <a:srgbClr val="000000"/>
              </a:solidFill>
              <a:ea typeface="+mn-ea"/>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US" altLang="en-US">
              <a:solidFill>
                <a:srgbClr val="000000"/>
              </a:solidFill>
              <a:ea typeface="+mn-ea"/>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anose="02020603050405020304" pitchFamily="18" charset="0"/>
              </a:defRPr>
            </a:lvl1pPr>
          </a:lstStyle>
          <a:p>
            <a:fld id="{0179B9B3-1C87-4302-A833-5BBB56D5159F}" type="slidenum">
              <a:rPr lang="en-US" altLang="en-US" smtClean="0">
                <a:solidFill>
                  <a:srgbClr val="000000"/>
                </a:solidFill>
                <a:ea typeface="+mn-ea"/>
              </a:rPr>
              <a:pPr/>
              <a:t>‹#›</a:t>
            </a:fld>
            <a:endParaRPr lang="en-US" altLang="en-US" smtClean="0">
              <a:solidFill>
                <a:srgbClr val="000000"/>
              </a:solidFill>
              <a:ea typeface="+mn-ea"/>
            </a:endParaRPr>
          </a:p>
        </p:txBody>
      </p:sp>
    </p:spTree>
    <p:extLst>
      <p:ext uri="{BB962C8B-B14F-4D97-AF65-F5344CB8AC3E}">
        <p14:creationId xmlns:p14="http://schemas.microsoft.com/office/powerpoint/2010/main" val="1238600869"/>
      </p:ext>
    </p:extLst>
  </p:cSld>
  <p:clrMap bg1="lt1" tx1="dk1" bg2="lt2" tx2="dk2" accent1="accent1" accent2="accent2" accent3="accent3" accent4="accent4" accent5="accent5" accent6="accent6" hlink="hlink" folHlink="folHlink"/>
  <p:sldLayoutIdLst>
    <p:sldLayoutId id="2147487635" r:id="rId1"/>
    <p:sldLayoutId id="2147487636" r:id="rId2"/>
    <p:sldLayoutId id="2147487637" r:id="rId3"/>
    <p:sldLayoutId id="2147487638" r:id="rId4"/>
    <p:sldLayoutId id="2147487639" r:id="rId5"/>
    <p:sldLayoutId id="2147487640" r:id="rId6"/>
    <p:sldLayoutId id="2147487641" r:id="rId7"/>
    <p:sldLayoutId id="2147487642" r:id="rId8"/>
    <p:sldLayoutId id="2147487643" r:id="rId9"/>
    <p:sldLayoutId id="2147487644" r:id="rId10"/>
    <p:sldLayoutId id="2147487645" r:id="rId11"/>
    <p:sldLayoutId id="2147487646" r:id="rId12"/>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200" algn="ctr" rtl="0" eaLnBrk="0" fontAlgn="base" hangingPunct="0">
        <a:spcBef>
          <a:spcPct val="0"/>
        </a:spcBef>
        <a:spcAft>
          <a:spcPct val="0"/>
        </a:spcAft>
        <a:defRPr sz="4400">
          <a:solidFill>
            <a:srgbClr val="FFFF00"/>
          </a:solidFill>
          <a:latin typeface="Arial" charset="0"/>
        </a:defRPr>
      </a:lvl6pPr>
      <a:lvl7pPr marL="914400" algn="ctr" rtl="0" eaLnBrk="0" fontAlgn="base" hangingPunct="0">
        <a:spcBef>
          <a:spcPct val="0"/>
        </a:spcBef>
        <a:spcAft>
          <a:spcPct val="0"/>
        </a:spcAft>
        <a:defRPr sz="4400">
          <a:solidFill>
            <a:srgbClr val="FFFF00"/>
          </a:solidFill>
          <a:latin typeface="Arial" charset="0"/>
        </a:defRPr>
      </a:lvl7pPr>
      <a:lvl8pPr marL="1371600" algn="ctr" rtl="0" eaLnBrk="0" fontAlgn="base" hangingPunct="0">
        <a:spcBef>
          <a:spcPct val="0"/>
        </a:spcBef>
        <a:spcAft>
          <a:spcPct val="0"/>
        </a:spcAft>
        <a:defRPr sz="4400">
          <a:solidFill>
            <a:srgbClr val="FFFF00"/>
          </a:solidFill>
          <a:latin typeface="Arial" charset="0"/>
        </a:defRPr>
      </a:lvl8pPr>
      <a:lvl9pPr marL="1828800" algn="ctr" rtl="0" eaLnBrk="0" fontAlgn="base" hangingPunct="0">
        <a:spcBef>
          <a:spcPct val="0"/>
        </a:spcBef>
        <a:spcAft>
          <a:spcPct val="0"/>
        </a:spcAft>
        <a:defRPr sz="4400">
          <a:solidFill>
            <a:srgbClr val="FFFF00"/>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eaLnBrk="0" fontAlgn="base" hangingPunct="0">
        <a:spcBef>
          <a:spcPct val="20000"/>
        </a:spcBef>
        <a:spcAft>
          <a:spcPct val="0"/>
        </a:spcAft>
        <a:buChar char="»"/>
        <a:defRPr sz="2000" b="1">
          <a:solidFill>
            <a:schemeClr val="bg1"/>
          </a:solidFill>
          <a:latin typeface="+mn-lt"/>
        </a:defRPr>
      </a:lvl6pPr>
      <a:lvl7pPr marL="2971800" indent="-228600" algn="l" rtl="0" eaLnBrk="0" fontAlgn="base" hangingPunct="0">
        <a:spcBef>
          <a:spcPct val="20000"/>
        </a:spcBef>
        <a:spcAft>
          <a:spcPct val="0"/>
        </a:spcAft>
        <a:buChar char="»"/>
        <a:defRPr sz="2000" b="1">
          <a:solidFill>
            <a:schemeClr val="bg1"/>
          </a:solidFill>
          <a:latin typeface="+mn-lt"/>
        </a:defRPr>
      </a:lvl7pPr>
      <a:lvl8pPr marL="3429000" indent="-228600" algn="l" rtl="0" eaLnBrk="0" fontAlgn="base" hangingPunct="0">
        <a:spcBef>
          <a:spcPct val="20000"/>
        </a:spcBef>
        <a:spcAft>
          <a:spcPct val="0"/>
        </a:spcAft>
        <a:buChar char="»"/>
        <a:defRPr sz="2000" b="1">
          <a:solidFill>
            <a:schemeClr val="bg1"/>
          </a:solidFill>
          <a:latin typeface="+mn-lt"/>
        </a:defRPr>
      </a:lvl8pPr>
      <a:lvl9pPr marL="3886200" indent="-228600" algn="l" rtl="0" eaLnBrk="0" fontAlgn="base" hangingPunct="0">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ea typeface="+mn-ea"/>
              </a:defRPr>
            </a:lvl1pPr>
          </a:lstStyle>
          <a:p>
            <a:pPr>
              <a:defRPr/>
            </a:pPr>
            <a:endParaRPr lang="en-US" alt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ea typeface="+mn-ea"/>
              </a:defRPr>
            </a:lvl1pPr>
          </a:lstStyle>
          <a:p>
            <a:pPr>
              <a:defRPr/>
            </a:pPr>
            <a:endParaRPr lang="en-US" alt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ea typeface="+mn-ea"/>
              </a:defRPr>
            </a:lvl1pPr>
          </a:lstStyle>
          <a:p>
            <a:pPr>
              <a:defRPr/>
            </a:pPr>
            <a:fld id="{E3616131-4ECC-41D5-AFCA-B6C12E6E52D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549" r:id="rId1"/>
    <p:sldLayoutId id="2147486550" r:id="rId2"/>
    <p:sldLayoutId id="2147486551" r:id="rId3"/>
    <p:sldLayoutId id="2147486552" r:id="rId4"/>
    <p:sldLayoutId id="2147486553" r:id="rId5"/>
    <p:sldLayoutId id="2147486554" r:id="rId6"/>
    <p:sldLayoutId id="2147486555" r:id="rId7"/>
    <p:sldLayoutId id="2147486556" r:id="rId8"/>
    <p:sldLayoutId id="2147486557" r:id="rId9"/>
    <p:sldLayoutId id="2147486558" r:id="rId10"/>
    <p:sldLayoutId id="2147486559" r:id="rId11"/>
    <p:sldLayoutId id="2147486560" r:id="rId12"/>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pitchFamily="34" charset="0"/>
        </a:defRPr>
      </a:lvl2pPr>
      <a:lvl3pPr algn="ctr" rtl="0" eaLnBrk="0" fontAlgn="base" hangingPunct="0">
        <a:spcBef>
          <a:spcPct val="0"/>
        </a:spcBef>
        <a:spcAft>
          <a:spcPct val="0"/>
        </a:spcAft>
        <a:defRPr sz="4400">
          <a:solidFill>
            <a:srgbClr val="FFFF00"/>
          </a:solidFill>
          <a:latin typeface="Arial" pitchFamily="34" charset="0"/>
        </a:defRPr>
      </a:lvl3pPr>
      <a:lvl4pPr algn="ctr" rtl="0" eaLnBrk="0" fontAlgn="base" hangingPunct="0">
        <a:spcBef>
          <a:spcPct val="0"/>
        </a:spcBef>
        <a:spcAft>
          <a:spcPct val="0"/>
        </a:spcAft>
        <a:defRPr sz="4400">
          <a:solidFill>
            <a:srgbClr val="FFFF00"/>
          </a:solidFill>
          <a:latin typeface="Arial" pitchFamily="34" charset="0"/>
        </a:defRPr>
      </a:lvl4pPr>
      <a:lvl5pPr algn="ctr" rtl="0" eaLnBrk="0" fontAlgn="base" hangingPunct="0">
        <a:spcBef>
          <a:spcPct val="0"/>
        </a:spcBef>
        <a:spcAft>
          <a:spcPct val="0"/>
        </a:spcAft>
        <a:defRPr sz="4400">
          <a:solidFill>
            <a:srgbClr val="FFFF00"/>
          </a:solidFill>
          <a:latin typeface="Arial" pitchFamily="34" charset="0"/>
        </a:defRPr>
      </a:lvl5pPr>
      <a:lvl6pPr marL="457200" algn="ctr" rtl="0" eaLnBrk="0" fontAlgn="base" hangingPunct="0">
        <a:spcBef>
          <a:spcPct val="0"/>
        </a:spcBef>
        <a:spcAft>
          <a:spcPct val="0"/>
        </a:spcAft>
        <a:defRPr sz="4400">
          <a:solidFill>
            <a:srgbClr val="FFFF00"/>
          </a:solidFill>
          <a:latin typeface="Arial" pitchFamily="34" charset="0"/>
        </a:defRPr>
      </a:lvl6pPr>
      <a:lvl7pPr marL="914400" algn="ctr" rtl="0" eaLnBrk="0" fontAlgn="base" hangingPunct="0">
        <a:spcBef>
          <a:spcPct val="0"/>
        </a:spcBef>
        <a:spcAft>
          <a:spcPct val="0"/>
        </a:spcAft>
        <a:defRPr sz="4400">
          <a:solidFill>
            <a:srgbClr val="FFFF00"/>
          </a:solidFill>
          <a:latin typeface="Arial" pitchFamily="34" charset="0"/>
        </a:defRPr>
      </a:lvl7pPr>
      <a:lvl8pPr marL="1371600" algn="ctr" rtl="0" eaLnBrk="0" fontAlgn="base" hangingPunct="0">
        <a:spcBef>
          <a:spcPct val="0"/>
        </a:spcBef>
        <a:spcAft>
          <a:spcPct val="0"/>
        </a:spcAft>
        <a:defRPr sz="4400">
          <a:solidFill>
            <a:srgbClr val="FFFF00"/>
          </a:solidFill>
          <a:latin typeface="Arial" pitchFamily="34" charset="0"/>
        </a:defRPr>
      </a:lvl8pPr>
      <a:lvl9pPr marL="1828800" algn="ctr" rtl="0" eaLnBrk="0" fontAlgn="base" hangingPunct="0">
        <a:spcBef>
          <a:spcPct val="0"/>
        </a:spcBef>
        <a:spcAft>
          <a:spcPct val="0"/>
        </a:spcAft>
        <a:defRPr sz="4400">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eaLnBrk="0" fontAlgn="base" hangingPunct="0">
        <a:spcBef>
          <a:spcPct val="20000"/>
        </a:spcBef>
        <a:spcAft>
          <a:spcPct val="0"/>
        </a:spcAft>
        <a:buChar char="»"/>
        <a:defRPr sz="2000" b="1">
          <a:solidFill>
            <a:schemeClr val="bg1"/>
          </a:solidFill>
          <a:latin typeface="+mn-lt"/>
        </a:defRPr>
      </a:lvl6pPr>
      <a:lvl7pPr marL="2971800" indent="-228600" algn="l" rtl="0" eaLnBrk="0" fontAlgn="base" hangingPunct="0">
        <a:spcBef>
          <a:spcPct val="20000"/>
        </a:spcBef>
        <a:spcAft>
          <a:spcPct val="0"/>
        </a:spcAft>
        <a:buChar char="»"/>
        <a:defRPr sz="2000" b="1">
          <a:solidFill>
            <a:schemeClr val="bg1"/>
          </a:solidFill>
          <a:latin typeface="+mn-lt"/>
        </a:defRPr>
      </a:lvl7pPr>
      <a:lvl8pPr marL="3429000" indent="-228600" algn="l" rtl="0" eaLnBrk="0" fontAlgn="base" hangingPunct="0">
        <a:spcBef>
          <a:spcPct val="20000"/>
        </a:spcBef>
        <a:spcAft>
          <a:spcPct val="0"/>
        </a:spcAft>
        <a:buChar char="»"/>
        <a:defRPr sz="2000" b="1">
          <a:solidFill>
            <a:schemeClr val="bg1"/>
          </a:solidFill>
          <a:latin typeface="+mn-lt"/>
        </a:defRPr>
      </a:lvl8pPr>
      <a:lvl9pPr marL="3886200" indent="-228600" algn="l" rtl="0" eaLnBrk="0" fontAlgn="base" hangingPunct="0">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8" charset="0"/>
                <a:ea typeface="ＭＳ Ｐゴシック" charset="-128"/>
              </a:defRPr>
            </a:lvl1pPr>
          </a:lstStyle>
          <a:p>
            <a:pPr>
              <a:defRPr/>
            </a:pPr>
            <a:fld id="{DC381E38-D4AA-4AC6-8B56-9E9F8E8C54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7056085"/>
      </p:ext>
    </p:extLst>
  </p:cSld>
  <p:clrMap bg1="lt1" tx1="dk1" bg2="lt2" tx2="dk2" accent1="accent1" accent2="accent2" accent3="accent3" accent4="accent4" accent5="accent5" accent6="accent6" hlink="hlink" folHlink="folHlink"/>
  <p:sldLayoutIdLst>
    <p:sldLayoutId id="2147486562" r:id="rId1"/>
    <p:sldLayoutId id="2147486563" r:id="rId2"/>
    <p:sldLayoutId id="2147486564" r:id="rId3"/>
    <p:sldLayoutId id="2147486565" r:id="rId4"/>
    <p:sldLayoutId id="2147486566" r:id="rId5"/>
    <p:sldLayoutId id="2147486567" r:id="rId6"/>
    <p:sldLayoutId id="2147486568" r:id="rId7"/>
    <p:sldLayoutId id="2147486569" r:id="rId8"/>
    <p:sldLayoutId id="2147486570" r:id="rId9"/>
    <p:sldLayoutId id="2147486571" r:id="rId10"/>
    <p:sldLayoutId id="2147486572" r:id="rId11"/>
    <p:sldLayoutId id="2147486573" r:id="rId12"/>
  </p:sldLayoutIdLst>
  <p:txStyles>
    <p:titleStyle>
      <a:lvl1pPr algn="ctr" rtl="0" eaLnBrk="0" fontAlgn="base" hangingPunct="0">
        <a:spcBef>
          <a:spcPct val="0"/>
        </a:spcBef>
        <a:spcAft>
          <a:spcPct val="0"/>
        </a:spcAft>
        <a:defRPr sz="4400">
          <a:solidFill>
            <a:srgbClr val="FFFF00"/>
          </a:solidFill>
          <a:latin typeface="+mj-lt"/>
          <a:ea typeface="ＭＳ Ｐゴシック" charset="0"/>
          <a:cs typeface="+mj-cs"/>
        </a:defRPr>
      </a:lvl1pPr>
      <a:lvl2pPr algn="ctr" rtl="0" eaLnBrk="0" fontAlgn="base" hangingPunct="0">
        <a:spcBef>
          <a:spcPct val="0"/>
        </a:spcBef>
        <a:spcAft>
          <a:spcPct val="0"/>
        </a:spcAft>
        <a:defRPr sz="4400">
          <a:solidFill>
            <a:srgbClr val="FFFF00"/>
          </a:solidFill>
          <a:latin typeface="Arial" pitchFamily="34" charset="0"/>
          <a:ea typeface="ＭＳ Ｐゴシック" charset="0"/>
        </a:defRPr>
      </a:lvl2pPr>
      <a:lvl3pPr algn="ctr" rtl="0" eaLnBrk="0" fontAlgn="base" hangingPunct="0">
        <a:spcBef>
          <a:spcPct val="0"/>
        </a:spcBef>
        <a:spcAft>
          <a:spcPct val="0"/>
        </a:spcAft>
        <a:defRPr sz="4400">
          <a:solidFill>
            <a:srgbClr val="FFFF00"/>
          </a:solidFill>
          <a:latin typeface="Arial" pitchFamily="34" charset="0"/>
          <a:ea typeface="ＭＳ Ｐゴシック" charset="0"/>
        </a:defRPr>
      </a:lvl3pPr>
      <a:lvl4pPr algn="ctr" rtl="0" eaLnBrk="0" fontAlgn="base" hangingPunct="0">
        <a:spcBef>
          <a:spcPct val="0"/>
        </a:spcBef>
        <a:spcAft>
          <a:spcPct val="0"/>
        </a:spcAft>
        <a:defRPr sz="4400">
          <a:solidFill>
            <a:srgbClr val="FFFF00"/>
          </a:solidFill>
          <a:latin typeface="Arial" pitchFamily="34" charset="0"/>
          <a:ea typeface="ＭＳ Ｐゴシック" charset="0"/>
        </a:defRPr>
      </a:lvl4pPr>
      <a:lvl5pPr algn="ctr" rtl="0" eaLnBrk="0" fontAlgn="base" hangingPunct="0">
        <a:spcBef>
          <a:spcPct val="0"/>
        </a:spcBef>
        <a:spcAft>
          <a:spcPct val="0"/>
        </a:spcAft>
        <a:defRPr sz="4400">
          <a:solidFill>
            <a:srgbClr val="FFFF00"/>
          </a:solidFill>
          <a:latin typeface="Arial" pitchFamily="34" charset="0"/>
          <a:ea typeface="ＭＳ Ｐゴシック" charset="0"/>
        </a:defRPr>
      </a:lvl5pPr>
      <a:lvl6pPr marL="457200" algn="ctr" rtl="0" eaLnBrk="0" fontAlgn="base" hangingPunct="0">
        <a:spcBef>
          <a:spcPct val="0"/>
        </a:spcBef>
        <a:spcAft>
          <a:spcPct val="0"/>
        </a:spcAft>
        <a:defRPr sz="4400">
          <a:solidFill>
            <a:srgbClr val="FFFF00"/>
          </a:solidFill>
          <a:latin typeface="Arial" pitchFamily="34" charset="0"/>
        </a:defRPr>
      </a:lvl6pPr>
      <a:lvl7pPr marL="914400" algn="ctr" rtl="0" eaLnBrk="0" fontAlgn="base" hangingPunct="0">
        <a:spcBef>
          <a:spcPct val="0"/>
        </a:spcBef>
        <a:spcAft>
          <a:spcPct val="0"/>
        </a:spcAft>
        <a:defRPr sz="4400">
          <a:solidFill>
            <a:srgbClr val="FFFF00"/>
          </a:solidFill>
          <a:latin typeface="Arial" pitchFamily="34" charset="0"/>
        </a:defRPr>
      </a:lvl7pPr>
      <a:lvl8pPr marL="1371600" algn="ctr" rtl="0" eaLnBrk="0" fontAlgn="base" hangingPunct="0">
        <a:spcBef>
          <a:spcPct val="0"/>
        </a:spcBef>
        <a:spcAft>
          <a:spcPct val="0"/>
        </a:spcAft>
        <a:defRPr sz="4400">
          <a:solidFill>
            <a:srgbClr val="FFFF00"/>
          </a:solidFill>
          <a:latin typeface="Arial" pitchFamily="34" charset="0"/>
        </a:defRPr>
      </a:lvl8pPr>
      <a:lvl9pPr marL="1828800" algn="ctr" rtl="0" eaLnBrk="0" fontAlgn="base" hangingPunct="0">
        <a:spcBef>
          <a:spcPct val="0"/>
        </a:spcBef>
        <a:spcAft>
          <a:spcPct val="0"/>
        </a:spcAft>
        <a:defRPr sz="4400">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b="1">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b="1">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b="1">
          <a:solidFill>
            <a:schemeClr val="bg1"/>
          </a:solidFill>
          <a:latin typeface="+mn-lt"/>
          <a:ea typeface="ＭＳ Ｐゴシック" charset="0"/>
        </a:defRPr>
      </a:lvl5pPr>
      <a:lvl6pPr marL="2514600" indent="-228600" algn="l" rtl="0" eaLnBrk="0" fontAlgn="base" hangingPunct="0">
        <a:spcBef>
          <a:spcPct val="20000"/>
        </a:spcBef>
        <a:spcAft>
          <a:spcPct val="0"/>
        </a:spcAft>
        <a:buChar char="»"/>
        <a:defRPr sz="2000" b="1">
          <a:solidFill>
            <a:schemeClr val="bg1"/>
          </a:solidFill>
          <a:latin typeface="+mn-lt"/>
        </a:defRPr>
      </a:lvl6pPr>
      <a:lvl7pPr marL="2971800" indent="-228600" algn="l" rtl="0" eaLnBrk="0" fontAlgn="base" hangingPunct="0">
        <a:spcBef>
          <a:spcPct val="20000"/>
        </a:spcBef>
        <a:spcAft>
          <a:spcPct val="0"/>
        </a:spcAft>
        <a:buChar char="»"/>
        <a:defRPr sz="2000" b="1">
          <a:solidFill>
            <a:schemeClr val="bg1"/>
          </a:solidFill>
          <a:latin typeface="+mn-lt"/>
        </a:defRPr>
      </a:lvl7pPr>
      <a:lvl8pPr marL="3429000" indent="-228600" algn="l" rtl="0" eaLnBrk="0" fontAlgn="base" hangingPunct="0">
        <a:spcBef>
          <a:spcPct val="20000"/>
        </a:spcBef>
        <a:spcAft>
          <a:spcPct val="0"/>
        </a:spcAft>
        <a:buChar char="»"/>
        <a:defRPr sz="2000" b="1">
          <a:solidFill>
            <a:schemeClr val="bg1"/>
          </a:solidFill>
          <a:latin typeface="+mn-lt"/>
        </a:defRPr>
      </a:lvl8pPr>
      <a:lvl9pPr marL="3886200" indent="-228600" algn="l" rtl="0" eaLnBrk="0" fontAlgn="base" hangingPunct="0">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charset="0"/>
                <a:ea typeface="+mn-ea"/>
              </a:defRPr>
            </a:lvl1pPr>
          </a:lstStyle>
          <a:p>
            <a:pPr>
              <a:defRPr/>
            </a:pPr>
            <a:endParaRPr lang="en-US" alt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charset="0"/>
                <a:ea typeface="+mn-ea"/>
              </a:defRPr>
            </a:lvl1pPr>
          </a:lstStyle>
          <a:p>
            <a:pPr>
              <a:defRPr/>
            </a:pPr>
            <a:endParaRPr lang="en-US" alt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pitchFamily="18" charset="0"/>
                <a:ea typeface="ＭＳ Ｐゴシック" charset="-128"/>
              </a:defRPr>
            </a:lvl1pPr>
          </a:lstStyle>
          <a:p>
            <a:pPr>
              <a:defRPr/>
            </a:pPr>
            <a:fld id="{9A8179D9-6898-41B6-ABEB-70C9A666756F}" type="slidenum">
              <a:rPr lang="en-US"/>
              <a:pPr>
                <a:defRPr/>
              </a:pPr>
              <a:t>‹#›</a:t>
            </a:fld>
            <a:endParaRPr lang="en-US"/>
          </a:p>
        </p:txBody>
      </p:sp>
    </p:spTree>
    <p:extLst>
      <p:ext uri="{BB962C8B-B14F-4D97-AF65-F5344CB8AC3E}">
        <p14:creationId xmlns:p14="http://schemas.microsoft.com/office/powerpoint/2010/main" val="933394042"/>
      </p:ext>
    </p:extLst>
  </p:cSld>
  <p:clrMap bg1="lt1" tx1="dk1" bg2="lt2" tx2="dk2" accent1="accent1" accent2="accent2" accent3="accent3" accent4="accent4" accent5="accent5" accent6="accent6" hlink="hlink" folHlink="folHlink"/>
  <p:sldLayoutIdLst>
    <p:sldLayoutId id="2147486601" r:id="rId1"/>
    <p:sldLayoutId id="2147486602" r:id="rId2"/>
    <p:sldLayoutId id="2147486603" r:id="rId3"/>
    <p:sldLayoutId id="2147486604" r:id="rId4"/>
    <p:sldLayoutId id="2147486605" r:id="rId5"/>
    <p:sldLayoutId id="2147486606" r:id="rId6"/>
    <p:sldLayoutId id="2147486607" r:id="rId7"/>
    <p:sldLayoutId id="2147486608" r:id="rId8"/>
    <p:sldLayoutId id="2147486609" r:id="rId9"/>
    <p:sldLayoutId id="2147486610" r:id="rId10"/>
    <p:sldLayoutId id="2147486611" r:id="rId11"/>
    <p:sldLayoutId id="2147486612" r:id="rId12"/>
  </p:sldLayoutIdLst>
  <p:txStyles>
    <p:titleStyle>
      <a:lvl1pPr algn="ctr" rtl="0" eaLnBrk="0" fontAlgn="base" hangingPunct="0">
        <a:spcBef>
          <a:spcPct val="0"/>
        </a:spcBef>
        <a:spcAft>
          <a:spcPct val="0"/>
        </a:spcAft>
        <a:defRPr sz="4400">
          <a:solidFill>
            <a:srgbClr val="FFFF00"/>
          </a:solidFill>
          <a:latin typeface="+mj-lt"/>
          <a:ea typeface="ＭＳ Ｐゴシック" charset="0"/>
          <a:cs typeface="+mj-cs"/>
        </a:defRPr>
      </a:lvl1pPr>
      <a:lvl2pPr algn="ctr" rtl="0" eaLnBrk="0" fontAlgn="base" hangingPunct="0">
        <a:spcBef>
          <a:spcPct val="0"/>
        </a:spcBef>
        <a:spcAft>
          <a:spcPct val="0"/>
        </a:spcAft>
        <a:defRPr sz="4400">
          <a:solidFill>
            <a:srgbClr val="FFFF00"/>
          </a:solidFill>
          <a:latin typeface="Arial" pitchFamily="34" charset="0"/>
          <a:ea typeface="ＭＳ Ｐゴシック" charset="0"/>
        </a:defRPr>
      </a:lvl2pPr>
      <a:lvl3pPr algn="ctr" rtl="0" eaLnBrk="0" fontAlgn="base" hangingPunct="0">
        <a:spcBef>
          <a:spcPct val="0"/>
        </a:spcBef>
        <a:spcAft>
          <a:spcPct val="0"/>
        </a:spcAft>
        <a:defRPr sz="4400">
          <a:solidFill>
            <a:srgbClr val="FFFF00"/>
          </a:solidFill>
          <a:latin typeface="Arial" pitchFamily="34" charset="0"/>
          <a:ea typeface="ＭＳ Ｐゴシック" charset="0"/>
        </a:defRPr>
      </a:lvl3pPr>
      <a:lvl4pPr algn="ctr" rtl="0" eaLnBrk="0" fontAlgn="base" hangingPunct="0">
        <a:spcBef>
          <a:spcPct val="0"/>
        </a:spcBef>
        <a:spcAft>
          <a:spcPct val="0"/>
        </a:spcAft>
        <a:defRPr sz="4400">
          <a:solidFill>
            <a:srgbClr val="FFFF00"/>
          </a:solidFill>
          <a:latin typeface="Arial" pitchFamily="34" charset="0"/>
          <a:ea typeface="ＭＳ Ｐゴシック" charset="0"/>
        </a:defRPr>
      </a:lvl4pPr>
      <a:lvl5pPr algn="ctr" rtl="0" eaLnBrk="0" fontAlgn="base" hangingPunct="0">
        <a:spcBef>
          <a:spcPct val="0"/>
        </a:spcBef>
        <a:spcAft>
          <a:spcPct val="0"/>
        </a:spcAft>
        <a:defRPr sz="4400">
          <a:solidFill>
            <a:srgbClr val="FFFF00"/>
          </a:solidFill>
          <a:latin typeface="Arial" pitchFamily="34" charset="0"/>
          <a:ea typeface="ＭＳ Ｐゴシック" charset="0"/>
        </a:defRPr>
      </a:lvl5pPr>
      <a:lvl6pPr marL="457200" algn="ctr" rtl="0" eaLnBrk="0" fontAlgn="base" hangingPunct="0">
        <a:spcBef>
          <a:spcPct val="0"/>
        </a:spcBef>
        <a:spcAft>
          <a:spcPct val="0"/>
        </a:spcAft>
        <a:defRPr sz="4400">
          <a:solidFill>
            <a:srgbClr val="FFFF00"/>
          </a:solidFill>
          <a:latin typeface="Arial" pitchFamily="34" charset="0"/>
        </a:defRPr>
      </a:lvl6pPr>
      <a:lvl7pPr marL="914400" algn="ctr" rtl="0" eaLnBrk="0" fontAlgn="base" hangingPunct="0">
        <a:spcBef>
          <a:spcPct val="0"/>
        </a:spcBef>
        <a:spcAft>
          <a:spcPct val="0"/>
        </a:spcAft>
        <a:defRPr sz="4400">
          <a:solidFill>
            <a:srgbClr val="FFFF00"/>
          </a:solidFill>
          <a:latin typeface="Arial" pitchFamily="34" charset="0"/>
        </a:defRPr>
      </a:lvl7pPr>
      <a:lvl8pPr marL="1371600" algn="ctr" rtl="0" eaLnBrk="0" fontAlgn="base" hangingPunct="0">
        <a:spcBef>
          <a:spcPct val="0"/>
        </a:spcBef>
        <a:spcAft>
          <a:spcPct val="0"/>
        </a:spcAft>
        <a:defRPr sz="4400">
          <a:solidFill>
            <a:srgbClr val="FFFF00"/>
          </a:solidFill>
          <a:latin typeface="Arial" pitchFamily="34" charset="0"/>
        </a:defRPr>
      </a:lvl8pPr>
      <a:lvl9pPr marL="1828800" algn="ctr" rtl="0" eaLnBrk="0" fontAlgn="base" hangingPunct="0">
        <a:spcBef>
          <a:spcPct val="0"/>
        </a:spcBef>
        <a:spcAft>
          <a:spcPct val="0"/>
        </a:spcAft>
        <a:defRPr sz="4400">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b="1">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b="1">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b="1">
          <a:solidFill>
            <a:schemeClr val="bg1"/>
          </a:solidFill>
          <a:latin typeface="+mn-lt"/>
          <a:ea typeface="ＭＳ Ｐゴシック" charset="0"/>
        </a:defRPr>
      </a:lvl5pPr>
      <a:lvl6pPr marL="2514600" indent="-228600" algn="l" rtl="0" eaLnBrk="0" fontAlgn="base" hangingPunct="0">
        <a:spcBef>
          <a:spcPct val="20000"/>
        </a:spcBef>
        <a:spcAft>
          <a:spcPct val="0"/>
        </a:spcAft>
        <a:buChar char="»"/>
        <a:defRPr sz="2000" b="1">
          <a:solidFill>
            <a:schemeClr val="bg1"/>
          </a:solidFill>
          <a:latin typeface="+mn-lt"/>
        </a:defRPr>
      </a:lvl6pPr>
      <a:lvl7pPr marL="2971800" indent="-228600" algn="l" rtl="0" eaLnBrk="0" fontAlgn="base" hangingPunct="0">
        <a:spcBef>
          <a:spcPct val="20000"/>
        </a:spcBef>
        <a:spcAft>
          <a:spcPct val="0"/>
        </a:spcAft>
        <a:buChar char="»"/>
        <a:defRPr sz="2000" b="1">
          <a:solidFill>
            <a:schemeClr val="bg1"/>
          </a:solidFill>
          <a:latin typeface="+mn-lt"/>
        </a:defRPr>
      </a:lvl7pPr>
      <a:lvl8pPr marL="3429000" indent="-228600" algn="l" rtl="0" eaLnBrk="0" fontAlgn="base" hangingPunct="0">
        <a:spcBef>
          <a:spcPct val="20000"/>
        </a:spcBef>
        <a:spcAft>
          <a:spcPct val="0"/>
        </a:spcAft>
        <a:buChar char="»"/>
        <a:defRPr sz="2000" b="1">
          <a:solidFill>
            <a:schemeClr val="bg1"/>
          </a:solidFill>
          <a:latin typeface="+mn-lt"/>
        </a:defRPr>
      </a:lvl8pPr>
      <a:lvl9pPr marL="3886200" indent="-228600" algn="l" rtl="0" eaLnBrk="0" fontAlgn="base" hangingPunct="0">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8" charset="0"/>
                <a:ea typeface="ＭＳ Ｐゴシック" charset="-128"/>
              </a:defRPr>
            </a:lvl1pPr>
          </a:lstStyle>
          <a:p>
            <a:pPr>
              <a:defRPr/>
            </a:pPr>
            <a:fld id="{E2171C56-BF81-429F-90F3-E086DBEA9A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2968301"/>
      </p:ext>
    </p:extLst>
  </p:cSld>
  <p:clrMap bg1="lt1" tx1="dk1" bg2="lt2" tx2="dk2" accent1="accent1" accent2="accent2" accent3="accent3" accent4="accent4" accent5="accent5" accent6="accent6" hlink="hlink" folHlink="folHlink"/>
  <p:sldLayoutIdLst>
    <p:sldLayoutId id="2147486839" r:id="rId1"/>
    <p:sldLayoutId id="2147486840" r:id="rId2"/>
    <p:sldLayoutId id="2147486841" r:id="rId3"/>
    <p:sldLayoutId id="2147486842" r:id="rId4"/>
    <p:sldLayoutId id="2147486843" r:id="rId5"/>
    <p:sldLayoutId id="2147486844" r:id="rId6"/>
    <p:sldLayoutId id="2147486845" r:id="rId7"/>
    <p:sldLayoutId id="2147486846" r:id="rId8"/>
    <p:sldLayoutId id="2147486847" r:id="rId9"/>
    <p:sldLayoutId id="2147486848" r:id="rId10"/>
    <p:sldLayoutId id="2147486849" r:id="rId11"/>
    <p:sldLayoutId id="2147486850" r:id="rId12"/>
  </p:sldLayoutIdLst>
  <p:txStyles>
    <p:titleStyle>
      <a:lvl1pPr algn="ctr" rtl="0" eaLnBrk="0" fontAlgn="base" hangingPunct="0">
        <a:spcBef>
          <a:spcPct val="0"/>
        </a:spcBef>
        <a:spcAft>
          <a:spcPct val="0"/>
        </a:spcAft>
        <a:defRPr sz="4400">
          <a:solidFill>
            <a:srgbClr val="FFFF00"/>
          </a:solidFill>
          <a:latin typeface="+mj-lt"/>
          <a:ea typeface="ＭＳ Ｐゴシック" charset="0"/>
          <a:cs typeface="+mj-cs"/>
        </a:defRPr>
      </a:lvl1pPr>
      <a:lvl2pPr algn="ctr" rtl="0" eaLnBrk="0" fontAlgn="base" hangingPunct="0">
        <a:spcBef>
          <a:spcPct val="0"/>
        </a:spcBef>
        <a:spcAft>
          <a:spcPct val="0"/>
        </a:spcAft>
        <a:defRPr sz="4400">
          <a:solidFill>
            <a:srgbClr val="FFFF00"/>
          </a:solidFill>
          <a:latin typeface="Arial" pitchFamily="34" charset="0"/>
          <a:ea typeface="ＭＳ Ｐゴシック" charset="0"/>
        </a:defRPr>
      </a:lvl2pPr>
      <a:lvl3pPr algn="ctr" rtl="0" eaLnBrk="0" fontAlgn="base" hangingPunct="0">
        <a:spcBef>
          <a:spcPct val="0"/>
        </a:spcBef>
        <a:spcAft>
          <a:spcPct val="0"/>
        </a:spcAft>
        <a:defRPr sz="4400">
          <a:solidFill>
            <a:srgbClr val="FFFF00"/>
          </a:solidFill>
          <a:latin typeface="Arial" pitchFamily="34" charset="0"/>
          <a:ea typeface="ＭＳ Ｐゴシック" charset="0"/>
        </a:defRPr>
      </a:lvl3pPr>
      <a:lvl4pPr algn="ctr" rtl="0" eaLnBrk="0" fontAlgn="base" hangingPunct="0">
        <a:spcBef>
          <a:spcPct val="0"/>
        </a:spcBef>
        <a:spcAft>
          <a:spcPct val="0"/>
        </a:spcAft>
        <a:defRPr sz="4400">
          <a:solidFill>
            <a:srgbClr val="FFFF00"/>
          </a:solidFill>
          <a:latin typeface="Arial" pitchFamily="34" charset="0"/>
          <a:ea typeface="ＭＳ Ｐゴシック" charset="0"/>
        </a:defRPr>
      </a:lvl4pPr>
      <a:lvl5pPr algn="ctr" rtl="0" eaLnBrk="0" fontAlgn="base" hangingPunct="0">
        <a:spcBef>
          <a:spcPct val="0"/>
        </a:spcBef>
        <a:spcAft>
          <a:spcPct val="0"/>
        </a:spcAft>
        <a:defRPr sz="4400">
          <a:solidFill>
            <a:srgbClr val="FFFF00"/>
          </a:solidFill>
          <a:latin typeface="Arial" pitchFamily="34" charset="0"/>
          <a:ea typeface="ＭＳ Ｐゴシック" charset="0"/>
        </a:defRPr>
      </a:lvl5pPr>
      <a:lvl6pPr marL="457200" algn="ctr" rtl="0" eaLnBrk="0" fontAlgn="base" hangingPunct="0">
        <a:spcBef>
          <a:spcPct val="0"/>
        </a:spcBef>
        <a:spcAft>
          <a:spcPct val="0"/>
        </a:spcAft>
        <a:defRPr sz="4400">
          <a:solidFill>
            <a:srgbClr val="FFFF00"/>
          </a:solidFill>
          <a:latin typeface="Arial" pitchFamily="34" charset="0"/>
        </a:defRPr>
      </a:lvl6pPr>
      <a:lvl7pPr marL="914400" algn="ctr" rtl="0" eaLnBrk="0" fontAlgn="base" hangingPunct="0">
        <a:spcBef>
          <a:spcPct val="0"/>
        </a:spcBef>
        <a:spcAft>
          <a:spcPct val="0"/>
        </a:spcAft>
        <a:defRPr sz="4400">
          <a:solidFill>
            <a:srgbClr val="FFFF00"/>
          </a:solidFill>
          <a:latin typeface="Arial" pitchFamily="34" charset="0"/>
        </a:defRPr>
      </a:lvl7pPr>
      <a:lvl8pPr marL="1371600" algn="ctr" rtl="0" eaLnBrk="0" fontAlgn="base" hangingPunct="0">
        <a:spcBef>
          <a:spcPct val="0"/>
        </a:spcBef>
        <a:spcAft>
          <a:spcPct val="0"/>
        </a:spcAft>
        <a:defRPr sz="4400">
          <a:solidFill>
            <a:srgbClr val="FFFF00"/>
          </a:solidFill>
          <a:latin typeface="Arial" pitchFamily="34" charset="0"/>
        </a:defRPr>
      </a:lvl8pPr>
      <a:lvl9pPr marL="1828800" algn="ctr" rtl="0" eaLnBrk="0" fontAlgn="base" hangingPunct="0">
        <a:spcBef>
          <a:spcPct val="0"/>
        </a:spcBef>
        <a:spcAft>
          <a:spcPct val="0"/>
        </a:spcAft>
        <a:defRPr sz="4400">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b="1">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b="1">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b="1">
          <a:solidFill>
            <a:schemeClr val="bg1"/>
          </a:solidFill>
          <a:latin typeface="+mn-lt"/>
          <a:ea typeface="ＭＳ Ｐゴシック" charset="0"/>
        </a:defRPr>
      </a:lvl5pPr>
      <a:lvl6pPr marL="2514600" indent="-228600" algn="l" rtl="0" eaLnBrk="0" fontAlgn="base" hangingPunct="0">
        <a:spcBef>
          <a:spcPct val="20000"/>
        </a:spcBef>
        <a:spcAft>
          <a:spcPct val="0"/>
        </a:spcAft>
        <a:buChar char="»"/>
        <a:defRPr sz="2000" b="1">
          <a:solidFill>
            <a:schemeClr val="bg1"/>
          </a:solidFill>
          <a:latin typeface="+mn-lt"/>
        </a:defRPr>
      </a:lvl6pPr>
      <a:lvl7pPr marL="2971800" indent="-228600" algn="l" rtl="0" eaLnBrk="0" fontAlgn="base" hangingPunct="0">
        <a:spcBef>
          <a:spcPct val="20000"/>
        </a:spcBef>
        <a:spcAft>
          <a:spcPct val="0"/>
        </a:spcAft>
        <a:buChar char="»"/>
        <a:defRPr sz="2000" b="1">
          <a:solidFill>
            <a:schemeClr val="bg1"/>
          </a:solidFill>
          <a:latin typeface="+mn-lt"/>
        </a:defRPr>
      </a:lvl7pPr>
      <a:lvl8pPr marL="3429000" indent="-228600" algn="l" rtl="0" eaLnBrk="0" fontAlgn="base" hangingPunct="0">
        <a:spcBef>
          <a:spcPct val="20000"/>
        </a:spcBef>
        <a:spcAft>
          <a:spcPct val="0"/>
        </a:spcAft>
        <a:buChar char="»"/>
        <a:defRPr sz="2000" b="1">
          <a:solidFill>
            <a:schemeClr val="bg1"/>
          </a:solidFill>
          <a:latin typeface="+mn-lt"/>
        </a:defRPr>
      </a:lvl8pPr>
      <a:lvl9pPr marL="3886200" indent="-228600" algn="l" rtl="0" eaLnBrk="0" fontAlgn="base" hangingPunct="0">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4350" y="274638"/>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514350" y="1600206"/>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514350" y="6356609"/>
            <a:ext cx="24003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B3588F7F-8F30-461F-8486-96A48FADB6E8}" type="datetimeFigureOut">
              <a:rPr lang="en-US">
                <a:solidFill>
                  <a:prstClr val="black">
                    <a:tint val="75000"/>
                  </a:prstClr>
                </a:solidFill>
                <a:ea typeface="+mn-ea"/>
              </a:rPr>
              <a:pPr eaLnBrk="1" hangingPunct="1">
                <a:defRPr/>
              </a:pPr>
              <a:t>6/5/2020</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514725" y="6356609"/>
            <a:ext cx="325755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7372350" y="6356609"/>
            <a:ext cx="24003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C25E0B00-70A2-46DC-86A1-6AA6C21D62E7}" type="slidenum">
              <a:rPr lang="en-US">
                <a:solidFill>
                  <a:prstClr val="black">
                    <a:tint val="75000"/>
                  </a:prstClr>
                </a:solidFill>
                <a:ea typeface="+mn-ea"/>
              </a:rPr>
              <a:pPr eaLnBrk="1" hangingPunct="1">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585228105"/>
      </p:ext>
    </p:extLst>
  </p:cSld>
  <p:clrMap bg1="lt1" tx1="dk1" bg2="lt2" tx2="dk2" accent1="accent1" accent2="accent2" accent3="accent3" accent4="accent4" accent5="accent5" accent6="accent6" hlink="hlink" folHlink="folHlink"/>
  <p:sldLayoutIdLst>
    <p:sldLayoutId id="2147486865" r:id="rId1"/>
    <p:sldLayoutId id="2147486866" r:id="rId2"/>
    <p:sldLayoutId id="2147486867" r:id="rId3"/>
    <p:sldLayoutId id="2147486868" r:id="rId4"/>
    <p:sldLayoutId id="2147486869" r:id="rId5"/>
    <p:sldLayoutId id="2147486870" r:id="rId6"/>
    <p:sldLayoutId id="2147486871" r:id="rId7"/>
    <p:sldLayoutId id="2147486872" r:id="rId8"/>
    <p:sldLayoutId id="2147486873" r:id="rId9"/>
    <p:sldLayoutId id="2147486874" r:id="rId10"/>
    <p:sldLayoutId id="2147486875" r:id="rId11"/>
    <p:sldLayoutId id="214748687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F9AF9F8-EBBB-440F-B95E-0364D758D0B2}"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353105169"/>
      </p:ext>
    </p:extLst>
  </p:cSld>
  <p:clrMap bg1="lt1" tx1="dk1" bg2="lt2" tx2="dk2" accent1="accent1" accent2="accent2" accent3="accent3" accent4="accent4" accent5="accent5" accent6="accent6" hlink="hlink" folHlink="folHlink"/>
  <p:sldLayoutIdLst>
    <p:sldLayoutId id="2147487046" r:id="rId1"/>
    <p:sldLayoutId id="2147487047" r:id="rId2"/>
    <p:sldLayoutId id="2147487048" r:id="rId3"/>
    <p:sldLayoutId id="2147487049" r:id="rId4"/>
    <p:sldLayoutId id="2147487050" r:id="rId5"/>
    <p:sldLayoutId id="2147487051" r:id="rId6"/>
    <p:sldLayoutId id="2147487052" r:id="rId7"/>
    <p:sldLayoutId id="2147487053" r:id="rId8"/>
    <p:sldLayoutId id="2147487054" r:id="rId9"/>
    <p:sldLayoutId id="2147487055" r:id="rId10"/>
    <p:sldLayoutId id="2147487056" r:id="rId11"/>
    <p:sldLayoutId id="2147487057" r:id="rId12"/>
  </p:sldLayoutIdLst>
  <p:txStyles>
    <p:titleStyle>
      <a:lvl1pPr algn="ctr" rtl="0" eaLnBrk="0" fontAlgn="base" hangingPunct="0">
        <a:spcBef>
          <a:spcPct val="0"/>
        </a:spcBef>
        <a:spcAft>
          <a:spcPct val="0"/>
        </a:spcAft>
        <a:defRPr sz="4400">
          <a:solidFill>
            <a:srgbClr val="FFFF00"/>
          </a:solidFill>
          <a:latin typeface="+mj-lt"/>
          <a:ea typeface="ＭＳ Ｐゴシック" charset="0"/>
          <a:cs typeface="+mj-cs"/>
        </a:defRPr>
      </a:lvl1pPr>
      <a:lvl2pPr algn="ctr" rtl="0" eaLnBrk="0" fontAlgn="base" hangingPunct="0">
        <a:spcBef>
          <a:spcPct val="0"/>
        </a:spcBef>
        <a:spcAft>
          <a:spcPct val="0"/>
        </a:spcAft>
        <a:defRPr sz="4400">
          <a:solidFill>
            <a:srgbClr val="FFFF00"/>
          </a:solidFill>
          <a:latin typeface="Arial" pitchFamily="34" charset="0"/>
          <a:ea typeface="ＭＳ Ｐゴシック" charset="0"/>
        </a:defRPr>
      </a:lvl2pPr>
      <a:lvl3pPr algn="ctr" rtl="0" eaLnBrk="0" fontAlgn="base" hangingPunct="0">
        <a:spcBef>
          <a:spcPct val="0"/>
        </a:spcBef>
        <a:spcAft>
          <a:spcPct val="0"/>
        </a:spcAft>
        <a:defRPr sz="4400">
          <a:solidFill>
            <a:srgbClr val="FFFF00"/>
          </a:solidFill>
          <a:latin typeface="Arial" pitchFamily="34" charset="0"/>
          <a:ea typeface="ＭＳ Ｐゴシック" charset="0"/>
        </a:defRPr>
      </a:lvl3pPr>
      <a:lvl4pPr algn="ctr" rtl="0" eaLnBrk="0" fontAlgn="base" hangingPunct="0">
        <a:spcBef>
          <a:spcPct val="0"/>
        </a:spcBef>
        <a:spcAft>
          <a:spcPct val="0"/>
        </a:spcAft>
        <a:defRPr sz="4400">
          <a:solidFill>
            <a:srgbClr val="FFFF00"/>
          </a:solidFill>
          <a:latin typeface="Arial" pitchFamily="34" charset="0"/>
          <a:ea typeface="ＭＳ Ｐゴシック" charset="0"/>
        </a:defRPr>
      </a:lvl4pPr>
      <a:lvl5pPr algn="ctr" rtl="0" eaLnBrk="0" fontAlgn="base" hangingPunct="0">
        <a:spcBef>
          <a:spcPct val="0"/>
        </a:spcBef>
        <a:spcAft>
          <a:spcPct val="0"/>
        </a:spcAft>
        <a:defRPr sz="4400">
          <a:solidFill>
            <a:srgbClr val="FFFF00"/>
          </a:solidFill>
          <a:latin typeface="Arial" pitchFamily="34" charset="0"/>
          <a:ea typeface="ＭＳ Ｐゴシック" charset="0"/>
        </a:defRPr>
      </a:lvl5pPr>
      <a:lvl6pPr marL="457200" algn="ctr" rtl="0" eaLnBrk="0" fontAlgn="base" hangingPunct="0">
        <a:spcBef>
          <a:spcPct val="0"/>
        </a:spcBef>
        <a:spcAft>
          <a:spcPct val="0"/>
        </a:spcAft>
        <a:defRPr sz="4400">
          <a:solidFill>
            <a:srgbClr val="FFFF00"/>
          </a:solidFill>
          <a:latin typeface="Arial" pitchFamily="34" charset="0"/>
        </a:defRPr>
      </a:lvl6pPr>
      <a:lvl7pPr marL="914400" algn="ctr" rtl="0" eaLnBrk="0" fontAlgn="base" hangingPunct="0">
        <a:spcBef>
          <a:spcPct val="0"/>
        </a:spcBef>
        <a:spcAft>
          <a:spcPct val="0"/>
        </a:spcAft>
        <a:defRPr sz="4400">
          <a:solidFill>
            <a:srgbClr val="FFFF00"/>
          </a:solidFill>
          <a:latin typeface="Arial" pitchFamily="34" charset="0"/>
        </a:defRPr>
      </a:lvl7pPr>
      <a:lvl8pPr marL="1371600" algn="ctr" rtl="0" eaLnBrk="0" fontAlgn="base" hangingPunct="0">
        <a:spcBef>
          <a:spcPct val="0"/>
        </a:spcBef>
        <a:spcAft>
          <a:spcPct val="0"/>
        </a:spcAft>
        <a:defRPr sz="4400">
          <a:solidFill>
            <a:srgbClr val="FFFF00"/>
          </a:solidFill>
          <a:latin typeface="Arial" pitchFamily="34" charset="0"/>
        </a:defRPr>
      </a:lvl8pPr>
      <a:lvl9pPr marL="1828800" algn="ctr" rtl="0" eaLnBrk="0" fontAlgn="base" hangingPunct="0">
        <a:spcBef>
          <a:spcPct val="0"/>
        </a:spcBef>
        <a:spcAft>
          <a:spcPct val="0"/>
        </a:spcAft>
        <a:defRPr sz="4400">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b="1">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b="1">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b="1">
          <a:solidFill>
            <a:schemeClr val="bg1"/>
          </a:solidFill>
          <a:latin typeface="+mn-lt"/>
          <a:ea typeface="ＭＳ Ｐゴシック" charset="0"/>
        </a:defRPr>
      </a:lvl5pPr>
      <a:lvl6pPr marL="2514600" indent="-228600" algn="l" rtl="0" eaLnBrk="0" fontAlgn="base" hangingPunct="0">
        <a:spcBef>
          <a:spcPct val="20000"/>
        </a:spcBef>
        <a:spcAft>
          <a:spcPct val="0"/>
        </a:spcAft>
        <a:buChar char="»"/>
        <a:defRPr sz="2000" b="1">
          <a:solidFill>
            <a:schemeClr val="bg1"/>
          </a:solidFill>
          <a:latin typeface="+mn-lt"/>
        </a:defRPr>
      </a:lvl6pPr>
      <a:lvl7pPr marL="2971800" indent="-228600" algn="l" rtl="0" eaLnBrk="0" fontAlgn="base" hangingPunct="0">
        <a:spcBef>
          <a:spcPct val="20000"/>
        </a:spcBef>
        <a:spcAft>
          <a:spcPct val="0"/>
        </a:spcAft>
        <a:buChar char="»"/>
        <a:defRPr sz="2000" b="1">
          <a:solidFill>
            <a:schemeClr val="bg1"/>
          </a:solidFill>
          <a:latin typeface="+mn-lt"/>
        </a:defRPr>
      </a:lvl7pPr>
      <a:lvl8pPr marL="3429000" indent="-228600" algn="l" rtl="0" eaLnBrk="0" fontAlgn="base" hangingPunct="0">
        <a:spcBef>
          <a:spcPct val="20000"/>
        </a:spcBef>
        <a:spcAft>
          <a:spcPct val="0"/>
        </a:spcAft>
        <a:buChar char="»"/>
        <a:defRPr sz="2000" b="1">
          <a:solidFill>
            <a:schemeClr val="bg1"/>
          </a:solidFill>
          <a:latin typeface="+mn-lt"/>
        </a:defRPr>
      </a:lvl8pPr>
      <a:lvl9pPr marL="3886200" indent="-228600" algn="l" rtl="0" eaLnBrk="0" fontAlgn="base" hangingPunct="0">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6"/>
            <a:ext cx="8872538"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07231" y="6356351"/>
            <a:ext cx="2314575" cy="365125"/>
          </a:xfrm>
          <a:prstGeom prst="rect">
            <a:avLst/>
          </a:prstGeom>
        </p:spPr>
        <p:txBody>
          <a:bodyPr vert="horz" lIns="91440" tIns="45720" rIns="91440" bIns="45720" rtlCol="0" anchor="ctr"/>
          <a:lstStyle>
            <a:lvl1pPr algn="l">
              <a:defRPr sz="1013">
                <a:solidFill>
                  <a:schemeClr val="tx1">
                    <a:tint val="75000"/>
                  </a:schemeClr>
                </a:solidFill>
              </a:defRPr>
            </a:lvl1pPr>
          </a:lstStyle>
          <a:p>
            <a:pPr eaLnBrk="1" fontAlgn="auto" hangingPunct="1">
              <a:spcBef>
                <a:spcPts val="0"/>
              </a:spcBef>
              <a:spcAft>
                <a:spcPts val="0"/>
              </a:spcAft>
            </a:pPr>
            <a:fld id="{129271C6-FEDF-4E98-A999-E8774E245CC8}" type="datetimeFigureOut">
              <a:rPr lang="en-US" smtClean="0">
                <a:solidFill>
                  <a:prstClr val="black">
                    <a:tint val="75000"/>
                  </a:prstClr>
                </a:solidFill>
                <a:latin typeface="Calibri" panose="020F0502020204030204"/>
                <a:ea typeface="+mn-ea"/>
              </a:rPr>
              <a:pPr eaLnBrk="1" fontAlgn="auto" hangingPunct="1">
                <a:spcBef>
                  <a:spcPts val="0"/>
                </a:spcBef>
                <a:spcAft>
                  <a:spcPts val="0"/>
                </a:spcAft>
              </a:pPr>
              <a:t>6/5/2020</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407569" y="6356351"/>
            <a:ext cx="3471863" cy="365125"/>
          </a:xfrm>
          <a:prstGeom prst="rect">
            <a:avLst/>
          </a:prstGeom>
        </p:spPr>
        <p:txBody>
          <a:bodyPr vert="horz" lIns="91440" tIns="45720" rIns="91440" bIns="45720" rtlCol="0" anchor="ctr"/>
          <a:lstStyle>
            <a:lvl1pPr algn="ctr">
              <a:defRPr sz="1013">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7265194" y="6356351"/>
            <a:ext cx="2314575" cy="365125"/>
          </a:xfrm>
          <a:prstGeom prst="rect">
            <a:avLst/>
          </a:prstGeom>
        </p:spPr>
        <p:txBody>
          <a:bodyPr vert="horz" lIns="91440" tIns="45720" rIns="91440" bIns="45720" rtlCol="0" anchor="ctr"/>
          <a:lstStyle>
            <a:lvl1pPr algn="r">
              <a:defRPr sz="1013">
                <a:solidFill>
                  <a:schemeClr val="tx1">
                    <a:tint val="75000"/>
                  </a:schemeClr>
                </a:solidFill>
              </a:defRPr>
            </a:lvl1pPr>
          </a:lstStyle>
          <a:p>
            <a:pPr eaLnBrk="1" fontAlgn="auto" hangingPunct="1">
              <a:spcBef>
                <a:spcPts val="0"/>
              </a:spcBef>
              <a:spcAft>
                <a:spcPts val="0"/>
              </a:spcAft>
            </a:pPr>
            <a:fld id="{433A17F9-C740-49E6-A894-67731308BE50}" type="slidenum">
              <a:rPr lang="en-US" smtClean="0">
                <a:solidFill>
                  <a:prstClr val="black">
                    <a:tint val="75000"/>
                  </a:prstClr>
                </a:solidFill>
                <a:latin typeface="Calibri" panose="020F0502020204030204"/>
                <a:ea typeface="+mn-ea"/>
              </a:rPr>
              <a:pPr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421745781"/>
      </p:ext>
    </p:extLst>
  </p:cSld>
  <p:clrMap bg1="lt1" tx1="dk1" bg2="lt2" tx2="dk2" accent1="accent1" accent2="accent2" accent3="accent3" accent4="accent4" accent5="accent5" accent6="accent6" hlink="hlink" folHlink="folHlink"/>
  <p:sldLayoutIdLst>
    <p:sldLayoutId id="2147487282" r:id="rId1"/>
  </p:sldLayoutIdLst>
  <p:txStyles>
    <p:titleStyle>
      <a:lvl1pPr algn="l" defTabSz="771571" rtl="0" eaLnBrk="1" latinLnBrk="0" hangingPunct="1">
        <a:lnSpc>
          <a:spcPct val="90000"/>
        </a:lnSpc>
        <a:spcBef>
          <a:spcPct val="0"/>
        </a:spcBef>
        <a:buNone/>
        <a:defRPr sz="3713" kern="1200">
          <a:solidFill>
            <a:schemeClr val="tx1"/>
          </a:solidFill>
          <a:latin typeface="+mj-lt"/>
          <a:ea typeface="+mj-ea"/>
          <a:cs typeface="+mj-cs"/>
        </a:defRPr>
      </a:lvl1pPr>
    </p:titleStyle>
    <p:bodyStyle>
      <a:lvl1pPr marL="192893" indent="-192893" algn="l" defTabSz="77157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mn-cs"/>
        </a:defRPr>
      </a:lvl1pPr>
      <a:lvl2pPr marL="578678" indent="-192893" algn="l" defTabSz="771571"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mn-cs"/>
        </a:defRPr>
      </a:lvl2pPr>
      <a:lvl3pPr marL="964463" indent="-192893" algn="l" defTabSz="771571"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mn-cs"/>
        </a:defRPr>
      </a:lvl3pPr>
      <a:lvl4pPr marL="135024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4pPr>
      <a:lvl5pPr marL="1736034"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571" rtl="0" eaLnBrk="1" latinLnBrk="0" hangingPunct="1">
        <a:defRPr sz="1519" kern="1200">
          <a:solidFill>
            <a:schemeClr val="tx1"/>
          </a:solidFill>
          <a:latin typeface="+mn-lt"/>
          <a:ea typeface="+mn-ea"/>
          <a:cs typeface="+mn-cs"/>
        </a:defRPr>
      </a:lvl1pPr>
      <a:lvl2pPr marL="385785" algn="l" defTabSz="771571" rtl="0" eaLnBrk="1" latinLnBrk="0" hangingPunct="1">
        <a:defRPr sz="1519" kern="1200">
          <a:solidFill>
            <a:schemeClr val="tx1"/>
          </a:solidFill>
          <a:latin typeface="+mn-lt"/>
          <a:ea typeface="+mn-ea"/>
          <a:cs typeface="+mn-cs"/>
        </a:defRPr>
      </a:lvl2pPr>
      <a:lvl3pPr marL="771571" algn="l" defTabSz="771571" rtl="0" eaLnBrk="1" latinLnBrk="0" hangingPunct="1">
        <a:defRPr sz="1519" kern="1200">
          <a:solidFill>
            <a:schemeClr val="tx1"/>
          </a:solidFill>
          <a:latin typeface="+mn-lt"/>
          <a:ea typeface="+mn-ea"/>
          <a:cs typeface="+mn-cs"/>
        </a:defRPr>
      </a:lvl3pPr>
      <a:lvl4pPr marL="1157356" algn="l" defTabSz="771571" rtl="0" eaLnBrk="1" latinLnBrk="0" hangingPunct="1">
        <a:defRPr sz="1519" kern="1200">
          <a:solidFill>
            <a:schemeClr val="tx1"/>
          </a:solidFill>
          <a:latin typeface="+mn-lt"/>
          <a:ea typeface="+mn-ea"/>
          <a:cs typeface="+mn-cs"/>
        </a:defRPr>
      </a:lvl4pPr>
      <a:lvl5pPr marL="1543141" algn="l" defTabSz="771571" rtl="0" eaLnBrk="1" latinLnBrk="0" hangingPunct="1">
        <a:defRPr sz="1519" kern="1200">
          <a:solidFill>
            <a:schemeClr val="tx1"/>
          </a:solidFill>
          <a:latin typeface="+mn-lt"/>
          <a:ea typeface="+mn-ea"/>
          <a:cs typeface="+mn-cs"/>
        </a:defRPr>
      </a:lvl5pPr>
      <a:lvl6pPr marL="1928927" algn="l" defTabSz="771571" rtl="0" eaLnBrk="1" latinLnBrk="0" hangingPunct="1">
        <a:defRPr sz="1519" kern="1200">
          <a:solidFill>
            <a:schemeClr val="tx1"/>
          </a:solidFill>
          <a:latin typeface="+mn-lt"/>
          <a:ea typeface="+mn-ea"/>
          <a:cs typeface="+mn-cs"/>
        </a:defRPr>
      </a:lvl6pPr>
      <a:lvl7pPr marL="2314712" algn="l" defTabSz="771571" rtl="0" eaLnBrk="1" latinLnBrk="0" hangingPunct="1">
        <a:defRPr sz="1519" kern="1200">
          <a:solidFill>
            <a:schemeClr val="tx1"/>
          </a:solidFill>
          <a:latin typeface="+mn-lt"/>
          <a:ea typeface="+mn-ea"/>
          <a:cs typeface="+mn-cs"/>
        </a:defRPr>
      </a:lvl7pPr>
      <a:lvl8pPr marL="2700498" algn="l" defTabSz="771571" rtl="0" eaLnBrk="1" latinLnBrk="0" hangingPunct="1">
        <a:defRPr sz="1519" kern="1200">
          <a:solidFill>
            <a:schemeClr val="tx1"/>
          </a:solidFill>
          <a:latin typeface="+mn-lt"/>
          <a:ea typeface="+mn-ea"/>
          <a:cs typeface="+mn-cs"/>
        </a:defRPr>
      </a:lvl8pPr>
      <a:lvl9pPr marL="3086283" algn="l" defTabSz="771571" rtl="0" eaLnBrk="1" latinLnBrk="0" hangingPunct="1">
        <a:defRPr sz="151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5000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aseline="0"/>
            </a:lvl1pPr>
          </a:lstStyle>
          <a:p>
            <a:endParaRPr lang="en-US" altLang="en-US" smtClean="0">
              <a:solidFill>
                <a:srgbClr val="000000"/>
              </a:solidFill>
              <a:ea typeface="+mn-ea"/>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aseline="0"/>
            </a:lvl1pPr>
          </a:lstStyle>
          <a:p>
            <a:endParaRPr lang="en-US" altLang="en-US" smtClean="0">
              <a:solidFill>
                <a:srgbClr val="000000"/>
              </a:solidFill>
              <a:ea typeface="+mn-ea"/>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aseline="0"/>
            </a:lvl1pPr>
          </a:lstStyle>
          <a:p>
            <a:fld id="{5B2FD647-D6C4-43AF-90F7-CA3D44D813CF}" type="slidenum">
              <a:rPr lang="en-US" altLang="en-US" smtClean="0">
                <a:solidFill>
                  <a:srgbClr val="000000"/>
                </a:solidFill>
                <a:ea typeface="+mn-ea"/>
              </a:rPr>
              <a:pPr/>
              <a:t>‹#›</a:t>
            </a:fld>
            <a:endParaRPr lang="en-US" altLang="en-US" smtClean="0">
              <a:solidFill>
                <a:srgbClr val="000000"/>
              </a:solidFill>
              <a:ea typeface="+mn-ea"/>
            </a:endParaRPr>
          </a:p>
        </p:txBody>
      </p:sp>
    </p:spTree>
    <p:extLst>
      <p:ext uri="{BB962C8B-B14F-4D97-AF65-F5344CB8AC3E}">
        <p14:creationId xmlns:p14="http://schemas.microsoft.com/office/powerpoint/2010/main" val="2214280351"/>
      </p:ext>
    </p:extLst>
  </p:cSld>
  <p:clrMap bg1="lt1" tx1="dk1" bg2="lt2" tx2="dk2" accent1="accent1" accent2="accent2" accent3="accent3" accent4="accent4" accent5="accent5" accent6="accent6" hlink="hlink" folHlink="folHlink"/>
  <p:sldLayoutIdLst>
    <p:sldLayoutId id="2147487347" r:id="rId1"/>
    <p:sldLayoutId id="2147487348" r:id="rId2"/>
    <p:sldLayoutId id="2147487349" r:id="rId3"/>
    <p:sldLayoutId id="2147487350" r:id="rId4"/>
    <p:sldLayoutId id="2147487351" r:id="rId5"/>
    <p:sldLayoutId id="2147487352" r:id="rId6"/>
    <p:sldLayoutId id="2147487353" r:id="rId7"/>
    <p:sldLayoutId id="2147487354" r:id="rId8"/>
    <p:sldLayoutId id="2147487355" r:id="rId9"/>
    <p:sldLayoutId id="2147487356" r:id="rId10"/>
    <p:sldLayoutId id="2147487357" r:id="rId11"/>
    <p:sldLayoutId id="2147487358" r:id="rId12"/>
    <p:sldLayoutId id="2147487359" r:id="rId13"/>
  </p:sldLayoutIdLst>
  <p:txStyles>
    <p:titleStyle>
      <a:lvl1pPr algn="ctr" rtl="0" eaLnBrk="0" fontAlgn="base" hangingPunct="0">
        <a:spcBef>
          <a:spcPct val="0"/>
        </a:spcBef>
        <a:spcAft>
          <a:spcPct val="0"/>
        </a:spcAft>
        <a:defRPr sz="4400" kern="12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panose="020B0604020202020204" pitchFamily="34" charset="0"/>
        </a:defRPr>
      </a:lvl2pPr>
      <a:lvl3pPr algn="ctr" rtl="0" eaLnBrk="0" fontAlgn="base" hangingPunct="0">
        <a:spcBef>
          <a:spcPct val="0"/>
        </a:spcBef>
        <a:spcAft>
          <a:spcPct val="0"/>
        </a:spcAft>
        <a:defRPr sz="4400">
          <a:solidFill>
            <a:srgbClr val="FFFF00"/>
          </a:solidFill>
          <a:latin typeface="Arial" panose="020B0604020202020204" pitchFamily="34" charset="0"/>
        </a:defRPr>
      </a:lvl3pPr>
      <a:lvl4pPr algn="ctr" rtl="0" eaLnBrk="0" fontAlgn="base" hangingPunct="0">
        <a:spcBef>
          <a:spcPct val="0"/>
        </a:spcBef>
        <a:spcAft>
          <a:spcPct val="0"/>
        </a:spcAft>
        <a:defRPr sz="4400">
          <a:solidFill>
            <a:srgbClr val="FFFF00"/>
          </a:solidFill>
          <a:latin typeface="Arial" panose="020B0604020202020204" pitchFamily="34" charset="0"/>
        </a:defRPr>
      </a:lvl4pPr>
      <a:lvl5pPr algn="ctr" rtl="0" eaLnBrk="0" fontAlgn="base" hangingPunct="0">
        <a:spcBef>
          <a:spcPct val="0"/>
        </a:spcBef>
        <a:spcAft>
          <a:spcPct val="0"/>
        </a:spcAft>
        <a:defRPr sz="4400">
          <a:solidFill>
            <a:srgbClr val="FFFF00"/>
          </a:solidFill>
          <a:latin typeface="Arial" panose="020B0604020202020204" pitchFamily="34" charset="0"/>
        </a:defRPr>
      </a:lvl5pPr>
      <a:lvl6pPr marL="457200" algn="ctr" rtl="0" eaLnBrk="0" fontAlgn="base" hangingPunct="0">
        <a:spcBef>
          <a:spcPct val="0"/>
        </a:spcBef>
        <a:spcAft>
          <a:spcPct val="0"/>
        </a:spcAft>
        <a:defRPr sz="4400">
          <a:solidFill>
            <a:srgbClr val="FFFF00"/>
          </a:solidFill>
          <a:latin typeface="Arial" panose="020B0604020202020204" pitchFamily="34" charset="0"/>
        </a:defRPr>
      </a:lvl6pPr>
      <a:lvl7pPr marL="914400" algn="ctr" rtl="0" eaLnBrk="0" fontAlgn="base" hangingPunct="0">
        <a:spcBef>
          <a:spcPct val="0"/>
        </a:spcBef>
        <a:spcAft>
          <a:spcPct val="0"/>
        </a:spcAft>
        <a:defRPr sz="4400">
          <a:solidFill>
            <a:srgbClr val="FFFF00"/>
          </a:solidFill>
          <a:latin typeface="Arial" panose="020B0604020202020204" pitchFamily="34" charset="0"/>
        </a:defRPr>
      </a:lvl7pPr>
      <a:lvl8pPr marL="1371600" algn="ctr" rtl="0" eaLnBrk="0" fontAlgn="base" hangingPunct="0">
        <a:spcBef>
          <a:spcPct val="0"/>
        </a:spcBef>
        <a:spcAft>
          <a:spcPct val="0"/>
        </a:spcAft>
        <a:defRPr sz="4400">
          <a:solidFill>
            <a:srgbClr val="FFFF00"/>
          </a:solidFill>
          <a:latin typeface="Arial" panose="020B0604020202020204" pitchFamily="34" charset="0"/>
        </a:defRPr>
      </a:lvl8pPr>
      <a:lvl9pPr marL="1828800" algn="ctr" rtl="0" eaLnBrk="0" fontAlgn="base" hangingPunct="0">
        <a:spcBef>
          <a:spcPct val="0"/>
        </a:spcBef>
        <a:spcAft>
          <a:spcPct val="0"/>
        </a:spcAft>
        <a:defRPr sz="4400">
          <a:solidFill>
            <a:srgbClr val="FFFF00"/>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b="1"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6" Type="http://schemas.openxmlformats.org/officeDocument/2006/relationships/image" Target="../media/image45.wmf"/><Relationship Id="rId117" Type="http://schemas.openxmlformats.org/officeDocument/2006/relationships/image" Target="../media/image136.png"/><Relationship Id="rId21" Type="http://schemas.openxmlformats.org/officeDocument/2006/relationships/image" Target="../media/image40.wmf"/><Relationship Id="rId42" Type="http://schemas.openxmlformats.org/officeDocument/2006/relationships/image" Target="../media/image61.wmf"/><Relationship Id="rId47" Type="http://schemas.openxmlformats.org/officeDocument/2006/relationships/image" Target="../media/image66.png"/><Relationship Id="rId63" Type="http://schemas.openxmlformats.org/officeDocument/2006/relationships/image" Target="../media/image82.wmf"/><Relationship Id="rId68" Type="http://schemas.openxmlformats.org/officeDocument/2006/relationships/image" Target="../media/image87.png"/><Relationship Id="rId84" Type="http://schemas.openxmlformats.org/officeDocument/2006/relationships/image" Target="../media/image103.png"/><Relationship Id="rId89" Type="http://schemas.openxmlformats.org/officeDocument/2006/relationships/image" Target="../media/image108.png"/><Relationship Id="rId112" Type="http://schemas.openxmlformats.org/officeDocument/2006/relationships/image" Target="../media/image131.png"/><Relationship Id="rId133" Type="http://schemas.openxmlformats.org/officeDocument/2006/relationships/image" Target="../media/image152.png"/><Relationship Id="rId138" Type="http://schemas.openxmlformats.org/officeDocument/2006/relationships/image" Target="../media/image157.png"/><Relationship Id="rId154" Type="http://schemas.openxmlformats.org/officeDocument/2006/relationships/image" Target="../media/image173.wmf"/><Relationship Id="rId159" Type="http://schemas.openxmlformats.org/officeDocument/2006/relationships/image" Target="../media/image178.wmf"/><Relationship Id="rId175" Type="http://schemas.openxmlformats.org/officeDocument/2006/relationships/image" Target="../media/image194.wmf"/><Relationship Id="rId170" Type="http://schemas.openxmlformats.org/officeDocument/2006/relationships/image" Target="../media/image189.png"/><Relationship Id="rId16" Type="http://schemas.openxmlformats.org/officeDocument/2006/relationships/image" Target="../media/image35.wmf"/><Relationship Id="rId107" Type="http://schemas.openxmlformats.org/officeDocument/2006/relationships/image" Target="../media/image126.wmf"/><Relationship Id="rId11" Type="http://schemas.openxmlformats.org/officeDocument/2006/relationships/image" Target="../media/image30.wmf"/><Relationship Id="rId32" Type="http://schemas.openxmlformats.org/officeDocument/2006/relationships/image" Target="../media/image51.wmf"/><Relationship Id="rId37" Type="http://schemas.openxmlformats.org/officeDocument/2006/relationships/image" Target="../media/image56.wmf"/><Relationship Id="rId53" Type="http://schemas.openxmlformats.org/officeDocument/2006/relationships/image" Target="../media/image72.wmf"/><Relationship Id="rId58" Type="http://schemas.openxmlformats.org/officeDocument/2006/relationships/image" Target="../media/image77.wmf"/><Relationship Id="rId74" Type="http://schemas.openxmlformats.org/officeDocument/2006/relationships/image" Target="../media/image93.wmf"/><Relationship Id="rId79" Type="http://schemas.openxmlformats.org/officeDocument/2006/relationships/image" Target="../media/image98.wmf"/><Relationship Id="rId102" Type="http://schemas.openxmlformats.org/officeDocument/2006/relationships/image" Target="../media/image121.png"/><Relationship Id="rId123" Type="http://schemas.openxmlformats.org/officeDocument/2006/relationships/image" Target="../media/image142.wmf"/><Relationship Id="rId128" Type="http://schemas.openxmlformats.org/officeDocument/2006/relationships/image" Target="../media/image147.wmf"/><Relationship Id="rId144" Type="http://schemas.openxmlformats.org/officeDocument/2006/relationships/image" Target="../media/image163.wmf"/><Relationship Id="rId149" Type="http://schemas.openxmlformats.org/officeDocument/2006/relationships/image" Target="../media/image168.wmf"/><Relationship Id="rId5" Type="http://schemas.openxmlformats.org/officeDocument/2006/relationships/image" Target="../media/image24.wmf"/><Relationship Id="rId90" Type="http://schemas.openxmlformats.org/officeDocument/2006/relationships/image" Target="../media/image109.png"/><Relationship Id="rId95" Type="http://schemas.openxmlformats.org/officeDocument/2006/relationships/image" Target="../media/image114.wmf"/><Relationship Id="rId160" Type="http://schemas.openxmlformats.org/officeDocument/2006/relationships/image" Target="../media/image179.wmf"/><Relationship Id="rId165" Type="http://schemas.openxmlformats.org/officeDocument/2006/relationships/image" Target="../media/image184.wmf"/><Relationship Id="rId22" Type="http://schemas.openxmlformats.org/officeDocument/2006/relationships/image" Target="../media/image41.wmf"/><Relationship Id="rId27" Type="http://schemas.openxmlformats.org/officeDocument/2006/relationships/image" Target="../media/image46.wmf"/><Relationship Id="rId43" Type="http://schemas.openxmlformats.org/officeDocument/2006/relationships/image" Target="../media/image62.png"/><Relationship Id="rId48" Type="http://schemas.openxmlformats.org/officeDocument/2006/relationships/image" Target="../media/image67.png"/><Relationship Id="rId64" Type="http://schemas.openxmlformats.org/officeDocument/2006/relationships/image" Target="../media/image83.wmf"/><Relationship Id="rId69" Type="http://schemas.openxmlformats.org/officeDocument/2006/relationships/image" Target="../media/image88.png"/><Relationship Id="rId113" Type="http://schemas.openxmlformats.org/officeDocument/2006/relationships/image" Target="../media/image132.png"/><Relationship Id="rId118" Type="http://schemas.openxmlformats.org/officeDocument/2006/relationships/image" Target="../media/image137.wmf"/><Relationship Id="rId134" Type="http://schemas.openxmlformats.org/officeDocument/2006/relationships/image" Target="../media/image153.wmf"/><Relationship Id="rId139" Type="http://schemas.openxmlformats.org/officeDocument/2006/relationships/image" Target="../media/image158.wmf"/><Relationship Id="rId80" Type="http://schemas.openxmlformats.org/officeDocument/2006/relationships/image" Target="../media/image99.wmf"/><Relationship Id="rId85" Type="http://schemas.openxmlformats.org/officeDocument/2006/relationships/image" Target="../media/image104.png"/><Relationship Id="rId150" Type="http://schemas.openxmlformats.org/officeDocument/2006/relationships/image" Target="../media/image169.wmf"/><Relationship Id="rId155" Type="http://schemas.openxmlformats.org/officeDocument/2006/relationships/image" Target="../media/image174.wmf"/><Relationship Id="rId171" Type="http://schemas.openxmlformats.org/officeDocument/2006/relationships/image" Target="../media/image190.png"/><Relationship Id="rId176" Type="http://schemas.openxmlformats.org/officeDocument/2006/relationships/image" Target="../media/image195.wmf"/><Relationship Id="rId12" Type="http://schemas.openxmlformats.org/officeDocument/2006/relationships/image" Target="../media/image31.wmf"/><Relationship Id="rId17" Type="http://schemas.openxmlformats.org/officeDocument/2006/relationships/image" Target="../media/image36.wmf"/><Relationship Id="rId33" Type="http://schemas.openxmlformats.org/officeDocument/2006/relationships/image" Target="../media/image52.wmf"/><Relationship Id="rId38" Type="http://schemas.openxmlformats.org/officeDocument/2006/relationships/image" Target="../media/image57.wmf"/><Relationship Id="rId59" Type="http://schemas.openxmlformats.org/officeDocument/2006/relationships/image" Target="../media/image78.wmf"/><Relationship Id="rId103" Type="http://schemas.openxmlformats.org/officeDocument/2006/relationships/image" Target="../media/image122.wmf"/><Relationship Id="rId108" Type="http://schemas.openxmlformats.org/officeDocument/2006/relationships/image" Target="../media/image127.wmf"/><Relationship Id="rId124" Type="http://schemas.openxmlformats.org/officeDocument/2006/relationships/image" Target="../media/image143.wmf"/><Relationship Id="rId129" Type="http://schemas.openxmlformats.org/officeDocument/2006/relationships/image" Target="../media/image148.wmf"/><Relationship Id="rId54" Type="http://schemas.openxmlformats.org/officeDocument/2006/relationships/image" Target="../media/image73.wmf"/><Relationship Id="rId70" Type="http://schemas.openxmlformats.org/officeDocument/2006/relationships/image" Target="../media/image89.wmf"/><Relationship Id="rId75" Type="http://schemas.openxmlformats.org/officeDocument/2006/relationships/image" Target="../media/image94.wmf"/><Relationship Id="rId91" Type="http://schemas.openxmlformats.org/officeDocument/2006/relationships/image" Target="../media/image110.png"/><Relationship Id="rId96" Type="http://schemas.openxmlformats.org/officeDocument/2006/relationships/image" Target="../media/image115.wmf"/><Relationship Id="rId140" Type="http://schemas.openxmlformats.org/officeDocument/2006/relationships/image" Target="../media/image159.wmf"/><Relationship Id="rId145" Type="http://schemas.openxmlformats.org/officeDocument/2006/relationships/image" Target="../media/image164.wmf"/><Relationship Id="rId161" Type="http://schemas.openxmlformats.org/officeDocument/2006/relationships/image" Target="../media/image180.wmf"/><Relationship Id="rId166" Type="http://schemas.openxmlformats.org/officeDocument/2006/relationships/image" Target="../media/image185.wmf"/><Relationship Id="rId1" Type="http://schemas.openxmlformats.org/officeDocument/2006/relationships/slideLayout" Target="../slideLayouts/slideLayout18.xml"/><Relationship Id="rId6" Type="http://schemas.openxmlformats.org/officeDocument/2006/relationships/image" Target="../media/image25.wmf"/><Relationship Id="rId23" Type="http://schemas.openxmlformats.org/officeDocument/2006/relationships/image" Target="../media/image42.wmf"/><Relationship Id="rId28" Type="http://schemas.openxmlformats.org/officeDocument/2006/relationships/image" Target="../media/image47.wmf"/><Relationship Id="rId49" Type="http://schemas.openxmlformats.org/officeDocument/2006/relationships/image" Target="../media/image68.png"/><Relationship Id="rId114" Type="http://schemas.openxmlformats.org/officeDocument/2006/relationships/image" Target="../media/image133.png"/><Relationship Id="rId119" Type="http://schemas.openxmlformats.org/officeDocument/2006/relationships/image" Target="../media/image138.wmf"/><Relationship Id="rId10" Type="http://schemas.openxmlformats.org/officeDocument/2006/relationships/image" Target="../media/image29.wmf"/><Relationship Id="rId31" Type="http://schemas.openxmlformats.org/officeDocument/2006/relationships/image" Target="../media/image50.wmf"/><Relationship Id="rId44" Type="http://schemas.openxmlformats.org/officeDocument/2006/relationships/image" Target="../media/image63.png"/><Relationship Id="rId52" Type="http://schemas.openxmlformats.org/officeDocument/2006/relationships/image" Target="../media/image71.wmf"/><Relationship Id="rId60" Type="http://schemas.openxmlformats.org/officeDocument/2006/relationships/image" Target="../media/image79.wmf"/><Relationship Id="rId65" Type="http://schemas.openxmlformats.org/officeDocument/2006/relationships/image" Target="../media/image84.wmf"/><Relationship Id="rId73" Type="http://schemas.openxmlformats.org/officeDocument/2006/relationships/image" Target="../media/image92.wmf"/><Relationship Id="rId78" Type="http://schemas.openxmlformats.org/officeDocument/2006/relationships/image" Target="../media/image97.wmf"/><Relationship Id="rId81" Type="http://schemas.openxmlformats.org/officeDocument/2006/relationships/image" Target="../media/image100.wmf"/><Relationship Id="rId86" Type="http://schemas.openxmlformats.org/officeDocument/2006/relationships/image" Target="../media/image105.wmf"/><Relationship Id="rId94" Type="http://schemas.openxmlformats.org/officeDocument/2006/relationships/image" Target="../media/image113.wmf"/><Relationship Id="rId99" Type="http://schemas.openxmlformats.org/officeDocument/2006/relationships/image" Target="../media/image118.wmf"/><Relationship Id="rId101" Type="http://schemas.openxmlformats.org/officeDocument/2006/relationships/image" Target="../media/image120.wmf"/><Relationship Id="rId122" Type="http://schemas.openxmlformats.org/officeDocument/2006/relationships/image" Target="../media/image141.wmf"/><Relationship Id="rId130" Type="http://schemas.openxmlformats.org/officeDocument/2006/relationships/image" Target="../media/image149.wmf"/><Relationship Id="rId135" Type="http://schemas.openxmlformats.org/officeDocument/2006/relationships/image" Target="../media/image154.png"/><Relationship Id="rId143" Type="http://schemas.openxmlformats.org/officeDocument/2006/relationships/image" Target="../media/image162.wmf"/><Relationship Id="rId148" Type="http://schemas.openxmlformats.org/officeDocument/2006/relationships/image" Target="../media/image167.wmf"/><Relationship Id="rId151" Type="http://schemas.openxmlformats.org/officeDocument/2006/relationships/image" Target="../media/image170.wmf"/><Relationship Id="rId156" Type="http://schemas.openxmlformats.org/officeDocument/2006/relationships/image" Target="../media/image175.wmf"/><Relationship Id="rId164" Type="http://schemas.openxmlformats.org/officeDocument/2006/relationships/image" Target="../media/image183.wmf"/><Relationship Id="rId169" Type="http://schemas.openxmlformats.org/officeDocument/2006/relationships/image" Target="../media/image188.wmf"/><Relationship Id="rId177" Type="http://schemas.openxmlformats.org/officeDocument/2006/relationships/image" Target="../media/image196.wmf"/><Relationship Id="rId4" Type="http://schemas.openxmlformats.org/officeDocument/2006/relationships/image" Target="../media/image23.wmf"/><Relationship Id="rId9" Type="http://schemas.openxmlformats.org/officeDocument/2006/relationships/image" Target="../media/image28.wmf"/><Relationship Id="rId172" Type="http://schemas.openxmlformats.org/officeDocument/2006/relationships/image" Target="../media/image191.png"/><Relationship Id="rId13" Type="http://schemas.openxmlformats.org/officeDocument/2006/relationships/image" Target="../media/image32.wmf"/><Relationship Id="rId18" Type="http://schemas.openxmlformats.org/officeDocument/2006/relationships/image" Target="../media/image37.wmf"/><Relationship Id="rId39" Type="http://schemas.openxmlformats.org/officeDocument/2006/relationships/image" Target="../media/image58.wmf"/><Relationship Id="rId109" Type="http://schemas.openxmlformats.org/officeDocument/2006/relationships/image" Target="../media/image128.wmf"/><Relationship Id="rId34" Type="http://schemas.openxmlformats.org/officeDocument/2006/relationships/image" Target="../media/image53.wmf"/><Relationship Id="rId50" Type="http://schemas.openxmlformats.org/officeDocument/2006/relationships/image" Target="../media/image69.png"/><Relationship Id="rId55" Type="http://schemas.openxmlformats.org/officeDocument/2006/relationships/image" Target="../media/image74.wmf"/><Relationship Id="rId76" Type="http://schemas.openxmlformats.org/officeDocument/2006/relationships/image" Target="../media/image95.wmf"/><Relationship Id="rId97" Type="http://schemas.openxmlformats.org/officeDocument/2006/relationships/image" Target="../media/image116.wmf"/><Relationship Id="rId104" Type="http://schemas.openxmlformats.org/officeDocument/2006/relationships/image" Target="../media/image123.wmf"/><Relationship Id="rId120" Type="http://schemas.openxmlformats.org/officeDocument/2006/relationships/image" Target="../media/image139.wmf"/><Relationship Id="rId125" Type="http://schemas.openxmlformats.org/officeDocument/2006/relationships/image" Target="../media/image144.wmf"/><Relationship Id="rId141" Type="http://schemas.openxmlformats.org/officeDocument/2006/relationships/image" Target="../media/image160.wmf"/><Relationship Id="rId146" Type="http://schemas.openxmlformats.org/officeDocument/2006/relationships/image" Target="../media/image165.wmf"/><Relationship Id="rId167" Type="http://schemas.openxmlformats.org/officeDocument/2006/relationships/image" Target="../media/image186.wmf"/><Relationship Id="rId7" Type="http://schemas.openxmlformats.org/officeDocument/2006/relationships/image" Target="../media/image26.wmf"/><Relationship Id="rId71" Type="http://schemas.openxmlformats.org/officeDocument/2006/relationships/image" Target="../media/image90.wmf"/><Relationship Id="rId92" Type="http://schemas.openxmlformats.org/officeDocument/2006/relationships/image" Target="../media/image111.wmf"/><Relationship Id="rId162" Type="http://schemas.openxmlformats.org/officeDocument/2006/relationships/image" Target="../media/image181.wmf"/><Relationship Id="rId2" Type="http://schemas.openxmlformats.org/officeDocument/2006/relationships/notesSlide" Target="../notesSlides/notesSlide10.xml"/><Relationship Id="rId29" Type="http://schemas.openxmlformats.org/officeDocument/2006/relationships/image" Target="../media/image48.wmf"/><Relationship Id="rId24" Type="http://schemas.openxmlformats.org/officeDocument/2006/relationships/image" Target="../media/image43.wmf"/><Relationship Id="rId40" Type="http://schemas.openxmlformats.org/officeDocument/2006/relationships/image" Target="../media/image59.wmf"/><Relationship Id="rId45" Type="http://schemas.openxmlformats.org/officeDocument/2006/relationships/image" Target="../media/image64.png"/><Relationship Id="rId66" Type="http://schemas.openxmlformats.org/officeDocument/2006/relationships/image" Target="../media/image85.png"/><Relationship Id="rId87" Type="http://schemas.openxmlformats.org/officeDocument/2006/relationships/image" Target="../media/image106.wmf"/><Relationship Id="rId110" Type="http://schemas.openxmlformats.org/officeDocument/2006/relationships/image" Target="../media/image129.wmf"/><Relationship Id="rId115" Type="http://schemas.openxmlformats.org/officeDocument/2006/relationships/image" Target="../media/image134.wmf"/><Relationship Id="rId131" Type="http://schemas.openxmlformats.org/officeDocument/2006/relationships/image" Target="../media/image150.wmf"/><Relationship Id="rId136" Type="http://schemas.openxmlformats.org/officeDocument/2006/relationships/image" Target="../media/image155.wmf"/><Relationship Id="rId157" Type="http://schemas.openxmlformats.org/officeDocument/2006/relationships/image" Target="../media/image176.wmf"/><Relationship Id="rId178" Type="http://schemas.openxmlformats.org/officeDocument/2006/relationships/image" Target="../media/image197.wmf"/><Relationship Id="rId61" Type="http://schemas.openxmlformats.org/officeDocument/2006/relationships/image" Target="../media/image80.wmf"/><Relationship Id="rId82" Type="http://schemas.openxmlformats.org/officeDocument/2006/relationships/image" Target="../media/image101.wmf"/><Relationship Id="rId152" Type="http://schemas.openxmlformats.org/officeDocument/2006/relationships/image" Target="../media/image171.wmf"/><Relationship Id="rId173" Type="http://schemas.openxmlformats.org/officeDocument/2006/relationships/image" Target="../media/image192.wmf"/><Relationship Id="rId19" Type="http://schemas.openxmlformats.org/officeDocument/2006/relationships/image" Target="../media/image38.wmf"/><Relationship Id="rId14" Type="http://schemas.openxmlformats.org/officeDocument/2006/relationships/image" Target="../media/image33.wmf"/><Relationship Id="rId30" Type="http://schemas.openxmlformats.org/officeDocument/2006/relationships/image" Target="../media/image49.wmf"/><Relationship Id="rId35" Type="http://schemas.openxmlformats.org/officeDocument/2006/relationships/image" Target="../media/image54.wmf"/><Relationship Id="rId56" Type="http://schemas.openxmlformats.org/officeDocument/2006/relationships/image" Target="../media/image75.wmf"/><Relationship Id="rId77" Type="http://schemas.openxmlformats.org/officeDocument/2006/relationships/image" Target="../media/image96.wmf"/><Relationship Id="rId100" Type="http://schemas.openxmlformats.org/officeDocument/2006/relationships/image" Target="../media/image119.wmf"/><Relationship Id="rId105" Type="http://schemas.openxmlformats.org/officeDocument/2006/relationships/image" Target="../media/image124.wmf"/><Relationship Id="rId126" Type="http://schemas.openxmlformats.org/officeDocument/2006/relationships/image" Target="../media/image145.wmf"/><Relationship Id="rId147" Type="http://schemas.openxmlformats.org/officeDocument/2006/relationships/image" Target="../media/image166.wmf"/><Relationship Id="rId168" Type="http://schemas.openxmlformats.org/officeDocument/2006/relationships/image" Target="../media/image187.wmf"/><Relationship Id="rId8" Type="http://schemas.openxmlformats.org/officeDocument/2006/relationships/image" Target="../media/image27.wmf"/><Relationship Id="rId51" Type="http://schemas.openxmlformats.org/officeDocument/2006/relationships/image" Target="../media/image70.png"/><Relationship Id="rId72" Type="http://schemas.openxmlformats.org/officeDocument/2006/relationships/image" Target="../media/image91.wmf"/><Relationship Id="rId93" Type="http://schemas.openxmlformats.org/officeDocument/2006/relationships/image" Target="../media/image112.wmf"/><Relationship Id="rId98" Type="http://schemas.openxmlformats.org/officeDocument/2006/relationships/image" Target="../media/image117.wmf"/><Relationship Id="rId121" Type="http://schemas.openxmlformats.org/officeDocument/2006/relationships/image" Target="../media/image140.wmf"/><Relationship Id="rId142" Type="http://schemas.openxmlformats.org/officeDocument/2006/relationships/image" Target="../media/image161.wmf"/><Relationship Id="rId163" Type="http://schemas.openxmlformats.org/officeDocument/2006/relationships/image" Target="../media/image182.wmf"/><Relationship Id="rId3" Type="http://schemas.openxmlformats.org/officeDocument/2006/relationships/image" Target="../media/image22.wmf"/><Relationship Id="rId25" Type="http://schemas.openxmlformats.org/officeDocument/2006/relationships/image" Target="../media/image44.wmf"/><Relationship Id="rId46" Type="http://schemas.openxmlformats.org/officeDocument/2006/relationships/image" Target="../media/image65.png"/><Relationship Id="rId67" Type="http://schemas.openxmlformats.org/officeDocument/2006/relationships/image" Target="../media/image86.png"/><Relationship Id="rId116" Type="http://schemas.openxmlformats.org/officeDocument/2006/relationships/image" Target="../media/image135.wmf"/><Relationship Id="rId137" Type="http://schemas.openxmlformats.org/officeDocument/2006/relationships/image" Target="../media/image156.wmf"/><Relationship Id="rId158" Type="http://schemas.openxmlformats.org/officeDocument/2006/relationships/image" Target="../media/image177.wmf"/><Relationship Id="rId20" Type="http://schemas.openxmlformats.org/officeDocument/2006/relationships/image" Target="../media/image39.wmf"/><Relationship Id="rId41" Type="http://schemas.openxmlformats.org/officeDocument/2006/relationships/image" Target="../media/image60.wmf"/><Relationship Id="rId62" Type="http://schemas.openxmlformats.org/officeDocument/2006/relationships/image" Target="../media/image81.wmf"/><Relationship Id="rId83" Type="http://schemas.openxmlformats.org/officeDocument/2006/relationships/image" Target="../media/image102.wmf"/><Relationship Id="rId88" Type="http://schemas.openxmlformats.org/officeDocument/2006/relationships/image" Target="../media/image107.png"/><Relationship Id="rId111" Type="http://schemas.openxmlformats.org/officeDocument/2006/relationships/image" Target="../media/image130.wmf"/><Relationship Id="rId132" Type="http://schemas.openxmlformats.org/officeDocument/2006/relationships/image" Target="../media/image151.wmf"/><Relationship Id="rId153" Type="http://schemas.openxmlformats.org/officeDocument/2006/relationships/image" Target="../media/image172.wmf"/><Relationship Id="rId174" Type="http://schemas.openxmlformats.org/officeDocument/2006/relationships/image" Target="../media/image193.wmf"/><Relationship Id="rId179" Type="http://schemas.openxmlformats.org/officeDocument/2006/relationships/image" Target="../media/image198.wmf"/><Relationship Id="rId15" Type="http://schemas.openxmlformats.org/officeDocument/2006/relationships/image" Target="../media/image34.wmf"/><Relationship Id="rId36" Type="http://schemas.openxmlformats.org/officeDocument/2006/relationships/image" Target="../media/image55.wmf"/><Relationship Id="rId57" Type="http://schemas.openxmlformats.org/officeDocument/2006/relationships/image" Target="../media/image76.wmf"/><Relationship Id="rId106" Type="http://schemas.openxmlformats.org/officeDocument/2006/relationships/image" Target="../media/image125.wmf"/><Relationship Id="rId127" Type="http://schemas.openxmlformats.org/officeDocument/2006/relationships/image" Target="../media/image146.wmf"/></Relationships>
</file>

<file path=ppt/slides/_rels/slide15.xml.rels><?xml version="1.0" encoding="UTF-8" standalone="yes"?>
<Relationships xmlns="http://schemas.openxmlformats.org/package/2006/relationships"><Relationship Id="rId8" Type="http://schemas.openxmlformats.org/officeDocument/2006/relationships/image" Target="../media/image205.wmf"/><Relationship Id="rId3" Type="http://schemas.openxmlformats.org/officeDocument/2006/relationships/notesSlide" Target="../notesSlides/notesSlide11.xml"/><Relationship Id="rId7" Type="http://schemas.openxmlformats.org/officeDocument/2006/relationships/image" Target="../media/image204.wmf"/><Relationship Id="rId12" Type="http://schemas.openxmlformats.org/officeDocument/2006/relationships/image" Target="../media/image200.emf"/><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203.png"/><Relationship Id="rId11" Type="http://schemas.openxmlformats.org/officeDocument/2006/relationships/oleObject" Target="../embeddings/oleObject2.bin"/><Relationship Id="rId5" Type="http://schemas.openxmlformats.org/officeDocument/2006/relationships/image" Target="../media/image202.png"/><Relationship Id="rId10" Type="http://schemas.openxmlformats.org/officeDocument/2006/relationships/image" Target="../media/image199.emf"/><Relationship Id="rId4" Type="http://schemas.openxmlformats.org/officeDocument/2006/relationships/image" Target="../media/image201.png"/><Relationship Id="rId9"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notesSlide" Target="../notesSlides/notesSlide12.xml"/><Relationship Id="rId1" Type="http://schemas.openxmlformats.org/officeDocument/2006/relationships/slideLayout" Target="../slideLayouts/slideLayout151.xml"/></Relationships>
</file>

<file path=ppt/slides/_rels/slide1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slideLayout" Target="../slideLayouts/slideLayout26.xml"/><Relationship Id="rId1" Type="http://schemas.openxmlformats.org/officeDocument/2006/relationships/tags" Target="../tags/tag5.xml"/><Relationship Id="rId5" Type="http://schemas.openxmlformats.org/officeDocument/2006/relationships/image" Target="../media/image209.png"/><Relationship Id="rId4" Type="http://schemas.openxmlformats.org/officeDocument/2006/relationships/image" Target="../media/image208.png"/></Relationships>
</file>

<file path=ppt/slides/_rels/slide18.xml.rels><?xml version="1.0" encoding="UTF-8" standalone="yes"?>
<Relationships xmlns="http://schemas.openxmlformats.org/package/2006/relationships"><Relationship Id="rId3" Type="http://schemas.openxmlformats.org/officeDocument/2006/relationships/image" Target="../media/image211.emf"/><Relationship Id="rId7" Type="http://schemas.openxmlformats.org/officeDocument/2006/relationships/image" Target="../media/image215.emf"/><Relationship Id="rId2" Type="http://schemas.openxmlformats.org/officeDocument/2006/relationships/image" Target="../media/image210.emf"/><Relationship Id="rId1" Type="http://schemas.openxmlformats.org/officeDocument/2006/relationships/slideLayout" Target="../slideLayouts/slideLayout26.xml"/><Relationship Id="rId6" Type="http://schemas.openxmlformats.org/officeDocument/2006/relationships/image" Target="../media/image214.png"/><Relationship Id="rId5" Type="http://schemas.openxmlformats.org/officeDocument/2006/relationships/image" Target="../media/image213.emf"/><Relationship Id="rId4" Type="http://schemas.openxmlformats.org/officeDocument/2006/relationships/image" Target="../media/image212.emf"/></Relationships>
</file>

<file path=ppt/slides/_rels/slide19.xml.rels><?xml version="1.0" encoding="UTF-8" standalone="yes"?>
<Relationships xmlns="http://schemas.openxmlformats.org/package/2006/relationships"><Relationship Id="rId3" Type="http://schemas.openxmlformats.org/officeDocument/2006/relationships/image" Target="../media/image216.wmf"/><Relationship Id="rId2" Type="http://schemas.openxmlformats.org/officeDocument/2006/relationships/notesSlide" Target="../notesSlides/notesSlide13.xml"/><Relationship Id="rId1" Type="http://schemas.openxmlformats.org/officeDocument/2006/relationships/slideLayout" Target="../slideLayouts/slideLayout105.xml"/><Relationship Id="rId4" Type="http://schemas.openxmlformats.org/officeDocument/2006/relationships/image" Target="../media/image21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9.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18.wmf"/><Relationship Id="rId2" Type="http://schemas.openxmlformats.org/officeDocument/2006/relationships/notesSlide" Target="../notesSlides/notesSlide14.xml"/><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3" Type="http://schemas.openxmlformats.org/officeDocument/2006/relationships/image" Target="../media/image219.wmf"/><Relationship Id="rId2" Type="http://schemas.openxmlformats.org/officeDocument/2006/relationships/notesSlide" Target="../notesSlides/notesSlide15.xml"/><Relationship Id="rId1" Type="http://schemas.openxmlformats.org/officeDocument/2006/relationships/slideLayout" Target="../slideLayouts/slideLayout1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7.xml"/><Relationship Id="rId1" Type="http://schemas.openxmlformats.org/officeDocument/2006/relationships/themeOverride" Target="../theme/themeOverride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0.xml"/><Relationship Id="rId1" Type="http://schemas.openxmlformats.org/officeDocument/2006/relationships/tags" Target="../tags/tag6.xml"/><Relationship Id="rId4" Type="http://schemas.openxmlformats.org/officeDocument/2006/relationships/image" Target="../media/image2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221.emf"/><Relationship Id="rId1" Type="http://schemas.openxmlformats.org/officeDocument/2006/relationships/slideLayout" Target="../slideLayouts/slideLayout85.xml"/><Relationship Id="rId4" Type="http://schemas.openxmlformats.org/officeDocument/2006/relationships/image" Target="../media/image223.emf"/></Relationships>
</file>

<file path=ppt/slides/_rels/slide2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5.xml"/><Relationship Id="rId1" Type="http://schemas.openxmlformats.org/officeDocument/2006/relationships/tags" Target="../tags/tag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6.xml"/><Relationship Id="rId1" Type="http://schemas.openxmlformats.org/officeDocument/2006/relationships/tags" Target="../tags/tag8.xml"/><Relationship Id="rId4" Type="http://schemas.openxmlformats.org/officeDocument/2006/relationships/image" Target="../media/image2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emf"/><Relationship Id="rId1" Type="http://schemas.openxmlformats.org/officeDocument/2006/relationships/slideLayout" Target="../slideLayouts/slideLayout1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9.xml"/><Relationship Id="rId1" Type="http://schemas.openxmlformats.org/officeDocument/2006/relationships/tags" Target="../tags/tag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4.xml"/><Relationship Id="rId1" Type="http://schemas.openxmlformats.org/officeDocument/2006/relationships/tags" Target="../tags/tag9.xml"/><Relationship Id="rId6" Type="http://schemas.openxmlformats.org/officeDocument/2006/relationships/image" Target="../media/image230.png"/><Relationship Id="rId5" Type="http://schemas.openxmlformats.org/officeDocument/2006/relationships/image" Target="../media/image229.emf"/><Relationship Id="rId4" Type="http://schemas.openxmlformats.org/officeDocument/2006/relationships/image" Target="../media/image2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1.xml"/><Relationship Id="rId1" Type="http://schemas.openxmlformats.org/officeDocument/2006/relationships/vmlDrawing" Target="../drawings/vmlDrawing2.vml"/><Relationship Id="rId5" Type="http://schemas.openxmlformats.org/officeDocument/2006/relationships/image" Target="../media/image231.png"/><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3.xml"/><Relationship Id="rId1" Type="http://schemas.openxmlformats.org/officeDocument/2006/relationships/slideLayout" Target="../slideLayouts/slideLayout181.xml"/></Relationships>
</file>

<file path=ppt/slides/_rels/slide3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4.xml"/><Relationship Id="rId1" Type="http://schemas.openxmlformats.org/officeDocument/2006/relationships/slideLayout" Target="../slideLayouts/slideLayout181.xml"/><Relationship Id="rId4" Type="http://schemas.openxmlformats.org/officeDocument/2006/relationships/image" Target="../media/image234.wmf"/></Relationships>
</file>

<file path=ppt/slides/_rels/slide34.x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notesSlide" Target="../notesSlides/notesSlide25.xml"/><Relationship Id="rId1" Type="http://schemas.openxmlformats.org/officeDocument/2006/relationships/slideLayout" Target="../slideLayouts/slideLayout178.xml"/><Relationship Id="rId4" Type="http://schemas.openxmlformats.org/officeDocument/2006/relationships/image" Target="../media/image236.emf"/></Relationships>
</file>

<file path=ppt/slides/_rels/slide3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74.xml"/><Relationship Id="rId4" Type="http://schemas.openxmlformats.org/officeDocument/2006/relationships/image" Target="../media/image239.png"/></Relationships>
</file>

<file path=ppt/slides/_rels/slide3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6.xml"/><Relationship Id="rId1" Type="http://schemas.openxmlformats.org/officeDocument/2006/relationships/slideLayout" Target="../slideLayouts/slideLayout187.xml"/><Relationship Id="rId6" Type="http://schemas.openxmlformats.org/officeDocument/2006/relationships/image" Target="../media/image242.png"/><Relationship Id="rId5" Type="http://schemas.openxmlformats.org/officeDocument/2006/relationships/image" Target="../media/image241.jpeg"/><Relationship Id="rId4" Type="http://schemas.openxmlformats.org/officeDocument/2006/relationships/image" Target="../media/image240.png"/></Relationships>
</file>

<file path=ppt/slides/_rels/slide37.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246.jpeg"/><Relationship Id="rId5" Type="http://schemas.openxmlformats.org/officeDocument/2006/relationships/image" Target="../media/image245.jpeg"/><Relationship Id="rId4" Type="http://schemas.openxmlformats.org/officeDocument/2006/relationships/image" Target="../media/image244.jpeg"/></Relationships>
</file>

<file path=ppt/slides/_rels/slide3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8.xml"/><Relationship Id="rId1" Type="http://schemas.openxmlformats.org/officeDocument/2006/relationships/slideLayout" Target="../slideLayouts/slideLayout215.xml"/></Relationships>
</file>

<file path=ppt/slides/_rels/slide39.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250.png"/><Relationship Id="rId7" Type="http://schemas.openxmlformats.org/officeDocument/2006/relationships/image" Target="../media/image254.png"/><Relationship Id="rId2" Type="http://schemas.openxmlformats.org/officeDocument/2006/relationships/notesSlide" Target="../notesSlides/notesSlide29.xml"/><Relationship Id="rId1" Type="http://schemas.openxmlformats.org/officeDocument/2006/relationships/slideLayout" Target="../slideLayouts/slideLayout199.xml"/><Relationship Id="rId6" Type="http://schemas.openxmlformats.org/officeDocument/2006/relationships/image" Target="../media/image253.png"/><Relationship Id="rId11" Type="http://schemas.openxmlformats.org/officeDocument/2006/relationships/image" Target="../media/image248.png"/><Relationship Id="rId5" Type="http://schemas.openxmlformats.org/officeDocument/2006/relationships/image" Target="../media/image252.png"/><Relationship Id="rId10" Type="http://schemas.openxmlformats.org/officeDocument/2006/relationships/image" Target="../media/image257.png"/><Relationship Id="rId4" Type="http://schemas.openxmlformats.org/officeDocument/2006/relationships/image" Target="../media/image251.png"/><Relationship Id="rId9" Type="http://schemas.openxmlformats.org/officeDocument/2006/relationships/image" Target="../media/image25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68.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image" Target="../media/image258.png"/><Relationship Id="rId7" Type="http://schemas.microsoft.com/office/2007/relationships/hdphoto" Target="../media/hdphoto1.wdp"/><Relationship Id="rId12" Type="http://schemas.openxmlformats.org/officeDocument/2006/relationships/image" Target="../media/image261.png"/><Relationship Id="rId2" Type="http://schemas.openxmlformats.org/officeDocument/2006/relationships/notesSlide" Target="../notesSlides/notesSlide30.xml"/><Relationship Id="rId1" Type="http://schemas.openxmlformats.org/officeDocument/2006/relationships/slideLayout" Target="../slideLayouts/slideLayout205.xml"/><Relationship Id="rId6" Type="http://schemas.openxmlformats.org/officeDocument/2006/relationships/image" Target="../media/image259.png"/><Relationship Id="rId11" Type="http://schemas.openxmlformats.org/officeDocument/2006/relationships/image" Target="../media/image260.png"/><Relationship Id="rId5" Type="http://schemas.openxmlformats.org/officeDocument/2006/relationships/image" Target="../media/image254.png"/><Relationship Id="rId10" Type="http://schemas.openxmlformats.org/officeDocument/2006/relationships/image" Target="../media/image248.png"/><Relationship Id="rId4" Type="http://schemas.openxmlformats.org/officeDocument/2006/relationships/image" Target="../media/image253.png"/><Relationship Id="rId9" Type="http://schemas.openxmlformats.org/officeDocument/2006/relationships/image" Target="../media/image257.png"/></Relationships>
</file>

<file path=ppt/slides/_rels/slide41.xml.rels><?xml version="1.0" encoding="UTF-8" standalone="yes"?>
<Relationships xmlns="http://schemas.openxmlformats.org/package/2006/relationships"><Relationship Id="rId8" Type="http://schemas.openxmlformats.org/officeDocument/2006/relationships/image" Target="../media/image268.emf"/><Relationship Id="rId3" Type="http://schemas.openxmlformats.org/officeDocument/2006/relationships/image" Target="../media/image263.png"/><Relationship Id="rId7" Type="http://schemas.openxmlformats.org/officeDocument/2006/relationships/image" Target="../media/image267.emf"/><Relationship Id="rId2" Type="http://schemas.openxmlformats.org/officeDocument/2006/relationships/image" Target="../media/image262.emf"/><Relationship Id="rId1" Type="http://schemas.openxmlformats.org/officeDocument/2006/relationships/slideLayout" Target="../slideLayouts/slideLayout85.xml"/><Relationship Id="rId6" Type="http://schemas.openxmlformats.org/officeDocument/2006/relationships/image" Target="../media/image266.emf"/><Relationship Id="rId5" Type="http://schemas.openxmlformats.org/officeDocument/2006/relationships/image" Target="../media/image265.emf"/><Relationship Id="rId4" Type="http://schemas.openxmlformats.org/officeDocument/2006/relationships/image" Target="../media/image264.emf"/></Relationships>
</file>

<file path=ppt/slides/_rels/slide4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31.xml"/><Relationship Id="rId1" Type="http://schemas.openxmlformats.org/officeDocument/2006/relationships/slideLayout" Target="../slideLayouts/slideLayout62.xml"/><Relationship Id="rId5" Type="http://schemas.openxmlformats.org/officeDocument/2006/relationships/image" Target="../media/image271.jpg"/><Relationship Id="rId4" Type="http://schemas.openxmlformats.org/officeDocument/2006/relationships/image" Target="../media/image270.jpeg"/></Relationships>
</file>

<file path=ppt/slides/_rels/slide43.xml.rels><?xml version="1.0" encoding="UTF-8" standalone="yes"?>
<Relationships xmlns="http://schemas.openxmlformats.org/package/2006/relationships"><Relationship Id="rId8" Type="http://schemas.openxmlformats.org/officeDocument/2006/relationships/image" Target="../media/image277.png"/><Relationship Id="rId13" Type="http://schemas.openxmlformats.org/officeDocument/2006/relationships/image" Target="../media/image281.jpeg"/><Relationship Id="rId18" Type="http://schemas.openxmlformats.org/officeDocument/2006/relationships/image" Target="../media/image286.jpeg"/><Relationship Id="rId3" Type="http://schemas.openxmlformats.org/officeDocument/2006/relationships/image" Target="../media/image272.jpeg"/><Relationship Id="rId7" Type="http://schemas.openxmlformats.org/officeDocument/2006/relationships/image" Target="../media/image276.jpeg"/><Relationship Id="rId12" Type="http://schemas.openxmlformats.org/officeDocument/2006/relationships/image" Target="../media/image280.jpeg"/><Relationship Id="rId17" Type="http://schemas.openxmlformats.org/officeDocument/2006/relationships/image" Target="../media/image285.jpeg"/><Relationship Id="rId2" Type="http://schemas.openxmlformats.org/officeDocument/2006/relationships/notesSlide" Target="../notesSlides/notesSlide32.xml"/><Relationship Id="rId16" Type="http://schemas.openxmlformats.org/officeDocument/2006/relationships/image" Target="../media/image284.png"/><Relationship Id="rId1" Type="http://schemas.openxmlformats.org/officeDocument/2006/relationships/slideLayout" Target="../slideLayouts/slideLayout14.xml"/><Relationship Id="rId6" Type="http://schemas.openxmlformats.org/officeDocument/2006/relationships/image" Target="../media/image275.jpeg"/><Relationship Id="rId11" Type="http://schemas.openxmlformats.org/officeDocument/2006/relationships/hyperlink" Target="https://labnodes.vanderbilt.edu/member/profile/id/10792" TargetMode="External"/><Relationship Id="rId5" Type="http://schemas.openxmlformats.org/officeDocument/2006/relationships/image" Target="../media/image274.png"/><Relationship Id="rId15" Type="http://schemas.openxmlformats.org/officeDocument/2006/relationships/image" Target="../media/image283.jpeg"/><Relationship Id="rId10" Type="http://schemas.openxmlformats.org/officeDocument/2006/relationships/image" Target="../media/image279.jpeg"/><Relationship Id="rId19" Type="http://schemas.openxmlformats.org/officeDocument/2006/relationships/image" Target="../media/image287.jpeg"/><Relationship Id="rId4" Type="http://schemas.openxmlformats.org/officeDocument/2006/relationships/image" Target="../media/image273.jpeg"/><Relationship Id="rId9" Type="http://schemas.openxmlformats.org/officeDocument/2006/relationships/image" Target="../media/image278.png"/><Relationship Id="rId14" Type="http://schemas.openxmlformats.org/officeDocument/2006/relationships/image" Target="../media/image28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68.xml"/><Relationship Id="rId4" Type="http://schemas.openxmlformats.org/officeDocument/2006/relationships/image" Target="../media/image8.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4.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3.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223838"/>
            <a:ext cx="10287000" cy="1131887"/>
          </a:xfrm>
        </p:spPr>
        <p:txBody>
          <a:bodyPr/>
          <a:lstStyle/>
          <a:p>
            <a:r>
              <a:rPr lang="en-US" altLang="en-US" sz="2400" b="1" dirty="0" smtClean="0">
                <a:solidFill>
                  <a:srgbClr val="FFFF66"/>
                </a:solidFill>
                <a:ea typeface="ＭＳ Ｐゴシック" panose="020B0600070205080204" pitchFamily="34" charset="-128"/>
              </a:rPr>
              <a:t/>
            </a:r>
            <a:br>
              <a:rPr lang="en-US" altLang="en-US" sz="2400" b="1" dirty="0" smtClean="0">
                <a:solidFill>
                  <a:srgbClr val="FFFF66"/>
                </a:solidFill>
                <a:ea typeface="ＭＳ Ｐゴシック" panose="020B0600070205080204" pitchFamily="34" charset="-128"/>
              </a:rPr>
            </a:br>
            <a:r>
              <a:rPr lang="en-US" altLang="en-US" sz="2400" b="1" dirty="0" smtClean="0">
                <a:solidFill>
                  <a:srgbClr val="FFFF66"/>
                </a:solidFill>
                <a:ea typeface="ＭＳ Ｐゴシック" panose="020B0600070205080204" pitchFamily="34" charset="-128"/>
              </a:rPr>
              <a:t/>
            </a:r>
            <a:br>
              <a:rPr lang="en-US" altLang="en-US" sz="2400" b="1" dirty="0" smtClean="0">
                <a:solidFill>
                  <a:srgbClr val="FFFF66"/>
                </a:solidFill>
                <a:ea typeface="ＭＳ Ｐゴシック" panose="020B0600070205080204" pitchFamily="34" charset="-128"/>
              </a:rPr>
            </a:br>
            <a:r>
              <a:rPr lang="en-US" altLang="en-US" sz="2400" b="1" dirty="0" smtClean="0">
                <a:solidFill>
                  <a:srgbClr val="FFFF66"/>
                </a:solidFill>
                <a:ea typeface="ＭＳ Ｐゴシック" panose="020B0600070205080204" pitchFamily="34" charset="-128"/>
              </a:rPr>
              <a:t> A </a:t>
            </a:r>
            <a:r>
              <a:rPr lang="en-US" altLang="en-US" sz="2400" b="1" smtClean="0">
                <a:solidFill>
                  <a:srgbClr val="FFFF66"/>
                </a:solidFill>
                <a:ea typeface="ＭＳ Ｐゴシック" panose="020B0600070205080204" pitchFamily="34" charset="-128"/>
              </a:rPr>
              <a:t>MITOCHONDRIAL </a:t>
            </a:r>
            <a:r>
              <a:rPr lang="en-US" altLang="en-US" sz="2400" b="1" smtClean="0">
                <a:solidFill>
                  <a:srgbClr val="FFFF66"/>
                </a:solidFill>
                <a:ea typeface="ＭＳ Ｐゴシック" panose="020B0600070205080204" pitchFamily="34" charset="-128"/>
              </a:rPr>
              <a:t>GENETICS AND DISEASE</a:t>
            </a:r>
            <a:r>
              <a:rPr lang="en-US" altLang="en-US" sz="2400" b="1" dirty="0" smtClean="0">
                <a:solidFill>
                  <a:srgbClr val="FFFF66"/>
                </a:solidFill>
                <a:ea typeface="ＭＳ Ｐゴシック" panose="020B0600070205080204" pitchFamily="34" charset="-128"/>
              </a:rPr>
              <a:t/>
            </a:r>
            <a:br>
              <a:rPr lang="en-US" altLang="en-US" sz="2400" b="1" dirty="0" smtClean="0">
                <a:solidFill>
                  <a:srgbClr val="FFFF66"/>
                </a:solidFill>
                <a:ea typeface="ＭＳ Ｐゴシック" panose="020B0600070205080204" pitchFamily="34" charset="-128"/>
              </a:rPr>
            </a:br>
            <a:r>
              <a:rPr lang="en-US" altLang="en-US" sz="2400" b="1" dirty="0" smtClean="0">
                <a:solidFill>
                  <a:srgbClr val="FFFF66"/>
                </a:solidFill>
                <a:ea typeface="ＭＳ Ｐゴシック" panose="020B0600070205080204" pitchFamily="34" charset="-128"/>
              </a:rPr>
              <a:t/>
            </a:r>
            <a:br>
              <a:rPr lang="en-US" altLang="en-US" sz="2400" b="1" dirty="0" smtClean="0">
                <a:solidFill>
                  <a:srgbClr val="FFFF66"/>
                </a:solidFill>
                <a:ea typeface="ＭＳ Ｐゴシック" panose="020B0600070205080204" pitchFamily="34" charset="-128"/>
              </a:rPr>
            </a:br>
            <a:r>
              <a:rPr lang="en-US" altLang="en-US" sz="2000" b="1" dirty="0" smtClean="0">
                <a:solidFill>
                  <a:srgbClr val="99FF33"/>
                </a:solidFill>
                <a:ea typeface="ＭＳ Ｐゴシック" panose="020B0600070205080204" pitchFamily="34" charset="-128"/>
              </a:rPr>
              <a:t>Why can</a:t>
            </a:r>
            <a:r>
              <a:rPr lang="ja-JP" altLang="en-US" sz="2000" b="1" dirty="0" smtClean="0">
                <a:solidFill>
                  <a:srgbClr val="99FF33"/>
                </a:solidFill>
                <a:ea typeface="ＭＳ Ｐゴシック" panose="020B0600070205080204" pitchFamily="34" charset="-128"/>
              </a:rPr>
              <a:t>’</a:t>
            </a:r>
            <a:r>
              <a:rPr lang="en-US" altLang="ja-JP" sz="2000" b="1" dirty="0" smtClean="0">
                <a:solidFill>
                  <a:srgbClr val="99FF33"/>
                </a:solidFill>
                <a:ea typeface="ＭＳ Ｐゴシック" panose="020B0600070205080204" pitchFamily="34" charset="-128"/>
              </a:rPr>
              <a:t>t we solve the common complex diseases?</a:t>
            </a:r>
            <a:r>
              <a:rPr lang="en-US" altLang="ja-JP" sz="2000" b="1" dirty="0" smtClean="0">
                <a:solidFill>
                  <a:srgbClr val="FFFF66"/>
                </a:solidFill>
                <a:ea typeface="ＭＳ Ｐゴシック" panose="020B0600070205080204" pitchFamily="34" charset="-128"/>
              </a:rPr>
              <a:t/>
            </a:r>
            <a:br>
              <a:rPr lang="en-US" altLang="ja-JP" sz="2000" b="1" dirty="0" smtClean="0">
                <a:solidFill>
                  <a:srgbClr val="FFFF66"/>
                </a:solidFill>
                <a:ea typeface="ＭＳ Ｐゴシック" panose="020B0600070205080204" pitchFamily="34" charset="-128"/>
              </a:rPr>
            </a:br>
            <a:r>
              <a:rPr lang="en-US" altLang="ja-JP" sz="2400" b="1" dirty="0" smtClean="0">
                <a:solidFill>
                  <a:schemeClr val="bg1"/>
                </a:solidFill>
                <a:ea typeface="ＭＳ Ｐゴシック" panose="020B0600070205080204" pitchFamily="34" charset="-128"/>
              </a:rPr>
              <a:t/>
            </a:r>
            <a:br>
              <a:rPr lang="en-US" altLang="ja-JP" sz="2400" b="1" dirty="0" smtClean="0">
                <a:solidFill>
                  <a:schemeClr val="bg1"/>
                </a:solidFill>
                <a:ea typeface="ＭＳ Ｐゴシック" panose="020B0600070205080204" pitchFamily="34" charset="-128"/>
              </a:rPr>
            </a:br>
            <a:endParaRPr lang="en-US" altLang="en-US" sz="2400" b="1" dirty="0" smtClean="0">
              <a:solidFill>
                <a:schemeClr val="bg1"/>
              </a:solidFill>
              <a:ea typeface="ＭＳ Ｐゴシック" panose="020B0600070205080204" pitchFamily="34" charset="-128"/>
            </a:endParaRPr>
          </a:p>
        </p:txBody>
      </p:sp>
      <p:sp>
        <p:nvSpPr>
          <p:cNvPr id="3075" name="Rectangle 5"/>
          <p:cNvSpPr>
            <a:spLocks noChangeArrowheads="1"/>
          </p:cNvSpPr>
          <p:nvPr/>
        </p:nvSpPr>
        <p:spPr bwMode="auto">
          <a:xfrm>
            <a:off x="0" y="1747838"/>
            <a:ext cx="10287000" cy="616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en-US" sz="1800" b="1" i="0" u="none" strike="noStrike" kern="1200" cap="none" spc="0" normalizeH="0" baseline="0" noProof="0" smtClean="0">
                <a:ln>
                  <a:noFill/>
                </a:ln>
                <a:solidFill>
                  <a:srgbClr val="99FF33"/>
                </a:solidFill>
                <a:effectLst/>
                <a:uLnTx/>
                <a:uFillTx/>
                <a:latin typeface="Arial" panose="020B0604020202020204" pitchFamily="34" charset="0"/>
                <a:ea typeface="ＭＳ Ｐゴシック" panose="020B0600070205080204" pitchFamily="34" charset="-128"/>
                <a:cs typeface="+mn-cs"/>
              </a:rPr>
              <a:t>Neuropsychiatric diseases: </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Leigh syndrome, autism, Alzheimer disease, Parkinson disease, migraine, depression,,…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en-US" sz="1800" b="1" i="0" u="none" strike="noStrike" kern="1200" cap="none" spc="0" normalizeH="0" baseline="0" noProof="0" smtClean="0">
                <a:ln>
                  <a:noFill/>
                </a:ln>
                <a:solidFill>
                  <a:srgbClr val="99FF33"/>
                </a:solidFill>
                <a:effectLst/>
                <a:uLnTx/>
                <a:uFillTx/>
                <a:latin typeface="Arial" panose="020B0604020202020204" pitchFamily="34" charset="0"/>
                <a:ea typeface="ＭＳ Ｐゴシック" panose="020B0600070205080204" pitchFamily="34" charset="-128"/>
                <a:cs typeface="+mn-cs"/>
              </a:rPr>
              <a:t>Heart &amp; Muscle:</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 Cardiomyopathy, cardiovascular disease,  myalgia, chronic fatigue,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en-US" sz="1800" b="1" i="0" u="none" strike="noStrike" kern="1200" cap="none" spc="0" normalizeH="0" baseline="0" noProof="0" smtClean="0">
                <a:ln>
                  <a:noFill/>
                </a:ln>
                <a:solidFill>
                  <a:srgbClr val="99FF33"/>
                </a:solidFill>
                <a:effectLst/>
                <a:uLnTx/>
                <a:uFillTx/>
                <a:latin typeface="Arial" panose="020B0604020202020204" pitchFamily="34" charset="0"/>
                <a:ea typeface="ＭＳ Ｐゴシック" panose="020B0600070205080204" pitchFamily="34" charset="-128"/>
                <a:cs typeface="+mn-cs"/>
              </a:rPr>
              <a:t>Visceral diseases:</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 Renal, hepatic, &amp; gastrointestinal diseases.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en-US" sz="1800" b="1" i="0" u="none" strike="noStrike" kern="1200" cap="none" spc="0" normalizeH="0" baseline="0" noProof="0" smtClean="0">
                <a:ln>
                  <a:noFill/>
                </a:ln>
                <a:solidFill>
                  <a:srgbClr val="99FF33"/>
                </a:solidFill>
                <a:effectLst/>
                <a:uLnTx/>
                <a:uFillTx/>
                <a:latin typeface="Arial" panose="020B0604020202020204" pitchFamily="34" charset="0"/>
                <a:ea typeface="ＭＳ Ｐゴシック" panose="020B0600070205080204" pitchFamily="34" charset="-128"/>
                <a:cs typeface="+mn-cs"/>
              </a:rPr>
              <a:t>Metabolic diseases:</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 Type II diabetes, obesity, hypertension,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en-US" sz="1800" b="1" i="0" u="none" strike="noStrike" kern="1200" cap="none" spc="0" normalizeH="0" baseline="0" noProof="0" smtClean="0">
                <a:ln>
                  <a:noFill/>
                </a:ln>
                <a:solidFill>
                  <a:srgbClr val="99FF33"/>
                </a:solidFill>
                <a:effectLst/>
                <a:uLnTx/>
                <a:uFillTx/>
                <a:latin typeface="Arial" panose="020B0604020202020204" pitchFamily="34" charset="0"/>
                <a:ea typeface="ＭＳ Ｐゴシック" panose="020B0600070205080204" pitchFamily="34" charset="-128"/>
                <a:cs typeface="+mn-cs"/>
              </a:rPr>
              <a:t>Inflammatory diseases: </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Type I diabetes,  MS, lupus,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en-US" sz="1800" b="1" i="0" u="none" strike="noStrike" kern="1200" cap="none" spc="0" normalizeH="0" baseline="0" noProof="0" smtClean="0">
                <a:ln>
                  <a:noFill/>
                </a:ln>
                <a:solidFill>
                  <a:srgbClr val="99FF33"/>
                </a:solidFill>
                <a:effectLst/>
                <a:uLnTx/>
                <a:uFillTx/>
                <a:latin typeface="Arial" panose="020B0604020202020204" pitchFamily="34" charset="0"/>
                <a:ea typeface="ＭＳ Ｐゴシック" panose="020B0600070205080204" pitchFamily="34" charset="-128"/>
                <a:cs typeface="+mn-cs"/>
              </a:rPr>
              <a:t>Cancer &amp; Aging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altLang="en-US" sz="1800" b="1" i="0" u="none" strike="noStrike" kern="1200" cap="none" spc="0" normalizeH="0" baseline="0" noProof="0" smtClean="0">
              <a:ln>
                <a:noFill/>
              </a:ln>
              <a:solidFill>
                <a:srgbClr val="99FF33"/>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smtClean="0">
                <a:ln>
                  <a:noFill/>
                </a:ln>
                <a:solidFill>
                  <a:srgbClr val="FFFF00"/>
                </a:solidFill>
                <a:effectLst/>
                <a:uLnTx/>
                <a:uFillTx/>
                <a:latin typeface="Arial" panose="020B0604020202020204" pitchFamily="34" charset="0"/>
                <a:ea typeface="ＭＳ Ｐゴシック" panose="020B0600070205080204" pitchFamily="34" charset="-128"/>
                <a:cs typeface="+mn-cs"/>
              </a:rPr>
              <a:t>Perhaps our premises </a:t>
            </a:r>
            <a:r>
              <a:rPr kumimoji="0" lang="en-US" altLang="en-US" sz="2000" b="1" i="0" u="none" strike="noStrike" kern="1200" cap="none" spc="0" normalizeH="0" baseline="0" noProof="0" smtClean="0">
                <a:ln>
                  <a:noFill/>
                </a:ln>
                <a:solidFill>
                  <a:srgbClr val="FFCC00"/>
                </a:solidFill>
                <a:effectLst/>
                <a:uLnTx/>
                <a:uFillTx/>
                <a:latin typeface="Arial" panose="020B0604020202020204" pitchFamily="34" charset="0"/>
                <a:ea typeface="ＭＳ Ｐゴシック" panose="020B0600070205080204" pitchFamily="34" charset="-128"/>
                <a:cs typeface="+mn-cs"/>
              </a:rPr>
              <a:t>(paradigms) </a:t>
            </a:r>
            <a:r>
              <a:rPr kumimoji="0" lang="en-US" altLang="en-US" sz="2000" b="1" i="0" u="none" strike="noStrike" kern="1200" cap="none" spc="0" normalizeH="0" baseline="0" noProof="0" smtClean="0">
                <a:ln>
                  <a:noFill/>
                </a:ln>
                <a:solidFill>
                  <a:srgbClr val="FFFF00"/>
                </a:solidFill>
                <a:effectLst/>
                <a:uLnTx/>
                <a:uFillTx/>
                <a:latin typeface="Arial" panose="020B0604020202020204" pitchFamily="34" charset="0"/>
                <a:ea typeface="ＭＳ Ｐゴシック" panose="020B0600070205080204" pitchFamily="34" charset="-128"/>
                <a:cs typeface="+mn-cs"/>
              </a:rPr>
              <a:t>are no longer adequate.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smtClean="0">
                <a:ln>
                  <a:noFill/>
                </a:ln>
                <a:solidFill>
                  <a:srgbClr val="FFCC00"/>
                </a:solidFill>
                <a:effectLst/>
                <a:uLnTx/>
                <a:uFillTx/>
                <a:latin typeface="Arial" panose="020B0604020202020204" pitchFamily="34" charset="0"/>
                <a:ea typeface="ＭＳ Ｐゴシック" panose="020B0600070205080204" pitchFamily="34" charset="-128"/>
                <a:cs typeface="+mn-cs"/>
              </a:rPr>
              <a:t>Previous Biomedical Paradigms: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smtClean="0">
                <a:ln>
                  <a:noFill/>
                </a:ln>
                <a:solidFill>
                  <a:srgbClr val="F2F2F2"/>
                </a:solidFill>
                <a:effectLst/>
                <a:uLnTx/>
                <a:uFillTx/>
                <a:latin typeface="Arial" panose="020B0604020202020204" pitchFamily="34" charset="0"/>
                <a:ea typeface="ＭＳ Ｐゴシック" panose="020B0600070205080204" pitchFamily="34" charset="-128"/>
                <a:cs typeface="+mn-cs"/>
              </a:rPr>
              <a:t>Diseases are Anatomically Based and Mendelianly Inherited</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1800" b="1" i="0" u="none" strike="noStrike" kern="1200" cap="none" spc="0" normalizeH="0" baseline="0" noProof="0" smtClean="0">
                <a:ln>
                  <a:noFill/>
                </a:ln>
                <a:solidFill>
                  <a:srgbClr val="FFCC00"/>
                </a:solidFill>
                <a:effectLst/>
                <a:uLnTx/>
                <a:uFillTx/>
                <a:latin typeface="Arial" panose="020B0604020202020204" pitchFamily="34" charset="0"/>
                <a:ea typeface="ＭＳ Ｐゴシック" panose="020B0600070205080204" pitchFamily="34" charset="-128"/>
                <a:cs typeface="+mn-cs"/>
              </a:rPr>
              <a:t>But: 	 </a:t>
            </a:r>
            <a:r>
              <a:rPr kumimoji="0" lang="en-US" altLang="en-US" sz="2400" b="1" i="0" u="none" strike="noStrike" kern="1200" cap="none" spc="0" normalizeH="0" baseline="0" noProof="0" smtClean="0">
                <a:ln>
                  <a:noFill/>
                </a:ln>
                <a:solidFill>
                  <a:srgbClr val="FFFF66"/>
                </a:solidFill>
                <a:effectLst/>
                <a:uLnTx/>
                <a:uFillTx/>
                <a:latin typeface="Arial" panose="020B0604020202020204" pitchFamily="34" charset="0"/>
                <a:ea typeface="ＭＳ Ｐゴシック" panose="020B0600070205080204" pitchFamily="34" charset="-128"/>
                <a:cs typeface="+mn-cs"/>
              </a:rPr>
              <a:t>LIFE = STRUCTURE + ENERGY + INFORMATION.</a:t>
            </a:r>
            <a:r>
              <a:rPr kumimoji="0" lang="en-US" altLang="en-US" sz="2400" b="1" i="0" u="none" strike="noStrike" kern="1200" cap="none" spc="0" normalizeH="0" baseline="0" noProof="0" smtClean="0">
                <a:ln>
                  <a:noFill/>
                </a:ln>
                <a:solidFill>
                  <a:srgbClr val="FFCC00"/>
                </a:solidFill>
                <a:effectLst/>
                <a:uLnTx/>
                <a:uFillTx/>
                <a:latin typeface="Arial" panose="020B0604020202020204" pitchFamily="34" charset="0"/>
                <a:ea typeface="ＭＳ Ｐゴシック" panose="020B0600070205080204" pitchFamily="34" charset="-128"/>
                <a:cs typeface="+mn-cs"/>
              </a:rPr>
              <a:t>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smtClean="0">
                <a:ln>
                  <a:noFill/>
                </a:ln>
                <a:solidFill>
                  <a:srgbClr val="FFCC00"/>
                </a:solidFill>
                <a:effectLst/>
                <a:uLnTx/>
                <a:uFillTx/>
                <a:latin typeface="Arial" panose="020B0604020202020204" pitchFamily="34" charset="0"/>
                <a:ea typeface="ＭＳ Ｐゴシック" panose="020B0600070205080204" pitchFamily="34" charset="-128"/>
                <a:cs typeface="+mn-cs"/>
              </a:rPr>
              <a:t>New Biomedical Paradigms: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smtClean="0">
                <a:ln>
                  <a:noFill/>
                </a:ln>
                <a:solidFill>
                  <a:srgbClr val="F2F2F2"/>
                </a:solidFill>
                <a:effectLst/>
                <a:uLnTx/>
                <a:uFillTx/>
                <a:latin typeface="Arial" panose="020B0604020202020204" pitchFamily="34" charset="0"/>
                <a:ea typeface="ＭＳ Ｐゴシック" panose="020B0600070205080204" pitchFamily="34" charset="-128"/>
                <a:cs typeface="+mn-cs"/>
              </a:rPr>
              <a:t>Diseases can be Energy Based &amp; Systemic and non-Mendelianly Inherited.</a:t>
            </a:r>
            <a:endParaRPr kumimoji="0" lang="en-US" altLang="en-US" sz="1600" b="1" i="0" u="none" strike="noStrike" kern="1200" cap="none" spc="0" normalizeH="0" baseline="0" noProof="0" smtClean="0">
              <a:ln>
                <a:noFill/>
              </a:ln>
              <a:solidFill>
                <a:srgbClr val="F2F2F2"/>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027514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645" name="Rectangle 61"/>
          <p:cNvSpPr>
            <a:spLocks noGrp="1" noChangeArrowheads="1"/>
          </p:cNvSpPr>
          <p:nvPr>
            <p:ph type="title"/>
          </p:nvPr>
        </p:nvSpPr>
        <p:spPr>
          <a:xfrm>
            <a:off x="275301" y="-251307"/>
            <a:ext cx="5474195" cy="1850746"/>
          </a:xfrm>
        </p:spPr>
        <p:txBody>
          <a:bodyPr/>
          <a:lstStyle/>
          <a:p>
            <a:r>
              <a:rPr lang="en-US" altLang="en-US" sz="2000" b="1" dirty="0" smtClean="0"/>
              <a:t>MATERNAL TRANSMISSION OF A HETEROPLASMIC </a:t>
            </a:r>
            <a:r>
              <a:rPr lang="en-US" altLang="en-US" sz="2000" b="1" dirty="0" err="1" smtClean="0"/>
              <a:t>mtDNA</a:t>
            </a:r>
            <a:r>
              <a:rPr lang="en-US" altLang="en-US" sz="2000" b="1" dirty="0" smtClean="0"/>
              <a:t> DISEASE</a:t>
            </a:r>
            <a:br>
              <a:rPr lang="en-US" altLang="en-US" sz="2000" b="1" dirty="0" smtClean="0"/>
            </a:br>
            <a:r>
              <a:rPr lang="en-US" altLang="en-US" sz="2000" b="1" dirty="0" smtClean="0"/>
              <a:t>YIELDS NARP &amp; LEIGH SYNDROME mtATP6*8993T&gt;G (L156R)</a:t>
            </a:r>
            <a:endParaRPr lang="en-US" altLang="en-US" sz="2000" b="1" dirty="0"/>
          </a:p>
        </p:txBody>
      </p:sp>
      <p:grpSp>
        <p:nvGrpSpPr>
          <p:cNvPr id="3" name="Group 2"/>
          <p:cNvGrpSpPr/>
          <p:nvPr/>
        </p:nvGrpSpPr>
        <p:grpSpPr>
          <a:xfrm>
            <a:off x="416576" y="1326355"/>
            <a:ext cx="7693025" cy="5281613"/>
            <a:chOff x="1960563" y="1343025"/>
            <a:chExt cx="7693025" cy="5281613"/>
          </a:xfrm>
        </p:grpSpPr>
        <p:sp>
          <p:nvSpPr>
            <p:cNvPr id="323586" name="Line 2"/>
            <p:cNvSpPr>
              <a:spLocks noChangeShapeType="1"/>
            </p:cNvSpPr>
            <p:nvPr/>
          </p:nvSpPr>
          <p:spPr bwMode="auto">
            <a:xfrm>
              <a:off x="6211888" y="3954463"/>
              <a:ext cx="5048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587" name="Freeform 3"/>
            <p:cNvSpPr>
              <a:spLocks/>
            </p:cNvSpPr>
            <p:nvPr/>
          </p:nvSpPr>
          <p:spPr bwMode="auto">
            <a:xfrm>
              <a:off x="6108700" y="2736850"/>
              <a:ext cx="630238" cy="1163638"/>
            </a:xfrm>
            <a:custGeom>
              <a:avLst/>
              <a:gdLst>
                <a:gd name="T0" fmla="*/ 0 w 397"/>
                <a:gd name="T1" fmla="*/ 0 h 733"/>
                <a:gd name="T2" fmla="*/ 0 w 397"/>
                <a:gd name="T3" fmla="*/ 374 h 733"/>
                <a:gd name="T4" fmla="*/ 396 w 397"/>
                <a:gd name="T5" fmla="*/ 374 h 733"/>
                <a:gd name="T6" fmla="*/ 396 w 397"/>
                <a:gd name="T7" fmla="*/ 732 h 733"/>
              </a:gdLst>
              <a:ahLst/>
              <a:cxnLst>
                <a:cxn ang="0">
                  <a:pos x="T0" y="T1"/>
                </a:cxn>
                <a:cxn ang="0">
                  <a:pos x="T2" y="T3"/>
                </a:cxn>
                <a:cxn ang="0">
                  <a:pos x="T4" y="T5"/>
                </a:cxn>
                <a:cxn ang="0">
                  <a:pos x="T6" y="T7"/>
                </a:cxn>
              </a:cxnLst>
              <a:rect l="0" t="0" r="r" b="b"/>
              <a:pathLst>
                <a:path w="397" h="733">
                  <a:moveTo>
                    <a:pt x="0" y="0"/>
                  </a:moveTo>
                  <a:lnTo>
                    <a:pt x="0" y="374"/>
                  </a:lnTo>
                  <a:lnTo>
                    <a:pt x="396" y="374"/>
                  </a:lnTo>
                  <a:lnTo>
                    <a:pt x="396" y="732"/>
                  </a:lnTo>
                </a:path>
              </a:pathLst>
            </a:custGeom>
            <a:noFill/>
            <a:ln w="25400" cap="rnd"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b="1" smtClean="0">
                <a:solidFill>
                  <a:srgbClr val="000000"/>
                </a:solidFill>
                <a:latin typeface="Times New Roman" panose="02020603050405020304" pitchFamily="18" charset="0"/>
              </a:endParaRPr>
            </a:p>
          </p:txBody>
        </p:sp>
        <p:sp>
          <p:nvSpPr>
            <p:cNvPr id="323588" name="Freeform 4"/>
            <p:cNvSpPr>
              <a:spLocks/>
            </p:cNvSpPr>
            <p:nvPr/>
          </p:nvSpPr>
          <p:spPr bwMode="auto">
            <a:xfrm>
              <a:off x="4351338" y="3321050"/>
              <a:ext cx="787400" cy="617538"/>
            </a:xfrm>
            <a:custGeom>
              <a:avLst/>
              <a:gdLst>
                <a:gd name="T0" fmla="*/ 0 w 497"/>
                <a:gd name="T1" fmla="*/ 388 h 389"/>
                <a:gd name="T2" fmla="*/ 0 w 497"/>
                <a:gd name="T3" fmla="*/ 0 h 389"/>
                <a:gd name="T4" fmla="*/ 496 w 497"/>
                <a:gd name="T5" fmla="*/ 0 h 389"/>
                <a:gd name="T6" fmla="*/ 496 w 497"/>
                <a:gd name="T7" fmla="*/ 327 h 389"/>
              </a:gdLst>
              <a:ahLst/>
              <a:cxnLst>
                <a:cxn ang="0">
                  <a:pos x="T0" y="T1"/>
                </a:cxn>
                <a:cxn ang="0">
                  <a:pos x="T2" y="T3"/>
                </a:cxn>
                <a:cxn ang="0">
                  <a:pos x="T4" y="T5"/>
                </a:cxn>
                <a:cxn ang="0">
                  <a:pos x="T6" y="T7"/>
                </a:cxn>
              </a:cxnLst>
              <a:rect l="0" t="0" r="r" b="b"/>
              <a:pathLst>
                <a:path w="497" h="389">
                  <a:moveTo>
                    <a:pt x="0" y="388"/>
                  </a:moveTo>
                  <a:lnTo>
                    <a:pt x="0" y="0"/>
                  </a:lnTo>
                  <a:lnTo>
                    <a:pt x="496" y="0"/>
                  </a:lnTo>
                  <a:lnTo>
                    <a:pt x="496" y="327"/>
                  </a:lnTo>
                </a:path>
              </a:pathLst>
            </a:custGeom>
            <a:noFill/>
            <a:ln w="25400" cap="rnd"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b="1" smtClean="0">
                <a:solidFill>
                  <a:srgbClr val="000000"/>
                </a:solidFill>
                <a:latin typeface="Times New Roman" panose="02020603050405020304" pitchFamily="18" charset="0"/>
              </a:endParaRPr>
            </a:p>
          </p:txBody>
        </p:sp>
        <p:sp>
          <p:nvSpPr>
            <p:cNvPr id="323589" name="Freeform 5"/>
            <p:cNvSpPr>
              <a:spLocks/>
            </p:cNvSpPr>
            <p:nvPr/>
          </p:nvSpPr>
          <p:spPr bwMode="auto">
            <a:xfrm>
              <a:off x="6985000" y="4533900"/>
              <a:ext cx="496888" cy="204788"/>
            </a:xfrm>
            <a:custGeom>
              <a:avLst/>
              <a:gdLst>
                <a:gd name="T0" fmla="*/ 0 w 313"/>
                <a:gd name="T1" fmla="*/ 128 h 129"/>
                <a:gd name="T2" fmla="*/ 0 w 313"/>
                <a:gd name="T3" fmla="*/ 0 h 129"/>
                <a:gd name="T4" fmla="*/ 312 w 313"/>
                <a:gd name="T5" fmla="*/ 0 h 129"/>
                <a:gd name="T6" fmla="*/ 312 w 313"/>
                <a:gd name="T7" fmla="*/ 108 h 129"/>
              </a:gdLst>
              <a:ahLst/>
              <a:cxnLst>
                <a:cxn ang="0">
                  <a:pos x="T0" y="T1"/>
                </a:cxn>
                <a:cxn ang="0">
                  <a:pos x="T2" y="T3"/>
                </a:cxn>
                <a:cxn ang="0">
                  <a:pos x="T4" y="T5"/>
                </a:cxn>
                <a:cxn ang="0">
                  <a:pos x="T6" y="T7"/>
                </a:cxn>
              </a:cxnLst>
              <a:rect l="0" t="0" r="r" b="b"/>
              <a:pathLst>
                <a:path w="313" h="129">
                  <a:moveTo>
                    <a:pt x="0" y="128"/>
                  </a:moveTo>
                  <a:lnTo>
                    <a:pt x="0" y="0"/>
                  </a:lnTo>
                  <a:lnTo>
                    <a:pt x="312" y="0"/>
                  </a:lnTo>
                  <a:lnTo>
                    <a:pt x="312" y="108"/>
                  </a:lnTo>
                </a:path>
              </a:pathLst>
            </a:custGeom>
            <a:noFill/>
            <a:ln w="25400" cap="rnd"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b="1" smtClean="0">
                <a:solidFill>
                  <a:srgbClr val="000000"/>
                </a:solidFill>
                <a:latin typeface="Times New Roman" panose="02020603050405020304" pitchFamily="18" charset="0"/>
              </a:endParaRPr>
            </a:p>
          </p:txBody>
        </p:sp>
        <p:sp>
          <p:nvSpPr>
            <p:cNvPr id="323590" name="Line 6"/>
            <p:cNvSpPr>
              <a:spLocks noChangeShapeType="1"/>
            </p:cNvSpPr>
            <p:nvPr/>
          </p:nvSpPr>
          <p:spPr bwMode="auto">
            <a:xfrm flipH="1">
              <a:off x="4383088" y="1516063"/>
              <a:ext cx="325437"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591" name="Line 7"/>
            <p:cNvSpPr>
              <a:spLocks noChangeShapeType="1"/>
            </p:cNvSpPr>
            <p:nvPr/>
          </p:nvSpPr>
          <p:spPr bwMode="auto">
            <a:xfrm>
              <a:off x="4184650" y="2738438"/>
              <a:ext cx="2490788"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592" name="Line 8"/>
            <p:cNvSpPr>
              <a:spLocks noChangeShapeType="1"/>
            </p:cNvSpPr>
            <p:nvPr/>
          </p:nvSpPr>
          <p:spPr bwMode="auto">
            <a:xfrm>
              <a:off x="6834188" y="3954463"/>
              <a:ext cx="8096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593" name="Line 9"/>
            <p:cNvSpPr>
              <a:spLocks noChangeShapeType="1"/>
            </p:cNvSpPr>
            <p:nvPr/>
          </p:nvSpPr>
          <p:spPr bwMode="auto">
            <a:xfrm>
              <a:off x="4738688" y="2765425"/>
              <a:ext cx="0" cy="54610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594" name="Line 10"/>
            <p:cNvSpPr>
              <a:spLocks noChangeShapeType="1"/>
            </p:cNvSpPr>
            <p:nvPr/>
          </p:nvSpPr>
          <p:spPr bwMode="auto">
            <a:xfrm>
              <a:off x="6403975" y="3967163"/>
              <a:ext cx="0" cy="741362"/>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595" name="Line 11"/>
            <p:cNvSpPr>
              <a:spLocks noChangeShapeType="1"/>
            </p:cNvSpPr>
            <p:nvPr/>
          </p:nvSpPr>
          <p:spPr bwMode="auto">
            <a:xfrm>
              <a:off x="7219950" y="3976688"/>
              <a:ext cx="0" cy="522287"/>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596" name="Line 12"/>
            <p:cNvSpPr>
              <a:spLocks noChangeShapeType="1"/>
            </p:cNvSpPr>
            <p:nvPr/>
          </p:nvSpPr>
          <p:spPr bwMode="auto">
            <a:xfrm>
              <a:off x="2794000" y="2085975"/>
              <a:ext cx="2622550"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597" name="Line 13"/>
            <p:cNvSpPr>
              <a:spLocks noChangeShapeType="1"/>
            </p:cNvSpPr>
            <p:nvPr/>
          </p:nvSpPr>
          <p:spPr bwMode="auto">
            <a:xfrm flipV="1">
              <a:off x="2790825" y="2062163"/>
              <a:ext cx="0" cy="64770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598" name="Line 14"/>
            <p:cNvSpPr>
              <a:spLocks noChangeShapeType="1"/>
            </p:cNvSpPr>
            <p:nvPr/>
          </p:nvSpPr>
          <p:spPr bwMode="auto">
            <a:xfrm flipV="1">
              <a:off x="3467100" y="2085975"/>
              <a:ext cx="0" cy="55245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599" name="Line 15"/>
            <p:cNvSpPr>
              <a:spLocks noChangeShapeType="1"/>
            </p:cNvSpPr>
            <p:nvPr/>
          </p:nvSpPr>
          <p:spPr bwMode="auto">
            <a:xfrm flipV="1">
              <a:off x="5413375" y="2085975"/>
              <a:ext cx="0" cy="55245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00" name="Line 16"/>
            <p:cNvSpPr>
              <a:spLocks noChangeShapeType="1"/>
            </p:cNvSpPr>
            <p:nvPr/>
          </p:nvSpPr>
          <p:spPr bwMode="auto">
            <a:xfrm flipV="1">
              <a:off x="4548188" y="1519238"/>
              <a:ext cx="0" cy="55245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01" name="Rectangle 17"/>
            <p:cNvSpPr>
              <a:spLocks noChangeArrowheads="1"/>
            </p:cNvSpPr>
            <p:nvPr/>
          </p:nvSpPr>
          <p:spPr bwMode="auto">
            <a:xfrm>
              <a:off x="2287588" y="5711825"/>
              <a:ext cx="1546225" cy="9128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b="1" smtClean="0">
                  <a:solidFill>
                    <a:srgbClr val="FFFFFF"/>
                  </a:solidFill>
                  <a:latin typeface="Helvetica" panose="020B0604020202020204" pitchFamily="34" charset="0"/>
                </a:rPr>
                <a:t>OPCA  +  RP</a:t>
              </a:r>
            </a:p>
            <a:p>
              <a:endParaRPr lang="en-US" altLang="en-US" b="1" smtClean="0">
                <a:solidFill>
                  <a:srgbClr val="FFFFFF"/>
                </a:solidFill>
                <a:latin typeface="Helvetica" panose="020B0604020202020204" pitchFamily="34" charset="0"/>
              </a:endParaRPr>
            </a:p>
            <a:p>
              <a:r>
                <a:rPr lang="en-US" altLang="en-US" b="1" smtClean="0">
                  <a:solidFill>
                    <a:srgbClr val="FFFFFF"/>
                  </a:solidFill>
                  <a:latin typeface="Helvetica" panose="020B0604020202020204" pitchFamily="34" charset="0"/>
                </a:rPr>
                <a:t>RP</a:t>
              </a:r>
            </a:p>
          </p:txBody>
        </p:sp>
        <p:sp>
          <p:nvSpPr>
            <p:cNvPr id="323602" name="Rectangle 18"/>
            <p:cNvSpPr>
              <a:spLocks noChangeArrowheads="1"/>
            </p:cNvSpPr>
            <p:nvPr/>
          </p:nvSpPr>
          <p:spPr bwMode="auto">
            <a:xfrm>
              <a:off x="4954588" y="5711825"/>
              <a:ext cx="3241675" cy="9128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b="1" smtClean="0">
                  <a:solidFill>
                    <a:srgbClr val="FFFFFF"/>
                  </a:solidFill>
                  <a:latin typeface="Helvetica" panose="020B0604020202020204" pitchFamily="34" charset="0"/>
                </a:rPr>
                <a:t>Leigh Syndrome</a:t>
              </a:r>
            </a:p>
            <a:p>
              <a:endParaRPr lang="en-US" altLang="en-US" b="1" smtClean="0">
                <a:solidFill>
                  <a:srgbClr val="FFFFFF"/>
                </a:solidFill>
                <a:latin typeface="Helvetica" panose="020B0604020202020204" pitchFamily="34" charset="0"/>
              </a:endParaRPr>
            </a:p>
            <a:p>
              <a:r>
                <a:rPr lang="en-US" altLang="en-US" b="1" smtClean="0">
                  <a:solidFill>
                    <a:srgbClr val="FFFFFF"/>
                  </a:solidFill>
                  <a:latin typeface="Helvetica" panose="020B0604020202020204" pitchFamily="34" charset="0"/>
                </a:rPr>
                <a:t>Early cerebellar dysfunction</a:t>
              </a:r>
            </a:p>
          </p:txBody>
        </p:sp>
        <p:grpSp>
          <p:nvGrpSpPr>
            <p:cNvPr id="323603" name="Group 19"/>
            <p:cNvGrpSpPr>
              <a:grpSpLocks/>
            </p:cNvGrpSpPr>
            <p:nvPr/>
          </p:nvGrpSpPr>
          <p:grpSpPr bwMode="auto">
            <a:xfrm>
              <a:off x="4473575" y="4675188"/>
              <a:ext cx="2622550" cy="1320800"/>
              <a:chOff x="2818" y="2945"/>
              <a:chExt cx="1652" cy="832"/>
            </a:xfrm>
          </p:grpSpPr>
          <p:sp>
            <p:nvSpPr>
              <p:cNvPr id="323604" name="Rectangle 20"/>
              <p:cNvSpPr>
                <a:spLocks noChangeArrowheads="1"/>
              </p:cNvSpPr>
              <p:nvPr/>
            </p:nvSpPr>
            <p:spPr bwMode="auto">
              <a:xfrm>
                <a:off x="3968" y="2945"/>
                <a:ext cx="132" cy="132"/>
              </a:xfrm>
              <a:prstGeom prst="rect">
                <a:avLst/>
              </a:prstGeom>
              <a:solidFill>
                <a:srgbClr val="FF5008"/>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05" name="Rectangle 21"/>
              <p:cNvSpPr>
                <a:spLocks noChangeArrowheads="1"/>
              </p:cNvSpPr>
              <p:nvPr/>
            </p:nvSpPr>
            <p:spPr bwMode="auto">
              <a:xfrm>
                <a:off x="4338" y="2953"/>
                <a:ext cx="132" cy="132"/>
              </a:xfrm>
              <a:prstGeom prst="rect">
                <a:avLst/>
              </a:prstGeom>
              <a:solidFill>
                <a:srgbClr val="FF5008"/>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06" name="Rectangle 22"/>
              <p:cNvSpPr>
                <a:spLocks noChangeArrowheads="1"/>
              </p:cNvSpPr>
              <p:nvPr/>
            </p:nvSpPr>
            <p:spPr bwMode="auto">
              <a:xfrm>
                <a:off x="2818" y="3645"/>
                <a:ext cx="132" cy="132"/>
              </a:xfrm>
              <a:prstGeom prst="rect">
                <a:avLst/>
              </a:prstGeom>
              <a:solidFill>
                <a:srgbClr val="FF5008"/>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grpSp>
        <p:grpSp>
          <p:nvGrpSpPr>
            <p:cNvPr id="323607" name="Group 23"/>
            <p:cNvGrpSpPr>
              <a:grpSpLocks/>
            </p:cNvGrpSpPr>
            <p:nvPr/>
          </p:nvGrpSpPr>
          <p:grpSpPr bwMode="auto">
            <a:xfrm>
              <a:off x="4473575" y="4687888"/>
              <a:ext cx="3108325" cy="1881187"/>
              <a:chOff x="2818" y="2953"/>
              <a:chExt cx="1958" cy="1185"/>
            </a:xfrm>
          </p:grpSpPr>
          <p:sp>
            <p:nvSpPr>
              <p:cNvPr id="323608" name="Rectangle 24"/>
              <p:cNvSpPr>
                <a:spLocks noChangeArrowheads="1"/>
              </p:cNvSpPr>
              <p:nvPr/>
            </p:nvSpPr>
            <p:spPr bwMode="auto">
              <a:xfrm>
                <a:off x="4644" y="2953"/>
                <a:ext cx="132" cy="132"/>
              </a:xfrm>
              <a:prstGeom prst="rect">
                <a:avLst/>
              </a:prstGeom>
              <a:solidFill>
                <a:srgbClr val="FC0128"/>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09" name="Rectangle 25"/>
              <p:cNvSpPr>
                <a:spLocks noChangeArrowheads="1"/>
              </p:cNvSpPr>
              <p:nvPr/>
            </p:nvSpPr>
            <p:spPr bwMode="auto">
              <a:xfrm>
                <a:off x="2818" y="4006"/>
                <a:ext cx="132" cy="132"/>
              </a:xfrm>
              <a:prstGeom prst="rect">
                <a:avLst/>
              </a:prstGeom>
              <a:solidFill>
                <a:srgbClr val="FC0128"/>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grpSp>
        <p:grpSp>
          <p:nvGrpSpPr>
            <p:cNvPr id="323610" name="Group 26"/>
            <p:cNvGrpSpPr>
              <a:grpSpLocks/>
            </p:cNvGrpSpPr>
            <p:nvPr/>
          </p:nvGrpSpPr>
          <p:grpSpPr bwMode="auto">
            <a:xfrm>
              <a:off x="1989138" y="2633663"/>
              <a:ext cx="906462" cy="3362325"/>
              <a:chOff x="1253" y="1659"/>
              <a:chExt cx="571" cy="2118"/>
            </a:xfrm>
          </p:grpSpPr>
          <p:sp>
            <p:nvSpPr>
              <p:cNvPr id="323611" name="Rectangle 27"/>
              <p:cNvSpPr>
                <a:spLocks noChangeArrowheads="1"/>
              </p:cNvSpPr>
              <p:nvPr/>
            </p:nvSpPr>
            <p:spPr bwMode="auto">
              <a:xfrm>
                <a:off x="1253" y="3645"/>
                <a:ext cx="132" cy="132"/>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12" name="Rectangle 28"/>
              <p:cNvSpPr>
                <a:spLocks noChangeArrowheads="1"/>
              </p:cNvSpPr>
              <p:nvPr/>
            </p:nvSpPr>
            <p:spPr bwMode="auto">
              <a:xfrm>
                <a:off x="1692" y="1659"/>
                <a:ext cx="132" cy="132"/>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grpSp>
        <p:sp>
          <p:nvSpPr>
            <p:cNvPr id="323613" name="Rectangle 29"/>
            <p:cNvSpPr>
              <a:spLocks noChangeArrowheads="1"/>
            </p:cNvSpPr>
            <p:nvPr/>
          </p:nvSpPr>
          <p:spPr bwMode="auto">
            <a:xfrm>
              <a:off x="8291513" y="5707063"/>
              <a:ext cx="1362075" cy="3635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b="1" smtClean="0">
                  <a:solidFill>
                    <a:srgbClr val="FFFFFF"/>
                  </a:solidFill>
                  <a:latin typeface="Helvetica" panose="020B0604020202020204" pitchFamily="34" charset="0"/>
                </a:rPr>
                <a:t>Unaffected</a:t>
              </a:r>
            </a:p>
          </p:txBody>
        </p:sp>
        <p:grpSp>
          <p:nvGrpSpPr>
            <p:cNvPr id="323614" name="Group 30"/>
            <p:cNvGrpSpPr>
              <a:grpSpLocks/>
            </p:cNvGrpSpPr>
            <p:nvPr/>
          </p:nvGrpSpPr>
          <p:grpSpPr bwMode="auto">
            <a:xfrm>
              <a:off x="4198938" y="1417638"/>
              <a:ext cx="692150" cy="204787"/>
              <a:chOff x="2645" y="893"/>
              <a:chExt cx="436" cy="129"/>
            </a:xfrm>
          </p:grpSpPr>
          <p:sp>
            <p:nvSpPr>
              <p:cNvPr id="323615" name="Rectangle 31"/>
              <p:cNvSpPr>
                <a:spLocks noChangeArrowheads="1"/>
              </p:cNvSpPr>
              <p:nvPr/>
            </p:nvSpPr>
            <p:spPr bwMode="auto">
              <a:xfrm>
                <a:off x="2645" y="893"/>
                <a:ext cx="124" cy="124"/>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16" name="Oval 32"/>
              <p:cNvSpPr>
                <a:spLocks noChangeArrowheads="1"/>
              </p:cNvSpPr>
              <p:nvPr/>
            </p:nvSpPr>
            <p:spPr bwMode="auto">
              <a:xfrm>
                <a:off x="2957" y="898"/>
                <a:ext cx="124" cy="124"/>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grpSp>
        <p:sp>
          <p:nvSpPr>
            <p:cNvPr id="323617" name="Rectangle 33"/>
            <p:cNvSpPr>
              <a:spLocks noChangeArrowheads="1"/>
            </p:cNvSpPr>
            <p:nvPr/>
          </p:nvSpPr>
          <p:spPr bwMode="auto">
            <a:xfrm>
              <a:off x="7640638" y="3856038"/>
              <a:ext cx="196850" cy="196850"/>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18" name="Rectangle 34"/>
            <p:cNvSpPr>
              <a:spLocks noChangeArrowheads="1"/>
            </p:cNvSpPr>
            <p:nvPr/>
          </p:nvSpPr>
          <p:spPr bwMode="auto">
            <a:xfrm>
              <a:off x="6008688" y="3856038"/>
              <a:ext cx="196850" cy="196850"/>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19" name="Rectangle 35"/>
            <p:cNvSpPr>
              <a:spLocks noChangeArrowheads="1"/>
            </p:cNvSpPr>
            <p:nvPr/>
          </p:nvSpPr>
          <p:spPr bwMode="auto">
            <a:xfrm>
              <a:off x="3373438" y="2640013"/>
              <a:ext cx="196850" cy="196850"/>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20" name="Rectangle 36"/>
            <p:cNvSpPr>
              <a:spLocks noChangeArrowheads="1"/>
            </p:cNvSpPr>
            <p:nvPr/>
          </p:nvSpPr>
          <p:spPr bwMode="auto">
            <a:xfrm>
              <a:off x="4014788" y="2640013"/>
              <a:ext cx="196850" cy="196850"/>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21" name="Rectangle 37"/>
            <p:cNvSpPr>
              <a:spLocks noChangeArrowheads="1"/>
            </p:cNvSpPr>
            <p:nvPr/>
          </p:nvSpPr>
          <p:spPr bwMode="auto">
            <a:xfrm>
              <a:off x="6694488" y="2640013"/>
              <a:ext cx="195262" cy="196850"/>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22" name="Rectangle 38"/>
            <p:cNvSpPr>
              <a:spLocks noChangeArrowheads="1"/>
            </p:cNvSpPr>
            <p:nvPr/>
          </p:nvSpPr>
          <p:spPr bwMode="auto">
            <a:xfrm>
              <a:off x="7927975" y="5789613"/>
              <a:ext cx="196850" cy="196850"/>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23" name="Line 39"/>
            <p:cNvSpPr>
              <a:spLocks noChangeShapeType="1"/>
            </p:cNvSpPr>
            <p:nvPr/>
          </p:nvSpPr>
          <p:spPr bwMode="auto">
            <a:xfrm>
              <a:off x="4622800" y="1343025"/>
              <a:ext cx="346075" cy="3460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24" name="Line 40"/>
            <p:cNvSpPr>
              <a:spLocks noChangeShapeType="1"/>
            </p:cNvSpPr>
            <p:nvPr/>
          </p:nvSpPr>
          <p:spPr bwMode="auto">
            <a:xfrm>
              <a:off x="6223000" y="4587875"/>
              <a:ext cx="382588" cy="384175"/>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25" name="Rectangle 41"/>
            <p:cNvSpPr>
              <a:spLocks noChangeArrowheads="1"/>
            </p:cNvSpPr>
            <p:nvPr/>
          </p:nvSpPr>
          <p:spPr bwMode="auto">
            <a:xfrm>
              <a:off x="2112963" y="1368425"/>
              <a:ext cx="244475" cy="3635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r"/>
              <a:r>
                <a:rPr lang="en-US" altLang="en-US" b="1" smtClean="0">
                  <a:solidFill>
                    <a:srgbClr val="FFFFFF"/>
                  </a:solidFill>
                  <a:latin typeface="Helvetica" panose="020B0604020202020204" pitchFamily="34" charset="0"/>
                </a:rPr>
                <a:t>I</a:t>
              </a:r>
            </a:p>
          </p:txBody>
        </p:sp>
        <p:sp>
          <p:nvSpPr>
            <p:cNvPr id="323626" name="Rectangle 42"/>
            <p:cNvSpPr>
              <a:spLocks noChangeArrowheads="1"/>
            </p:cNvSpPr>
            <p:nvPr/>
          </p:nvSpPr>
          <p:spPr bwMode="auto">
            <a:xfrm>
              <a:off x="2051050" y="2568575"/>
              <a:ext cx="306388" cy="3635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r"/>
              <a:r>
                <a:rPr lang="en-US" altLang="en-US" b="1" smtClean="0">
                  <a:solidFill>
                    <a:srgbClr val="FFFFFF"/>
                  </a:solidFill>
                  <a:latin typeface="Helvetica" panose="020B0604020202020204" pitchFamily="34" charset="0"/>
                </a:rPr>
                <a:t>II</a:t>
              </a:r>
            </a:p>
          </p:txBody>
        </p:sp>
        <p:sp>
          <p:nvSpPr>
            <p:cNvPr id="323627" name="Rectangle 43"/>
            <p:cNvSpPr>
              <a:spLocks noChangeArrowheads="1"/>
            </p:cNvSpPr>
            <p:nvPr/>
          </p:nvSpPr>
          <p:spPr bwMode="auto">
            <a:xfrm>
              <a:off x="1985963" y="3825875"/>
              <a:ext cx="371475" cy="3635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r"/>
              <a:r>
                <a:rPr lang="en-US" altLang="en-US" b="1" smtClean="0">
                  <a:solidFill>
                    <a:srgbClr val="FFFFFF"/>
                  </a:solidFill>
                  <a:latin typeface="Helvetica" panose="020B0604020202020204" pitchFamily="34" charset="0"/>
                </a:rPr>
                <a:t>III</a:t>
              </a:r>
            </a:p>
          </p:txBody>
        </p:sp>
        <p:sp>
          <p:nvSpPr>
            <p:cNvPr id="323628" name="Rectangle 44"/>
            <p:cNvSpPr>
              <a:spLocks noChangeArrowheads="1"/>
            </p:cNvSpPr>
            <p:nvPr/>
          </p:nvSpPr>
          <p:spPr bwMode="auto">
            <a:xfrm>
              <a:off x="1960563" y="4625975"/>
              <a:ext cx="396875" cy="3635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r"/>
              <a:r>
                <a:rPr lang="en-US" altLang="en-US" b="1" dirty="0" smtClean="0">
                  <a:solidFill>
                    <a:srgbClr val="FFFFFF"/>
                  </a:solidFill>
                  <a:latin typeface="Helvetica" panose="020B0604020202020204" pitchFamily="34" charset="0"/>
                </a:rPr>
                <a:t>IV</a:t>
              </a:r>
            </a:p>
          </p:txBody>
        </p:sp>
        <p:sp>
          <p:nvSpPr>
            <p:cNvPr id="323629" name="Rectangle 45"/>
            <p:cNvSpPr>
              <a:spLocks noChangeArrowheads="1"/>
            </p:cNvSpPr>
            <p:nvPr/>
          </p:nvSpPr>
          <p:spPr bwMode="auto">
            <a:xfrm>
              <a:off x="4005263" y="1571625"/>
              <a:ext cx="265112" cy="271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b="1" smtClean="0">
                  <a:solidFill>
                    <a:srgbClr val="000000"/>
                  </a:solidFill>
                  <a:latin typeface="Helvetica" panose="020B0604020202020204" pitchFamily="34" charset="0"/>
                </a:rPr>
                <a:t>1</a:t>
              </a:r>
            </a:p>
          </p:txBody>
        </p:sp>
        <p:sp>
          <p:nvSpPr>
            <p:cNvPr id="323630" name="Rectangle 46"/>
            <p:cNvSpPr>
              <a:spLocks noChangeArrowheads="1"/>
            </p:cNvSpPr>
            <p:nvPr/>
          </p:nvSpPr>
          <p:spPr bwMode="auto">
            <a:xfrm>
              <a:off x="4557713" y="1571625"/>
              <a:ext cx="265112" cy="271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b="1" smtClean="0">
                  <a:solidFill>
                    <a:srgbClr val="000000"/>
                  </a:solidFill>
                  <a:latin typeface="Helvetica" panose="020B0604020202020204" pitchFamily="34" charset="0"/>
                </a:rPr>
                <a:t>2</a:t>
              </a:r>
            </a:p>
          </p:txBody>
        </p:sp>
        <p:sp>
          <p:nvSpPr>
            <p:cNvPr id="323631" name="Rectangle 47"/>
            <p:cNvSpPr>
              <a:spLocks noChangeArrowheads="1"/>
            </p:cNvSpPr>
            <p:nvPr/>
          </p:nvSpPr>
          <p:spPr bwMode="auto">
            <a:xfrm>
              <a:off x="2487613" y="2797175"/>
              <a:ext cx="265112" cy="271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b="1" smtClean="0">
                  <a:solidFill>
                    <a:srgbClr val="FFFFFF"/>
                  </a:solidFill>
                  <a:latin typeface="Helvetica" panose="020B0604020202020204" pitchFamily="34" charset="0"/>
                </a:rPr>
                <a:t>1</a:t>
              </a:r>
            </a:p>
          </p:txBody>
        </p:sp>
        <p:sp>
          <p:nvSpPr>
            <p:cNvPr id="323632" name="Rectangle 48"/>
            <p:cNvSpPr>
              <a:spLocks noChangeArrowheads="1"/>
            </p:cNvSpPr>
            <p:nvPr/>
          </p:nvSpPr>
          <p:spPr bwMode="auto">
            <a:xfrm>
              <a:off x="3167063" y="2797175"/>
              <a:ext cx="265112" cy="271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b="1" smtClean="0">
                  <a:solidFill>
                    <a:srgbClr val="FFFFFF"/>
                  </a:solidFill>
                  <a:latin typeface="Helvetica" panose="020B0604020202020204" pitchFamily="34" charset="0"/>
                </a:rPr>
                <a:t>2</a:t>
              </a:r>
            </a:p>
          </p:txBody>
        </p:sp>
        <p:sp>
          <p:nvSpPr>
            <p:cNvPr id="323633" name="Rectangle 49"/>
            <p:cNvSpPr>
              <a:spLocks noChangeArrowheads="1"/>
            </p:cNvSpPr>
            <p:nvPr/>
          </p:nvSpPr>
          <p:spPr bwMode="auto">
            <a:xfrm>
              <a:off x="3802063" y="2797175"/>
              <a:ext cx="265112" cy="271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b="1" smtClean="0">
                  <a:solidFill>
                    <a:srgbClr val="FFFFFF"/>
                  </a:solidFill>
                  <a:latin typeface="Helvetica" panose="020B0604020202020204" pitchFamily="34" charset="0"/>
                </a:rPr>
                <a:t>3</a:t>
              </a:r>
            </a:p>
          </p:txBody>
        </p:sp>
        <p:sp>
          <p:nvSpPr>
            <p:cNvPr id="323634" name="Rectangle 50"/>
            <p:cNvSpPr>
              <a:spLocks noChangeArrowheads="1"/>
            </p:cNvSpPr>
            <p:nvPr/>
          </p:nvSpPr>
          <p:spPr bwMode="auto">
            <a:xfrm>
              <a:off x="5160963" y="2797175"/>
              <a:ext cx="265112" cy="271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b="1" smtClean="0">
                  <a:solidFill>
                    <a:srgbClr val="FFFFFF"/>
                  </a:solidFill>
                  <a:latin typeface="Helvetica" panose="020B0604020202020204" pitchFamily="34" charset="0"/>
                </a:rPr>
                <a:t>4</a:t>
              </a:r>
            </a:p>
          </p:txBody>
        </p:sp>
        <p:sp>
          <p:nvSpPr>
            <p:cNvPr id="323635" name="Rectangle 51"/>
            <p:cNvSpPr>
              <a:spLocks noChangeArrowheads="1"/>
            </p:cNvSpPr>
            <p:nvPr/>
          </p:nvSpPr>
          <p:spPr bwMode="auto">
            <a:xfrm>
              <a:off x="6538913" y="2797175"/>
              <a:ext cx="265112" cy="271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b="1" smtClean="0">
                  <a:solidFill>
                    <a:srgbClr val="FFFFFF"/>
                  </a:solidFill>
                  <a:latin typeface="Helvetica" panose="020B0604020202020204" pitchFamily="34" charset="0"/>
                </a:rPr>
                <a:t>5</a:t>
              </a:r>
            </a:p>
          </p:txBody>
        </p:sp>
        <p:sp>
          <p:nvSpPr>
            <p:cNvPr id="323636" name="Rectangle 52"/>
            <p:cNvSpPr>
              <a:spLocks noChangeArrowheads="1"/>
            </p:cNvSpPr>
            <p:nvPr/>
          </p:nvSpPr>
          <p:spPr bwMode="auto">
            <a:xfrm>
              <a:off x="4062413" y="3978275"/>
              <a:ext cx="265112" cy="271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b="1" smtClean="0">
                  <a:solidFill>
                    <a:srgbClr val="FFFFFF"/>
                  </a:solidFill>
                  <a:latin typeface="Helvetica" panose="020B0604020202020204" pitchFamily="34" charset="0"/>
                </a:rPr>
                <a:t>1</a:t>
              </a:r>
            </a:p>
          </p:txBody>
        </p:sp>
        <p:sp>
          <p:nvSpPr>
            <p:cNvPr id="323637" name="Rectangle 53"/>
            <p:cNvSpPr>
              <a:spLocks noChangeArrowheads="1"/>
            </p:cNvSpPr>
            <p:nvPr/>
          </p:nvSpPr>
          <p:spPr bwMode="auto">
            <a:xfrm>
              <a:off x="4862513" y="3978275"/>
              <a:ext cx="265112" cy="271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b="1" smtClean="0">
                  <a:solidFill>
                    <a:srgbClr val="FFFFFF"/>
                  </a:solidFill>
                  <a:latin typeface="Helvetica" panose="020B0604020202020204" pitchFamily="34" charset="0"/>
                </a:rPr>
                <a:t>2</a:t>
              </a:r>
            </a:p>
          </p:txBody>
        </p:sp>
        <p:sp>
          <p:nvSpPr>
            <p:cNvPr id="323638" name="Rectangle 54"/>
            <p:cNvSpPr>
              <a:spLocks noChangeArrowheads="1"/>
            </p:cNvSpPr>
            <p:nvPr/>
          </p:nvSpPr>
          <p:spPr bwMode="auto">
            <a:xfrm>
              <a:off x="5795963" y="3978275"/>
              <a:ext cx="265112" cy="271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b="1" smtClean="0">
                  <a:solidFill>
                    <a:srgbClr val="FFFFFF"/>
                  </a:solidFill>
                  <a:latin typeface="Helvetica" panose="020B0604020202020204" pitchFamily="34" charset="0"/>
                </a:rPr>
                <a:t>3</a:t>
              </a:r>
            </a:p>
          </p:txBody>
        </p:sp>
        <p:sp>
          <p:nvSpPr>
            <p:cNvPr id="323639" name="Rectangle 55"/>
            <p:cNvSpPr>
              <a:spLocks noChangeArrowheads="1"/>
            </p:cNvSpPr>
            <p:nvPr/>
          </p:nvSpPr>
          <p:spPr bwMode="auto">
            <a:xfrm>
              <a:off x="6456363" y="3997325"/>
              <a:ext cx="265112" cy="271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b="1" smtClean="0">
                  <a:solidFill>
                    <a:srgbClr val="FFFFFF"/>
                  </a:solidFill>
                  <a:latin typeface="Helvetica" panose="020B0604020202020204" pitchFamily="34" charset="0"/>
                </a:rPr>
                <a:t>4</a:t>
              </a:r>
            </a:p>
          </p:txBody>
        </p:sp>
        <p:sp>
          <p:nvSpPr>
            <p:cNvPr id="323640" name="Rectangle 56"/>
            <p:cNvSpPr>
              <a:spLocks noChangeArrowheads="1"/>
            </p:cNvSpPr>
            <p:nvPr/>
          </p:nvSpPr>
          <p:spPr bwMode="auto">
            <a:xfrm>
              <a:off x="7423150" y="3978275"/>
              <a:ext cx="263525" cy="271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b="1" smtClean="0">
                  <a:solidFill>
                    <a:srgbClr val="FFFFFF"/>
                  </a:solidFill>
                  <a:latin typeface="Helvetica" panose="020B0604020202020204" pitchFamily="34" charset="0"/>
                </a:rPr>
                <a:t>5</a:t>
              </a:r>
            </a:p>
          </p:txBody>
        </p:sp>
        <p:sp>
          <p:nvSpPr>
            <p:cNvPr id="323641" name="Rectangle 57"/>
            <p:cNvSpPr>
              <a:spLocks noChangeArrowheads="1"/>
            </p:cNvSpPr>
            <p:nvPr/>
          </p:nvSpPr>
          <p:spPr bwMode="auto">
            <a:xfrm>
              <a:off x="6113463" y="4867275"/>
              <a:ext cx="266700" cy="271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b="1" smtClean="0">
                  <a:solidFill>
                    <a:srgbClr val="FFFFFF"/>
                  </a:solidFill>
                  <a:latin typeface="Helvetica" panose="020B0604020202020204" pitchFamily="34" charset="0"/>
                </a:rPr>
                <a:t>1</a:t>
              </a:r>
            </a:p>
          </p:txBody>
        </p:sp>
        <p:sp>
          <p:nvSpPr>
            <p:cNvPr id="323642" name="Rectangle 58"/>
            <p:cNvSpPr>
              <a:spLocks noChangeArrowheads="1"/>
            </p:cNvSpPr>
            <p:nvPr/>
          </p:nvSpPr>
          <p:spPr bwMode="auto">
            <a:xfrm>
              <a:off x="6697663" y="4867275"/>
              <a:ext cx="265112" cy="271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b="1" smtClean="0">
                  <a:solidFill>
                    <a:srgbClr val="FFFFFF"/>
                  </a:solidFill>
                  <a:latin typeface="Helvetica" panose="020B0604020202020204" pitchFamily="34" charset="0"/>
                </a:rPr>
                <a:t>2</a:t>
              </a:r>
            </a:p>
          </p:txBody>
        </p:sp>
        <p:sp>
          <p:nvSpPr>
            <p:cNvPr id="323643" name="Rectangle 59"/>
            <p:cNvSpPr>
              <a:spLocks noChangeArrowheads="1"/>
            </p:cNvSpPr>
            <p:nvPr/>
          </p:nvSpPr>
          <p:spPr bwMode="auto">
            <a:xfrm>
              <a:off x="7186613" y="4867275"/>
              <a:ext cx="265112" cy="271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b="1" smtClean="0">
                  <a:solidFill>
                    <a:srgbClr val="FFFFFF"/>
                  </a:solidFill>
                  <a:latin typeface="Helvetica" panose="020B0604020202020204" pitchFamily="34" charset="0"/>
                </a:rPr>
                <a:t>3</a:t>
              </a:r>
            </a:p>
          </p:txBody>
        </p:sp>
        <p:sp>
          <p:nvSpPr>
            <p:cNvPr id="323644" name="Line 60"/>
            <p:cNvSpPr>
              <a:spLocks noChangeShapeType="1"/>
            </p:cNvSpPr>
            <p:nvPr/>
          </p:nvSpPr>
          <p:spPr bwMode="auto">
            <a:xfrm>
              <a:off x="4114800" y="1343025"/>
              <a:ext cx="346075" cy="3460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46" name="Oval 62"/>
            <p:cNvSpPr>
              <a:spLocks noChangeArrowheads="1"/>
            </p:cNvSpPr>
            <p:nvPr/>
          </p:nvSpPr>
          <p:spPr bwMode="auto">
            <a:xfrm>
              <a:off x="1976438" y="6324600"/>
              <a:ext cx="247650" cy="2190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47" name="Oval 63"/>
            <p:cNvSpPr>
              <a:spLocks noChangeArrowheads="1"/>
            </p:cNvSpPr>
            <p:nvPr/>
          </p:nvSpPr>
          <p:spPr bwMode="auto">
            <a:xfrm>
              <a:off x="4227513" y="3844925"/>
              <a:ext cx="246062" cy="2190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48" name="Oval 64"/>
            <p:cNvSpPr>
              <a:spLocks noChangeArrowheads="1"/>
            </p:cNvSpPr>
            <p:nvPr/>
          </p:nvSpPr>
          <p:spPr bwMode="auto">
            <a:xfrm>
              <a:off x="5013325" y="3840163"/>
              <a:ext cx="246063" cy="2190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49" name="Oval 65"/>
            <p:cNvSpPr>
              <a:spLocks noChangeArrowheads="1"/>
            </p:cNvSpPr>
            <p:nvPr/>
          </p:nvSpPr>
          <p:spPr bwMode="auto">
            <a:xfrm>
              <a:off x="6623050" y="3844925"/>
              <a:ext cx="246063" cy="2190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sp>
          <p:nvSpPr>
            <p:cNvPr id="323650" name="Oval 66"/>
            <p:cNvSpPr>
              <a:spLocks noChangeArrowheads="1"/>
            </p:cNvSpPr>
            <p:nvPr/>
          </p:nvSpPr>
          <p:spPr bwMode="auto">
            <a:xfrm>
              <a:off x="5294313" y="2628900"/>
              <a:ext cx="246062" cy="2190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smtClean="0">
                <a:solidFill>
                  <a:srgbClr val="000000"/>
                </a:solidFill>
                <a:latin typeface="Times New Roman" panose="02020603050405020304" pitchFamily="18" charset="0"/>
              </a:endParaRPr>
            </a:p>
          </p:txBody>
        </p:sp>
      </p:grpSp>
      <p:pic>
        <p:nvPicPr>
          <p:cNvPr id="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84" y="199262"/>
            <a:ext cx="4202112" cy="2812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422" r="15048"/>
          <a:stretch/>
        </p:blipFill>
        <p:spPr bwMode="auto">
          <a:xfrm>
            <a:off x="6688723" y="3040010"/>
            <a:ext cx="3636015" cy="347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65257" y="4593707"/>
            <a:ext cx="1876425" cy="369332"/>
          </a:xfrm>
          <a:prstGeom prst="rect">
            <a:avLst/>
          </a:prstGeom>
          <a:noFill/>
        </p:spPr>
        <p:txBody>
          <a:bodyPr wrap="square" rtlCol="0">
            <a:spAutoFit/>
          </a:bodyPr>
          <a:lstStyle/>
          <a:p>
            <a:r>
              <a:rPr lang="en-US" b="1" dirty="0" smtClean="0">
                <a:solidFill>
                  <a:srgbClr val="FFC000"/>
                </a:solidFill>
                <a:latin typeface="Arial"/>
              </a:rPr>
              <a:t>90-100% 8993G</a:t>
            </a:r>
            <a:endParaRPr lang="en-US" b="1" dirty="0">
              <a:solidFill>
                <a:srgbClr val="FFC000"/>
              </a:solidFill>
              <a:latin typeface="Arial"/>
            </a:endParaRPr>
          </a:p>
        </p:txBody>
      </p:sp>
      <p:sp>
        <p:nvSpPr>
          <p:cNvPr id="139" name="TextBox 138"/>
          <p:cNvSpPr txBox="1"/>
          <p:nvPr/>
        </p:nvSpPr>
        <p:spPr>
          <a:xfrm>
            <a:off x="1114282" y="3786978"/>
            <a:ext cx="1876425" cy="369332"/>
          </a:xfrm>
          <a:prstGeom prst="rect">
            <a:avLst/>
          </a:prstGeom>
          <a:noFill/>
        </p:spPr>
        <p:txBody>
          <a:bodyPr wrap="square" rtlCol="0">
            <a:spAutoFit/>
          </a:bodyPr>
          <a:lstStyle/>
          <a:p>
            <a:r>
              <a:rPr lang="en-US" b="1" dirty="0" smtClean="0">
                <a:solidFill>
                  <a:srgbClr val="FFC000"/>
                </a:solidFill>
                <a:latin typeface="Arial"/>
              </a:rPr>
              <a:t>75 % 8993G</a:t>
            </a:r>
            <a:endParaRPr lang="en-US" b="1" dirty="0">
              <a:solidFill>
                <a:srgbClr val="FFC000"/>
              </a:solidFill>
              <a:latin typeface="Arial"/>
            </a:endParaRPr>
          </a:p>
        </p:txBody>
      </p:sp>
      <p:sp>
        <p:nvSpPr>
          <p:cNvPr id="140" name="TextBox 139"/>
          <p:cNvSpPr txBox="1"/>
          <p:nvPr/>
        </p:nvSpPr>
        <p:spPr>
          <a:xfrm>
            <a:off x="118126" y="2977567"/>
            <a:ext cx="1876425" cy="369332"/>
          </a:xfrm>
          <a:prstGeom prst="rect">
            <a:avLst/>
          </a:prstGeom>
          <a:noFill/>
        </p:spPr>
        <p:txBody>
          <a:bodyPr wrap="square" rtlCol="0">
            <a:spAutoFit/>
          </a:bodyPr>
          <a:lstStyle/>
          <a:p>
            <a:r>
              <a:rPr lang="en-US" b="1" dirty="0" smtClean="0">
                <a:solidFill>
                  <a:srgbClr val="FFC000"/>
                </a:solidFill>
                <a:latin typeface="Arial"/>
              </a:rPr>
              <a:t>80-90% 8993G</a:t>
            </a:r>
            <a:endParaRPr lang="en-US" b="1" dirty="0">
              <a:solidFill>
                <a:srgbClr val="FFC000"/>
              </a:solidFill>
              <a:latin typeface="Arial"/>
            </a:endParaRPr>
          </a:p>
        </p:txBody>
      </p:sp>
    </p:spTree>
    <p:extLst>
      <p:ext uri="{BB962C8B-B14F-4D97-AF65-F5344CB8AC3E}">
        <p14:creationId xmlns:p14="http://schemas.microsoft.com/office/powerpoint/2010/main" val="289819698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3287713" y="4630738"/>
            <a:ext cx="15875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2712" tIns="55562" rIns="112712" bIns="55562">
            <a:spAutoFit/>
          </a:bodyPr>
          <a:lstStyle>
            <a:lvl1pPr defTabSz="1335088">
              <a:spcBef>
                <a:spcPct val="20000"/>
              </a:spcBef>
              <a:buChar char="•"/>
              <a:defRPr sz="3200" b="1">
                <a:solidFill>
                  <a:schemeClr val="bg1"/>
                </a:solidFill>
                <a:latin typeface="Arial" panose="020B0604020202020204" pitchFamily="34" charset="0"/>
              </a:defRPr>
            </a:lvl1pPr>
            <a:lvl2pPr marL="742950" indent="-285750" defTabSz="1335088">
              <a:spcBef>
                <a:spcPct val="20000"/>
              </a:spcBef>
              <a:buChar char="–"/>
              <a:defRPr sz="2800" b="1">
                <a:solidFill>
                  <a:schemeClr val="bg1"/>
                </a:solidFill>
                <a:latin typeface="Arial" panose="020B0604020202020204" pitchFamily="34" charset="0"/>
              </a:defRPr>
            </a:lvl2pPr>
            <a:lvl3pPr marL="1143000" indent="-228600" defTabSz="1335088">
              <a:spcBef>
                <a:spcPct val="20000"/>
              </a:spcBef>
              <a:buChar char="•"/>
              <a:defRPr sz="2400" b="1">
                <a:solidFill>
                  <a:schemeClr val="bg1"/>
                </a:solidFill>
                <a:latin typeface="Arial" panose="020B0604020202020204" pitchFamily="34" charset="0"/>
              </a:defRPr>
            </a:lvl3pPr>
            <a:lvl4pPr marL="1600200" indent="-228600" defTabSz="1335088">
              <a:spcBef>
                <a:spcPct val="20000"/>
              </a:spcBef>
              <a:buChar char="–"/>
              <a:defRPr sz="2000" b="1">
                <a:solidFill>
                  <a:schemeClr val="bg1"/>
                </a:solidFill>
                <a:latin typeface="Arial" panose="020B0604020202020204" pitchFamily="34" charset="0"/>
              </a:defRPr>
            </a:lvl4pPr>
            <a:lvl5pPr marL="2057400" indent="-228600" defTabSz="1335088">
              <a:spcBef>
                <a:spcPct val="20000"/>
              </a:spcBef>
              <a:buChar char="»"/>
              <a:defRPr sz="2000" b="1">
                <a:solidFill>
                  <a:schemeClr val="bg1"/>
                </a:solidFill>
                <a:latin typeface="Arial" panose="020B0604020202020204" pitchFamily="34" charset="0"/>
              </a:defRPr>
            </a:lvl5pPr>
            <a:lvl6pPr marL="25146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r>
              <a:rPr lang="en-US" altLang="en-US" sz="1600" b="0" smtClean="0">
                <a:solidFill>
                  <a:srgbClr val="FFFFFF"/>
                </a:solidFill>
                <a:latin typeface="Helvetica" panose="020B0604020202020204" pitchFamily="34" charset="0"/>
                <a:ea typeface="+mn-ea"/>
              </a:rPr>
              <a:t>CYTOPLASTS</a:t>
            </a:r>
          </a:p>
        </p:txBody>
      </p:sp>
      <p:sp>
        <p:nvSpPr>
          <p:cNvPr id="32771" name="Oval 3"/>
          <p:cNvSpPr>
            <a:spLocks noChangeArrowheads="1"/>
          </p:cNvSpPr>
          <p:nvPr/>
        </p:nvSpPr>
        <p:spPr bwMode="auto">
          <a:xfrm>
            <a:off x="8407400" y="2774950"/>
            <a:ext cx="1600200" cy="1435100"/>
          </a:xfrm>
          <a:prstGeom prst="ellipse">
            <a:avLst/>
          </a:prstGeom>
          <a:solidFill>
            <a:srgbClr val="FF7C80"/>
          </a:solidFill>
          <a:ln w="12700">
            <a:solidFill>
              <a:schemeClr val="tx1"/>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72" name="Oval 4"/>
          <p:cNvSpPr>
            <a:spLocks noChangeArrowheads="1"/>
          </p:cNvSpPr>
          <p:nvPr/>
        </p:nvSpPr>
        <p:spPr bwMode="auto">
          <a:xfrm>
            <a:off x="5302250" y="3917950"/>
            <a:ext cx="1397000" cy="1333500"/>
          </a:xfrm>
          <a:prstGeom prst="ellipse">
            <a:avLst/>
          </a:prstGeom>
          <a:solidFill>
            <a:srgbClr val="FF7C80"/>
          </a:solidFill>
          <a:ln w="12700">
            <a:solidFill>
              <a:schemeClr val="tx1"/>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73" name="Oval 5"/>
          <p:cNvSpPr>
            <a:spLocks noChangeArrowheads="1"/>
          </p:cNvSpPr>
          <p:nvPr/>
        </p:nvSpPr>
        <p:spPr bwMode="auto">
          <a:xfrm>
            <a:off x="476250" y="1619250"/>
            <a:ext cx="1397000" cy="1333500"/>
          </a:xfrm>
          <a:prstGeom prst="ellipse">
            <a:avLst/>
          </a:prstGeom>
          <a:solidFill>
            <a:srgbClr val="FF7C80"/>
          </a:solidFill>
          <a:ln w="12700">
            <a:solidFill>
              <a:schemeClr val="tx1"/>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74" name="Oval 6"/>
          <p:cNvSpPr>
            <a:spLocks noChangeArrowheads="1"/>
          </p:cNvSpPr>
          <p:nvPr/>
        </p:nvSpPr>
        <p:spPr bwMode="auto">
          <a:xfrm>
            <a:off x="249238" y="4883150"/>
            <a:ext cx="1181100" cy="1303338"/>
          </a:xfrm>
          <a:prstGeom prst="ellipse">
            <a:avLst/>
          </a:prstGeom>
          <a:solidFill>
            <a:srgbClr val="FF7C80"/>
          </a:solidFill>
          <a:ln w="12700">
            <a:solidFill>
              <a:schemeClr val="tx1"/>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75" name="Oval 7"/>
          <p:cNvSpPr>
            <a:spLocks noChangeArrowheads="1"/>
          </p:cNvSpPr>
          <p:nvPr/>
        </p:nvSpPr>
        <p:spPr bwMode="auto">
          <a:xfrm>
            <a:off x="473075" y="5748338"/>
            <a:ext cx="158750" cy="66675"/>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76" name="Oval 8"/>
          <p:cNvSpPr>
            <a:spLocks noChangeArrowheads="1"/>
          </p:cNvSpPr>
          <p:nvPr/>
        </p:nvSpPr>
        <p:spPr bwMode="auto">
          <a:xfrm>
            <a:off x="811213" y="4979988"/>
            <a:ext cx="141287" cy="61912"/>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77" name="Oval 9"/>
          <p:cNvSpPr>
            <a:spLocks noChangeArrowheads="1"/>
          </p:cNvSpPr>
          <p:nvPr/>
        </p:nvSpPr>
        <p:spPr bwMode="auto">
          <a:xfrm>
            <a:off x="1047750" y="5748338"/>
            <a:ext cx="74613" cy="139700"/>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78" name="Oval 10"/>
          <p:cNvSpPr>
            <a:spLocks noChangeArrowheads="1"/>
          </p:cNvSpPr>
          <p:nvPr/>
        </p:nvSpPr>
        <p:spPr bwMode="auto">
          <a:xfrm>
            <a:off x="746125" y="5951538"/>
            <a:ext cx="142875" cy="66675"/>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79" name="Oval 11" descr="Large confetti"/>
          <p:cNvSpPr>
            <a:spLocks noChangeArrowheads="1"/>
          </p:cNvSpPr>
          <p:nvPr/>
        </p:nvSpPr>
        <p:spPr bwMode="auto">
          <a:xfrm>
            <a:off x="984250" y="5481638"/>
            <a:ext cx="161925" cy="65087"/>
          </a:xfrm>
          <a:prstGeom prst="ellipse">
            <a:avLst/>
          </a:prstGeom>
          <a:pattFill prst="lgConfetti">
            <a:fgClr>
              <a:schemeClr val="tx1"/>
            </a:fgClr>
            <a:bgClr>
              <a:schemeClr val="bg1"/>
            </a:bgClr>
          </a:patt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80" name="Rectangle 12"/>
          <p:cNvSpPr>
            <a:spLocks noChangeArrowheads="1"/>
          </p:cNvSpPr>
          <p:nvPr/>
        </p:nvSpPr>
        <p:spPr bwMode="auto">
          <a:xfrm>
            <a:off x="3235325" y="3373438"/>
            <a:ext cx="196056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2712" tIns="55562" rIns="112712" bIns="55562">
            <a:spAutoFit/>
          </a:bodyPr>
          <a:lstStyle>
            <a:lvl1pPr defTabSz="1335088">
              <a:spcBef>
                <a:spcPct val="20000"/>
              </a:spcBef>
              <a:buChar char="•"/>
              <a:defRPr sz="3200" b="1">
                <a:solidFill>
                  <a:schemeClr val="bg1"/>
                </a:solidFill>
                <a:latin typeface="Arial" panose="020B0604020202020204" pitchFamily="34" charset="0"/>
              </a:defRPr>
            </a:lvl1pPr>
            <a:lvl2pPr marL="742950" indent="-285750" defTabSz="1335088">
              <a:spcBef>
                <a:spcPct val="20000"/>
              </a:spcBef>
              <a:buChar char="–"/>
              <a:defRPr sz="2800" b="1">
                <a:solidFill>
                  <a:schemeClr val="bg1"/>
                </a:solidFill>
                <a:latin typeface="Arial" panose="020B0604020202020204" pitchFamily="34" charset="0"/>
              </a:defRPr>
            </a:lvl2pPr>
            <a:lvl3pPr marL="1143000" indent="-228600" defTabSz="1335088">
              <a:spcBef>
                <a:spcPct val="20000"/>
              </a:spcBef>
              <a:buChar char="•"/>
              <a:defRPr sz="2400" b="1">
                <a:solidFill>
                  <a:schemeClr val="bg1"/>
                </a:solidFill>
                <a:latin typeface="Arial" panose="020B0604020202020204" pitchFamily="34" charset="0"/>
              </a:defRPr>
            </a:lvl3pPr>
            <a:lvl4pPr marL="1600200" indent="-228600" defTabSz="1335088">
              <a:spcBef>
                <a:spcPct val="20000"/>
              </a:spcBef>
              <a:buChar char="–"/>
              <a:defRPr sz="2000" b="1">
                <a:solidFill>
                  <a:schemeClr val="bg1"/>
                </a:solidFill>
                <a:latin typeface="Arial" panose="020B0604020202020204" pitchFamily="34" charset="0"/>
              </a:defRPr>
            </a:lvl4pPr>
            <a:lvl5pPr marL="2057400" indent="-228600" defTabSz="1335088">
              <a:spcBef>
                <a:spcPct val="20000"/>
              </a:spcBef>
              <a:buChar char="»"/>
              <a:defRPr sz="2000" b="1">
                <a:solidFill>
                  <a:schemeClr val="bg1"/>
                </a:solidFill>
                <a:latin typeface="Arial" panose="020B0604020202020204" pitchFamily="34" charset="0"/>
              </a:defRPr>
            </a:lvl5pPr>
            <a:lvl6pPr marL="25146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r>
              <a:rPr lang="en-US" altLang="en-US" sz="1600" b="0" smtClean="0">
                <a:solidFill>
                  <a:srgbClr val="FFFFFF"/>
                </a:solidFill>
                <a:latin typeface="Helvetica" panose="020B0604020202020204" pitchFamily="34" charset="0"/>
                <a:ea typeface="+mn-ea"/>
              </a:rPr>
              <a:t>ELECTROFUSION</a:t>
            </a:r>
          </a:p>
        </p:txBody>
      </p:sp>
      <p:sp>
        <p:nvSpPr>
          <p:cNvPr id="32781" name="Rectangle 13"/>
          <p:cNvSpPr>
            <a:spLocks noChangeArrowheads="1"/>
          </p:cNvSpPr>
          <p:nvPr/>
        </p:nvSpPr>
        <p:spPr bwMode="auto">
          <a:xfrm>
            <a:off x="5041900" y="5513388"/>
            <a:ext cx="20748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2712" tIns="55562" rIns="112712" bIns="55562">
            <a:spAutoFit/>
          </a:bodyPr>
          <a:lstStyle>
            <a:lvl1pPr defTabSz="1335088">
              <a:spcBef>
                <a:spcPct val="20000"/>
              </a:spcBef>
              <a:buChar char="•"/>
              <a:defRPr sz="3200" b="1">
                <a:solidFill>
                  <a:schemeClr val="bg1"/>
                </a:solidFill>
                <a:latin typeface="Arial" panose="020B0604020202020204" pitchFamily="34" charset="0"/>
              </a:defRPr>
            </a:lvl1pPr>
            <a:lvl2pPr marL="742950" indent="-285750" defTabSz="1335088">
              <a:spcBef>
                <a:spcPct val="20000"/>
              </a:spcBef>
              <a:buChar char="–"/>
              <a:defRPr sz="2800" b="1">
                <a:solidFill>
                  <a:schemeClr val="bg1"/>
                </a:solidFill>
                <a:latin typeface="Arial" panose="020B0604020202020204" pitchFamily="34" charset="0"/>
              </a:defRPr>
            </a:lvl2pPr>
            <a:lvl3pPr marL="1143000" indent="-228600" defTabSz="1335088">
              <a:spcBef>
                <a:spcPct val="20000"/>
              </a:spcBef>
              <a:buChar char="•"/>
              <a:defRPr sz="2400" b="1">
                <a:solidFill>
                  <a:schemeClr val="bg1"/>
                </a:solidFill>
                <a:latin typeface="Arial" panose="020B0604020202020204" pitchFamily="34" charset="0"/>
              </a:defRPr>
            </a:lvl3pPr>
            <a:lvl4pPr marL="1600200" indent="-228600" defTabSz="1335088">
              <a:spcBef>
                <a:spcPct val="20000"/>
              </a:spcBef>
              <a:buChar char="–"/>
              <a:defRPr sz="2000" b="1">
                <a:solidFill>
                  <a:schemeClr val="bg1"/>
                </a:solidFill>
                <a:latin typeface="Arial" panose="020B0604020202020204" pitchFamily="34" charset="0"/>
              </a:defRPr>
            </a:lvl4pPr>
            <a:lvl5pPr marL="2057400" indent="-228600" defTabSz="1335088">
              <a:spcBef>
                <a:spcPct val="20000"/>
              </a:spcBef>
              <a:buChar char="»"/>
              <a:defRPr sz="2000" b="1">
                <a:solidFill>
                  <a:schemeClr val="bg1"/>
                </a:solidFill>
                <a:latin typeface="Arial" panose="020B0604020202020204" pitchFamily="34" charset="0"/>
              </a:defRPr>
            </a:lvl5pPr>
            <a:lvl6pPr marL="25146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600" b="0" smtClean="0">
                <a:solidFill>
                  <a:srgbClr val="FFFFFF"/>
                </a:solidFill>
                <a:latin typeface="Helvetica" panose="020B0604020202020204" pitchFamily="34" charset="0"/>
                <a:ea typeface="+mn-ea"/>
              </a:rPr>
              <a:t>SELECTION </a:t>
            </a:r>
          </a:p>
          <a:p>
            <a:pPr algn="ctr">
              <a:spcBef>
                <a:spcPct val="0"/>
              </a:spcBef>
              <a:buFontTx/>
              <a:buNone/>
            </a:pPr>
            <a:r>
              <a:rPr lang="en-US" altLang="en-US" sz="1600" b="0" smtClean="0">
                <a:solidFill>
                  <a:srgbClr val="FFFFFF"/>
                </a:solidFill>
                <a:latin typeface="Helvetica" panose="020B0604020202020204" pitchFamily="34" charset="0"/>
                <a:ea typeface="+mn-ea"/>
              </a:rPr>
              <a:t>( + 6-TG -URIDINE )</a:t>
            </a:r>
          </a:p>
        </p:txBody>
      </p:sp>
      <p:sp>
        <p:nvSpPr>
          <p:cNvPr id="32782" name="Rectangle 14"/>
          <p:cNvSpPr>
            <a:spLocks noChangeArrowheads="1"/>
          </p:cNvSpPr>
          <p:nvPr/>
        </p:nvSpPr>
        <p:spPr bwMode="auto">
          <a:xfrm>
            <a:off x="7086600" y="2060575"/>
            <a:ext cx="3073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2712" tIns="55562" rIns="112712" bIns="55562">
            <a:spAutoFit/>
          </a:bodyPr>
          <a:lstStyle>
            <a:lvl1pPr defTabSz="1335088">
              <a:spcBef>
                <a:spcPct val="20000"/>
              </a:spcBef>
              <a:buChar char="•"/>
              <a:defRPr sz="3200" b="1">
                <a:solidFill>
                  <a:schemeClr val="bg1"/>
                </a:solidFill>
                <a:latin typeface="Arial" panose="020B0604020202020204" pitchFamily="34" charset="0"/>
              </a:defRPr>
            </a:lvl1pPr>
            <a:lvl2pPr marL="742950" indent="-285750" defTabSz="1335088">
              <a:spcBef>
                <a:spcPct val="20000"/>
              </a:spcBef>
              <a:buChar char="–"/>
              <a:defRPr sz="2800" b="1">
                <a:solidFill>
                  <a:schemeClr val="bg1"/>
                </a:solidFill>
                <a:latin typeface="Arial" panose="020B0604020202020204" pitchFamily="34" charset="0"/>
              </a:defRPr>
            </a:lvl2pPr>
            <a:lvl3pPr marL="1143000" indent="-228600" defTabSz="1335088">
              <a:spcBef>
                <a:spcPct val="20000"/>
              </a:spcBef>
              <a:buChar char="•"/>
              <a:defRPr sz="2400" b="1">
                <a:solidFill>
                  <a:schemeClr val="bg1"/>
                </a:solidFill>
                <a:latin typeface="Arial" panose="020B0604020202020204" pitchFamily="34" charset="0"/>
              </a:defRPr>
            </a:lvl3pPr>
            <a:lvl4pPr marL="1600200" indent="-228600" defTabSz="1335088">
              <a:spcBef>
                <a:spcPct val="20000"/>
              </a:spcBef>
              <a:buChar char="–"/>
              <a:defRPr sz="2000" b="1">
                <a:solidFill>
                  <a:schemeClr val="bg1"/>
                </a:solidFill>
                <a:latin typeface="Arial" panose="020B0604020202020204" pitchFamily="34" charset="0"/>
              </a:defRPr>
            </a:lvl4pPr>
            <a:lvl5pPr marL="2057400" indent="-228600" defTabSz="1335088">
              <a:spcBef>
                <a:spcPct val="20000"/>
              </a:spcBef>
              <a:buChar char="»"/>
              <a:defRPr sz="2000" b="1">
                <a:solidFill>
                  <a:schemeClr val="bg1"/>
                </a:solidFill>
                <a:latin typeface="Arial" panose="020B0604020202020204" pitchFamily="34" charset="0"/>
              </a:defRPr>
            </a:lvl5pPr>
            <a:lvl6pPr marL="25146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600" b="0" smtClean="0">
                <a:solidFill>
                  <a:srgbClr val="FFFFFF"/>
                </a:solidFill>
                <a:latin typeface="Helvetica" panose="020B0604020202020204" pitchFamily="34" charset="0"/>
                <a:ea typeface="+mn-ea"/>
              </a:rPr>
              <a:t>TRANSMITOCHONDRIAL</a:t>
            </a:r>
          </a:p>
          <a:p>
            <a:pPr algn="ctr">
              <a:spcBef>
                <a:spcPct val="0"/>
              </a:spcBef>
              <a:buFontTx/>
              <a:buNone/>
            </a:pPr>
            <a:r>
              <a:rPr lang="en-US" altLang="en-US" sz="1600" b="0" smtClean="0">
                <a:solidFill>
                  <a:srgbClr val="FFFFFF"/>
                </a:solidFill>
                <a:latin typeface="Helvetica" panose="020B0604020202020204" pitchFamily="34" charset="0"/>
                <a:ea typeface="+mn-ea"/>
              </a:rPr>
              <a:t>CYBRIDS</a:t>
            </a:r>
          </a:p>
        </p:txBody>
      </p:sp>
      <p:sp>
        <p:nvSpPr>
          <p:cNvPr id="32783" name="Oval 15"/>
          <p:cNvSpPr>
            <a:spLocks noChangeArrowheads="1"/>
          </p:cNvSpPr>
          <p:nvPr/>
        </p:nvSpPr>
        <p:spPr bwMode="auto">
          <a:xfrm>
            <a:off x="9334500" y="2890838"/>
            <a:ext cx="71438" cy="141287"/>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84" name="Oval 16"/>
          <p:cNvSpPr>
            <a:spLocks noChangeArrowheads="1"/>
          </p:cNvSpPr>
          <p:nvPr/>
        </p:nvSpPr>
        <p:spPr bwMode="auto">
          <a:xfrm>
            <a:off x="9450388" y="3292475"/>
            <a:ext cx="142875" cy="49213"/>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85" name="Oval 17"/>
          <p:cNvSpPr>
            <a:spLocks noChangeArrowheads="1"/>
          </p:cNvSpPr>
          <p:nvPr/>
        </p:nvSpPr>
        <p:spPr bwMode="auto">
          <a:xfrm>
            <a:off x="9015413" y="3854450"/>
            <a:ext cx="161925" cy="63500"/>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86" name="Oval 18"/>
          <p:cNvSpPr>
            <a:spLocks noChangeArrowheads="1"/>
          </p:cNvSpPr>
          <p:nvPr/>
        </p:nvSpPr>
        <p:spPr bwMode="auto">
          <a:xfrm>
            <a:off x="9353550" y="3660775"/>
            <a:ext cx="160338" cy="47625"/>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87" name="Oval 19"/>
          <p:cNvSpPr>
            <a:spLocks noChangeArrowheads="1"/>
          </p:cNvSpPr>
          <p:nvPr/>
        </p:nvSpPr>
        <p:spPr bwMode="auto">
          <a:xfrm>
            <a:off x="9694863" y="3508375"/>
            <a:ext cx="73025" cy="123825"/>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grpSp>
        <p:nvGrpSpPr>
          <p:cNvPr id="32788" name="Group 20"/>
          <p:cNvGrpSpPr>
            <a:grpSpLocks/>
          </p:cNvGrpSpPr>
          <p:nvPr/>
        </p:nvGrpSpPr>
        <p:grpSpPr bwMode="auto">
          <a:xfrm>
            <a:off x="1404938" y="5729288"/>
            <a:ext cx="1689100" cy="563562"/>
            <a:chOff x="885" y="3609"/>
            <a:chExt cx="1064" cy="355"/>
          </a:xfrm>
        </p:grpSpPr>
        <p:sp>
          <p:nvSpPr>
            <p:cNvPr id="32828" name="Rectangle 21"/>
            <p:cNvSpPr>
              <a:spLocks noChangeArrowheads="1"/>
            </p:cNvSpPr>
            <p:nvPr/>
          </p:nvSpPr>
          <p:spPr bwMode="auto">
            <a:xfrm>
              <a:off x="885" y="3760"/>
              <a:ext cx="96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2712" tIns="55562" rIns="112712" bIns="55562">
              <a:spAutoFit/>
            </a:bodyPr>
            <a:lstStyle>
              <a:lvl1pPr defTabSz="1335088">
                <a:spcBef>
                  <a:spcPct val="20000"/>
                </a:spcBef>
                <a:buChar char="•"/>
                <a:defRPr sz="3200" b="1">
                  <a:solidFill>
                    <a:schemeClr val="bg1"/>
                  </a:solidFill>
                  <a:latin typeface="Arial" panose="020B0604020202020204" pitchFamily="34" charset="0"/>
                </a:defRPr>
              </a:lvl1pPr>
              <a:lvl2pPr marL="742950" indent="-285750" defTabSz="1335088">
                <a:spcBef>
                  <a:spcPct val="20000"/>
                </a:spcBef>
                <a:buChar char="–"/>
                <a:defRPr sz="2800" b="1">
                  <a:solidFill>
                    <a:schemeClr val="bg1"/>
                  </a:solidFill>
                  <a:latin typeface="Arial" panose="020B0604020202020204" pitchFamily="34" charset="0"/>
                </a:defRPr>
              </a:lvl2pPr>
              <a:lvl3pPr marL="1143000" indent="-228600" defTabSz="1335088">
                <a:spcBef>
                  <a:spcPct val="20000"/>
                </a:spcBef>
                <a:buChar char="•"/>
                <a:defRPr sz="2400" b="1">
                  <a:solidFill>
                    <a:schemeClr val="bg1"/>
                  </a:solidFill>
                  <a:latin typeface="Arial" panose="020B0604020202020204" pitchFamily="34" charset="0"/>
                </a:defRPr>
              </a:lvl3pPr>
              <a:lvl4pPr marL="1600200" indent="-228600" defTabSz="1335088">
                <a:spcBef>
                  <a:spcPct val="20000"/>
                </a:spcBef>
                <a:buChar char="–"/>
                <a:defRPr sz="2000" b="1">
                  <a:solidFill>
                    <a:schemeClr val="bg1"/>
                  </a:solidFill>
                  <a:latin typeface="Arial" panose="020B0604020202020204" pitchFamily="34" charset="0"/>
                </a:defRPr>
              </a:lvl4pPr>
              <a:lvl5pPr marL="2057400" indent="-228600" defTabSz="1335088">
                <a:spcBef>
                  <a:spcPct val="20000"/>
                </a:spcBef>
                <a:buChar char="»"/>
                <a:defRPr sz="2000" b="1">
                  <a:solidFill>
                    <a:schemeClr val="bg1"/>
                  </a:solidFill>
                  <a:latin typeface="Arial" panose="020B0604020202020204" pitchFamily="34" charset="0"/>
                </a:defRPr>
              </a:lvl5pPr>
              <a:lvl6pPr marL="25146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r>
                <a:rPr lang="en-US" altLang="en-US" sz="1400" b="0" smtClean="0">
                  <a:solidFill>
                    <a:srgbClr val="FFFFFF"/>
                  </a:solidFill>
                  <a:latin typeface="Helvetica" panose="020B0604020202020204" pitchFamily="34" charset="0"/>
                  <a:ea typeface="+mn-ea"/>
                </a:rPr>
                <a:t>(44000 x g x70')</a:t>
              </a:r>
            </a:p>
          </p:txBody>
        </p:sp>
        <p:sp>
          <p:nvSpPr>
            <p:cNvPr id="32829" name="Rectangle 22"/>
            <p:cNvSpPr>
              <a:spLocks noChangeArrowheads="1"/>
            </p:cNvSpPr>
            <p:nvPr/>
          </p:nvSpPr>
          <p:spPr bwMode="auto">
            <a:xfrm>
              <a:off x="885" y="3609"/>
              <a:ext cx="106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2712" tIns="55562" rIns="112712" bIns="55562">
              <a:spAutoFit/>
            </a:bodyPr>
            <a:lstStyle>
              <a:lvl1pPr defTabSz="1335088">
                <a:spcBef>
                  <a:spcPct val="20000"/>
                </a:spcBef>
                <a:buChar char="•"/>
                <a:defRPr sz="3200" b="1">
                  <a:solidFill>
                    <a:schemeClr val="bg1"/>
                  </a:solidFill>
                  <a:latin typeface="Arial" panose="020B0604020202020204" pitchFamily="34" charset="0"/>
                </a:defRPr>
              </a:lvl1pPr>
              <a:lvl2pPr marL="742950" indent="-285750" defTabSz="1335088">
                <a:spcBef>
                  <a:spcPct val="20000"/>
                </a:spcBef>
                <a:buChar char="–"/>
                <a:defRPr sz="2800" b="1">
                  <a:solidFill>
                    <a:schemeClr val="bg1"/>
                  </a:solidFill>
                  <a:latin typeface="Arial" panose="020B0604020202020204" pitchFamily="34" charset="0"/>
                </a:defRPr>
              </a:lvl2pPr>
              <a:lvl3pPr marL="1143000" indent="-228600" defTabSz="1335088">
                <a:spcBef>
                  <a:spcPct val="20000"/>
                </a:spcBef>
                <a:buChar char="•"/>
                <a:defRPr sz="2400" b="1">
                  <a:solidFill>
                    <a:schemeClr val="bg1"/>
                  </a:solidFill>
                  <a:latin typeface="Arial" panose="020B0604020202020204" pitchFamily="34" charset="0"/>
                </a:defRPr>
              </a:lvl3pPr>
              <a:lvl4pPr marL="1600200" indent="-228600" defTabSz="1335088">
                <a:spcBef>
                  <a:spcPct val="20000"/>
                </a:spcBef>
                <a:buChar char="–"/>
                <a:defRPr sz="2000" b="1">
                  <a:solidFill>
                    <a:schemeClr val="bg1"/>
                  </a:solidFill>
                  <a:latin typeface="Arial" panose="020B0604020202020204" pitchFamily="34" charset="0"/>
                </a:defRPr>
              </a:lvl4pPr>
              <a:lvl5pPr marL="2057400" indent="-228600" defTabSz="1335088">
                <a:spcBef>
                  <a:spcPct val="20000"/>
                </a:spcBef>
                <a:buChar char="»"/>
                <a:defRPr sz="2000" b="1">
                  <a:solidFill>
                    <a:schemeClr val="bg1"/>
                  </a:solidFill>
                  <a:latin typeface="Arial" panose="020B0604020202020204" pitchFamily="34" charset="0"/>
                </a:defRPr>
              </a:lvl5pPr>
              <a:lvl6pPr marL="25146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r>
                <a:rPr lang="en-US" altLang="en-US" sz="1600" b="0" smtClean="0">
                  <a:solidFill>
                    <a:srgbClr val="FFFFFF"/>
                  </a:solidFill>
                  <a:latin typeface="Helvetica" panose="020B0604020202020204" pitchFamily="34" charset="0"/>
                  <a:ea typeface="+mn-ea"/>
                </a:rPr>
                <a:t>ENUCLEATION</a:t>
              </a:r>
            </a:p>
          </p:txBody>
        </p:sp>
      </p:grpSp>
      <p:sp>
        <p:nvSpPr>
          <p:cNvPr id="32789" name="Oval 23"/>
          <p:cNvSpPr>
            <a:spLocks noChangeArrowheads="1"/>
          </p:cNvSpPr>
          <p:nvPr/>
        </p:nvSpPr>
        <p:spPr bwMode="auto">
          <a:xfrm>
            <a:off x="5113338" y="3468688"/>
            <a:ext cx="903287" cy="492125"/>
          </a:xfrm>
          <a:prstGeom prst="ellipse">
            <a:avLst/>
          </a:prstGeom>
          <a:solidFill>
            <a:srgbClr val="FF7C80"/>
          </a:solidFill>
          <a:ln w="12700">
            <a:solidFill>
              <a:schemeClr val="tx1"/>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90" name="Oval 24"/>
          <p:cNvSpPr>
            <a:spLocks noChangeArrowheads="1"/>
          </p:cNvSpPr>
          <p:nvPr/>
        </p:nvSpPr>
        <p:spPr bwMode="auto">
          <a:xfrm>
            <a:off x="5440363" y="3527425"/>
            <a:ext cx="157162" cy="65088"/>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91" name="Oval 25"/>
          <p:cNvSpPr>
            <a:spLocks noChangeArrowheads="1"/>
          </p:cNvSpPr>
          <p:nvPr/>
        </p:nvSpPr>
        <p:spPr bwMode="auto">
          <a:xfrm>
            <a:off x="5786438" y="3605213"/>
            <a:ext cx="57150" cy="203200"/>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92" name="Oval 26"/>
          <p:cNvSpPr>
            <a:spLocks noChangeArrowheads="1"/>
          </p:cNvSpPr>
          <p:nvPr/>
        </p:nvSpPr>
        <p:spPr bwMode="auto">
          <a:xfrm>
            <a:off x="5440363" y="3757613"/>
            <a:ext cx="242887" cy="50800"/>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93" name="Oval 27"/>
          <p:cNvSpPr>
            <a:spLocks noChangeArrowheads="1"/>
          </p:cNvSpPr>
          <p:nvPr/>
        </p:nvSpPr>
        <p:spPr bwMode="auto">
          <a:xfrm>
            <a:off x="5286375" y="3684588"/>
            <a:ext cx="52388" cy="198437"/>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grpSp>
        <p:nvGrpSpPr>
          <p:cNvPr id="32794" name="Group 28"/>
          <p:cNvGrpSpPr>
            <a:grpSpLocks/>
          </p:cNvGrpSpPr>
          <p:nvPr/>
        </p:nvGrpSpPr>
        <p:grpSpPr bwMode="auto">
          <a:xfrm>
            <a:off x="5529263" y="4113213"/>
            <a:ext cx="681037" cy="223837"/>
            <a:chOff x="3483" y="2591"/>
            <a:chExt cx="429" cy="141"/>
          </a:xfrm>
        </p:grpSpPr>
        <p:sp>
          <p:nvSpPr>
            <p:cNvPr id="32825" name="Oval 29"/>
            <p:cNvSpPr>
              <a:spLocks noChangeArrowheads="1"/>
            </p:cNvSpPr>
            <p:nvPr/>
          </p:nvSpPr>
          <p:spPr bwMode="auto">
            <a:xfrm>
              <a:off x="3579" y="2591"/>
              <a:ext cx="101" cy="41"/>
            </a:xfrm>
            <a:prstGeom prst="ellipse">
              <a:avLst/>
            </a:prstGeom>
            <a:solidFill>
              <a:schemeClr val="tx1"/>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826" name="Oval 30"/>
            <p:cNvSpPr>
              <a:spLocks noChangeArrowheads="1"/>
            </p:cNvSpPr>
            <p:nvPr/>
          </p:nvSpPr>
          <p:spPr bwMode="auto">
            <a:xfrm>
              <a:off x="3483" y="2605"/>
              <a:ext cx="35" cy="127"/>
            </a:xfrm>
            <a:prstGeom prst="ellipse">
              <a:avLst/>
            </a:prstGeom>
            <a:solidFill>
              <a:schemeClr val="tx1"/>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827" name="Oval 31"/>
            <p:cNvSpPr>
              <a:spLocks noChangeArrowheads="1"/>
            </p:cNvSpPr>
            <p:nvPr/>
          </p:nvSpPr>
          <p:spPr bwMode="auto">
            <a:xfrm>
              <a:off x="3810" y="2648"/>
              <a:ext cx="102" cy="40"/>
            </a:xfrm>
            <a:prstGeom prst="ellipse">
              <a:avLst/>
            </a:prstGeom>
            <a:solidFill>
              <a:schemeClr val="tx1"/>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grpSp>
      <p:sp>
        <p:nvSpPr>
          <p:cNvPr id="32795" name="Rectangle 32"/>
          <p:cNvSpPr>
            <a:spLocks noChangeArrowheads="1"/>
          </p:cNvSpPr>
          <p:nvPr/>
        </p:nvSpPr>
        <p:spPr bwMode="auto">
          <a:xfrm>
            <a:off x="1781175" y="2673350"/>
            <a:ext cx="12350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2712" tIns="55562" rIns="112712" bIns="55562">
            <a:spAutoFit/>
          </a:bodyPr>
          <a:lstStyle>
            <a:lvl1pPr defTabSz="1335088">
              <a:spcBef>
                <a:spcPct val="20000"/>
              </a:spcBef>
              <a:buChar char="•"/>
              <a:defRPr sz="3200" b="1">
                <a:solidFill>
                  <a:schemeClr val="bg1"/>
                </a:solidFill>
                <a:latin typeface="Arial" panose="020B0604020202020204" pitchFamily="34" charset="0"/>
              </a:defRPr>
            </a:lvl1pPr>
            <a:lvl2pPr marL="742950" indent="-285750" defTabSz="1335088">
              <a:spcBef>
                <a:spcPct val="20000"/>
              </a:spcBef>
              <a:buChar char="–"/>
              <a:defRPr sz="2800" b="1">
                <a:solidFill>
                  <a:schemeClr val="bg1"/>
                </a:solidFill>
                <a:latin typeface="Arial" panose="020B0604020202020204" pitchFamily="34" charset="0"/>
              </a:defRPr>
            </a:lvl2pPr>
            <a:lvl3pPr marL="1143000" indent="-228600" defTabSz="1335088">
              <a:spcBef>
                <a:spcPct val="20000"/>
              </a:spcBef>
              <a:buChar char="•"/>
              <a:defRPr sz="2400" b="1">
                <a:solidFill>
                  <a:schemeClr val="bg1"/>
                </a:solidFill>
                <a:latin typeface="Arial" panose="020B0604020202020204" pitchFamily="34" charset="0"/>
              </a:defRPr>
            </a:lvl3pPr>
            <a:lvl4pPr marL="1600200" indent="-228600" defTabSz="1335088">
              <a:spcBef>
                <a:spcPct val="20000"/>
              </a:spcBef>
              <a:buChar char="–"/>
              <a:defRPr sz="2000" b="1">
                <a:solidFill>
                  <a:schemeClr val="bg1"/>
                </a:solidFill>
                <a:latin typeface="Arial" panose="020B0604020202020204" pitchFamily="34" charset="0"/>
              </a:defRPr>
            </a:lvl4pPr>
            <a:lvl5pPr marL="2057400" indent="-228600" defTabSz="1335088">
              <a:spcBef>
                <a:spcPct val="20000"/>
              </a:spcBef>
              <a:buChar char="»"/>
              <a:defRPr sz="2000" b="1">
                <a:solidFill>
                  <a:schemeClr val="bg1"/>
                </a:solidFill>
                <a:latin typeface="Arial" panose="020B0604020202020204" pitchFamily="34" charset="0"/>
              </a:defRPr>
            </a:lvl5pPr>
            <a:lvl6pPr marL="25146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r>
              <a:rPr lang="en-US" altLang="en-US" sz="1600" b="0" smtClean="0">
                <a:solidFill>
                  <a:srgbClr val="FFFFFF"/>
                </a:solidFill>
                <a:latin typeface="Helvetica" panose="020B0604020202020204" pitchFamily="34" charset="0"/>
                <a:ea typeface="+mn-ea"/>
              </a:rPr>
              <a:t>+ URIDINE</a:t>
            </a:r>
          </a:p>
        </p:txBody>
      </p:sp>
      <p:sp>
        <p:nvSpPr>
          <p:cNvPr id="32796" name="Oval 33"/>
          <p:cNvSpPr>
            <a:spLocks noChangeArrowheads="1"/>
          </p:cNvSpPr>
          <p:nvPr/>
        </p:nvSpPr>
        <p:spPr bwMode="auto">
          <a:xfrm>
            <a:off x="738188" y="2339975"/>
            <a:ext cx="927100" cy="523875"/>
          </a:xfrm>
          <a:prstGeom prst="ellipse">
            <a:avLst/>
          </a:prstGeom>
          <a:solidFill>
            <a:schemeClr val="bg1"/>
          </a:solidFill>
          <a:ln w="12700">
            <a:solidFill>
              <a:schemeClr val="tx1"/>
            </a:solidFill>
            <a:round/>
            <a:headEnd/>
            <a:tailEnd/>
          </a:ln>
        </p:spPr>
        <p:txBody>
          <a:bodyPr wrap="none" lIns="19050" tIns="82550" rIns="19050" bIns="82550" anchor="ctr" anchorCtr="1">
            <a:spAutoFit/>
          </a:bodyPr>
          <a:lstStyle>
            <a:lvl1pPr defTabSz="2730500">
              <a:spcBef>
                <a:spcPct val="20000"/>
              </a:spcBef>
              <a:buChar char="•"/>
              <a:defRPr sz="3200" b="1">
                <a:solidFill>
                  <a:schemeClr val="bg1"/>
                </a:solidFill>
                <a:latin typeface="Arial" panose="020B0604020202020204" pitchFamily="34" charset="0"/>
              </a:defRPr>
            </a:lvl1pPr>
            <a:lvl2pPr marL="742950" indent="-285750" defTabSz="2730500">
              <a:spcBef>
                <a:spcPct val="20000"/>
              </a:spcBef>
              <a:buChar char="–"/>
              <a:defRPr sz="2800" b="1">
                <a:solidFill>
                  <a:schemeClr val="bg1"/>
                </a:solidFill>
                <a:latin typeface="Arial" panose="020B0604020202020204" pitchFamily="34" charset="0"/>
              </a:defRPr>
            </a:lvl2pPr>
            <a:lvl3pPr marL="1143000" indent="-228600" defTabSz="2730500">
              <a:spcBef>
                <a:spcPct val="20000"/>
              </a:spcBef>
              <a:buChar char="•"/>
              <a:defRPr sz="2400" b="1">
                <a:solidFill>
                  <a:schemeClr val="bg1"/>
                </a:solidFill>
                <a:latin typeface="Arial" panose="020B0604020202020204" pitchFamily="34" charset="0"/>
              </a:defRPr>
            </a:lvl3pPr>
            <a:lvl4pPr marL="1600200" indent="-228600" defTabSz="2730500">
              <a:spcBef>
                <a:spcPct val="20000"/>
              </a:spcBef>
              <a:buChar char="–"/>
              <a:defRPr sz="2000" b="1">
                <a:solidFill>
                  <a:schemeClr val="bg1"/>
                </a:solidFill>
                <a:latin typeface="Arial" panose="020B0604020202020204" pitchFamily="34" charset="0"/>
              </a:defRPr>
            </a:lvl4pPr>
            <a:lvl5pPr marL="2057400" indent="-228600" defTabSz="2730500">
              <a:spcBef>
                <a:spcPct val="20000"/>
              </a:spcBef>
              <a:buChar char="»"/>
              <a:defRPr sz="2000" b="1">
                <a:solidFill>
                  <a:schemeClr val="bg1"/>
                </a:solidFill>
                <a:latin typeface="Arial" panose="020B0604020202020204" pitchFamily="34" charset="0"/>
              </a:defRPr>
            </a:lvl5pPr>
            <a:lvl6pPr marL="2514600" indent="-228600" defTabSz="27305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27305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27305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2730500"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600" b="0" smtClean="0">
                <a:solidFill>
                  <a:srgbClr val="000000"/>
                </a:solidFill>
                <a:latin typeface="Helvetica" panose="020B0604020202020204" pitchFamily="34" charset="0"/>
                <a:ea typeface="+mn-ea"/>
              </a:rPr>
              <a:t>HPRT-</a:t>
            </a:r>
          </a:p>
        </p:txBody>
      </p:sp>
      <p:sp>
        <p:nvSpPr>
          <p:cNvPr id="32797" name="Oval 34"/>
          <p:cNvSpPr>
            <a:spLocks noChangeArrowheads="1"/>
          </p:cNvSpPr>
          <p:nvPr/>
        </p:nvSpPr>
        <p:spPr bwMode="auto">
          <a:xfrm>
            <a:off x="1033463" y="1992313"/>
            <a:ext cx="160337" cy="65087"/>
          </a:xfrm>
          <a:prstGeom prst="ellipse">
            <a:avLst/>
          </a:prstGeom>
          <a:solidFill>
            <a:schemeClr val="tx1"/>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98" name="Oval 35"/>
          <p:cNvSpPr>
            <a:spLocks noChangeArrowheads="1"/>
          </p:cNvSpPr>
          <p:nvPr/>
        </p:nvSpPr>
        <p:spPr bwMode="auto">
          <a:xfrm>
            <a:off x="742950" y="2066925"/>
            <a:ext cx="53975" cy="198438"/>
          </a:xfrm>
          <a:prstGeom prst="ellipse">
            <a:avLst/>
          </a:prstGeom>
          <a:solidFill>
            <a:schemeClr val="tx1"/>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799" name="Oval 36"/>
          <p:cNvSpPr>
            <a:spLocks noChangeArrowheads="1"/>
          </p:cNvSpPr>
          <p:nvPr/>
        </p:nvSpPr>
        <p:spPr bwMode="auto">
          <a:xfrm>
            <a:off x="1425575" y="1930400"/>
            <a:ext cx="160338" cy="61913"/>
          </a:xfrm>
          <a:prstGeom prst="ellipse">
            <a:avLst/>
          </a:prstGeom>
          <a:solidFill>
            <a:schemeClr val="tx1"/>
          </a:solidFill>
          <a:ln w="12700">
            <a:solidFill>
              <a:srgbClr val="000000"/>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800" name="Oval 40"/>
          <p:cNvSpPr>
            <a:spLocks noChangeArrowheads="1"/>
          </p:cNvSpPr>
          <p:nvPr/>
        </p:nvSpPr>
        <p:spPr bwMode="auto">
          <a:xfrm>
            <a:off x="5513388" y="4422775"/>
            <a:ext cx="927100" cy="523875"/>
          </a:xfrm>
          <a:prstGeom prst="ellipse">
            <a:avLst/>
          </a:prstGeom>
          <a:solidFill>
            <a:schemeClr val="bg1"/>
          </a:solidFill>
          <a:ln w="12700">
            <a:solidFill>
              <a:schemeClr val="tx1"/>
            </a:solidFill>
            <a:round/>
            <a:headEnd/>
            <a:tailEnd/>
          </a:ln>
        </p:spPr>
        <p:txBody>
          <a:bodyPr wrap="none" lIns="19050" tIns="82550" rIns="19050" bIns="82550" anchor="ctr" anchorCtr="1">
            <a:spAutoFit/>
          </a:bodyPr>
          <a:lstStyle>
            <a:lvl1pPr defTabSz="2730500">
              <a:spcBef>
                <a:spcPct val="20000"/>
              </a:spcBef>
              <a:buChar char="•"/>
              <a:defRPr sz="3200" b="1">
                <a:solidFill>
                  <a:schemeClr val="bg1"/>
                </a:solidFill>
                <a:latin typeface="Arial" panose="020B0604020202020204" pitchFamily="34" charset="0"/>
              </a:defRPr>
            </a:lvl1pPr>
            <a:lvl2pPr marL="742950" indent="-285750" defTabSz="2730500">
              <a:spcBef>
                <a:spcPct val="20000"/>
              </a:spcBef>
              <a:buChar char="–"/>
              <a:defRPr sz="2800" b="1">
                <a:solidFill>
                  <a:schemeClr val="bg1"/>
                </a:solidFill>
                <a:latin typeface="Arial" panose="020B0604020202020204" pitchFamily="34" charset="0"/>
              </a:defRPr>
            </a:lvl2pPr>
            <a:lvl3pPr marL="1143000" indent="-228600" defTabSz="2730500">
              <a:spcBef>
                <a:spcPct val="20000"/>
              </a:spcBef>
              <a:buChar char="•"/>
              <a:defRPr sz="2400" b="1">
                <a:solidFill>
                  <a:schemeClr val="bg1"/>
                </a:solidFill>
                <a:latin typeface="Arial" panose="020B0604020202020204" pitchFamily="34" charset="0"/>
              </a:defRPr>
            </a:lvl3pPr>
            <a:lvl4pPr marL="1600200" indent="-228600" defTabSz="2730500">
              <a:spcBef>
                <a:spcPct val="20000"/>
              </a:spcBef>
              <a:buChar char="–"/>
              <a:defRPr sz="2000" b="1">
                <a:solidFill>
                  <a:schemeClr val="bg1"/>
                </a:solidFill>
                <a:latin typeface="Arial" panose="020B0604020202020204" pitchFamily="34" charset="0"/>
              </a:defRPr>
            </a:lvl4pPr>
            <a:lvl5pPr marL="2057400" indent="-228600" defTabSz="2730500">
              <a:spcBef>
                <a:spcPct val="20000"/>
              </a:spcBef>
              <a:buChar char="»"/>
              <a:defRPr sz="2000" b="1">
                <a:solidFill>
                  <a:schemeClr val="bg1"/>
                </a:solidFill>
                <a:latin typeface="Arial" panose="020B0604020202020204" pitchFamily="34" charset="0"/>
              </a:defRPr>
            </a:lvl5pPr>
            <a:lvl6pPr marL="2514600" indent="-228600" defTabSz="27305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27305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27305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2730500"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600" b="0" smtClean="0">
                <a:solidFill>
                  <a:srgbClr val="000000"/>
                </a:solidFill>
                <a:latin typeface="Helvetica" panose="020B0604020202020204" pitchFamily="34" charset="0"/>
                <a:ea typeface="+mn-ea"/>
              </a:rPr>
              <a:t>HPRT-</a:t>
            </a:r>
          </a:p>
        </p:txBody>
      </p:sp>
      <p:sp>
        <p:nvSpPr>
          <p:cNvPr id="32801" name="Oval 41"/>
          <p:cNvSpPr>
            <a:spLocks noChangeArrowheads="1"/>
          </p:cNvSpPr>
          <p:nvPr/>
        </p:nvSpPr>
        <p:spPr bwMode="auto">
          <a:xfrm>
            <a:off x="334963" y="5159375"/>
            <a:ext cx="1000125" cy="523875"/>
          </a:xfrm>
          <a:prstGeom prst="ellipse">
            <a:avLst/>
          </a:prstGeom>
          <a:solidFill>
            <a:schemeClr val="bg1"/>
          </a:solidFill>
          <a:ln w="12700">
            <a:solidFill>
              <a:schemeClr val="tx1"/>
            </a:solidFill>
            <a:round/>
            <a:headEnd/>
            <a:tailEnd/>
          </a:ln>
        </p:spPr>
        <p:txBody>
          <a:bodyPr wrap="none" lIns="19050" tIns="82550" rIns="19050" bIns="82550" anchor="ctr" anchorCtr="1">
            <a:spAutoFit/>
          </a:bodyPr>
          <a:lstStyle>
            <a:lvl1pPr defTabSz="2730500">
              <a:spcBef>
                <a:spcPct val="20000"/>
              </a:spcBef>
              <a:buChar char="•"/>
              <a:defRPr sz="3200" b="1">
                <a:solidFill>
                  <a:schemeClr val="bg1"/>
                </a:solidFill>
                <a:latin typeface="Arial" panose="020B0604020202020204" pitchFamily="34" charset="0"/>
              </a:defRPr>
            </a:lvl1pPr>
            <a:lvl2pPr marL="742950" indent="-285750" defTabSz="2730500">
              <a:spcBef>
                <a:spcPct val="20000"/>
              </a:spcBef>
              <a:buChar char="–"/>
              <a:defRPr sz="2800" b="1">
                <a:solidFill>
                  <a:schemeClr val="bg1"/>
                </a:solidFill>
                <a:latin typeface="Arial" panose="020B0604020202020204" pitchFamily="34" charset="0"/>
              </a:defRPr>
            </a:lvl2pPr>
            <a:lvl3pPr marL="1143000" indent="-228600" defTabSz="2730500">
              <a:spcBef>
                <a:spcPct val="20000"/>
              </a:spcBef>
              <a:buChar char="•"/>
              <a:defRPr sz="2400" b="1">
                <a:solidFill>
                  <a:schemeClr val="bg1"/>
                </a:solidFill>
                <a:latin typeface="Arial" panose="020B0604020202020204" pitchFamily="34" charset="0"/>
              </a:defRPr>
            </a:lvl3pPr>
            <a:lvl4pPr marL="1600200" indent="-228600" defTabSz="2730500">
              <a:spcBef>
                <a:spcPct val="20000"/>
              </a:spcBef>
              <a:buChar char="–"/>
              <a:defRPr sz="2000" b="1">
                <a:solidFill>
                  <a:schemeClr val="bg1"/>
                </a:solidFill>
                <a:latin typeface="Arial" panose="020B0604020202020204" pitchFamily="34" charset="0"/>
              </a:defRPr>
            </a:lvl4pPr>
            <a:lvl5pPr marL="2057400" indent="-228600" defTabSz="2730500">
              <a:spcBef>
                <a:spcPct val="20000"/>
              </a:spcBef>
              <a:buChar char="»"/>
              <a:defRPr sz="2000" b="1">
                <a:solidFill>
                  <a:schemeClr val="bg1"/>
                </a:solidFill>
                <a:latin typeface="Arial" panose="020B0604020202020204" pitchFamily="34" charset="0"/>
              </a:defRPr>
            </a:lvl5pPr>
            <a:lvl6pPr marL="2514600" indent="-228600" defTabSz="27305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27305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27305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2730500"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600" b="0" smtClean="0">
                <a:solidFill>
                  <a:srgbClr val="000000"/>
                </a:solidFill>
                <a:latin typeface="Helvetica" panose="020B0604020202020204" pitchFamily="34" charset="0"/>
                <a:ea typeface="+mn-ea"/>
              </a:rPr>
              <a:t>HPRT+</a:t>
            </a:r>
          </a:p>
        </p:txBody>
      </p:sp>
      <p:sp>
        <p:nvSpPr>
          <p:cNvPr id="32802" name="Oval 42"/>
          <p:cNvSpPr>
            <a:spLocks noChangeArrowheads="1"/>
          </p:cNvSpPr>
          <p:nvPr/>
        </p:nvSpPr>
        <p:spPr bwMode="auto">
          <a:xfrm>
            <a:off x="8440738" y="3140075"/>
            <a:ext cx="927100" cy="523875"/>
          </a:xfrm>
          <a:prstGeom prst="ellipse">
            <a:avLst/>
          </a:prstGeom>
          <a:solidFill>
            <a:schemeClr val="bg1"/>
          </a:solidFill>
          <a:ln w="12700">
            <a:solidFill>
              <a:schemeClr val="tx1"/>
            </a:solidFill>
            <a:round/>
            <a:headEnd/>
            <a:tailEnd/>
          </a:ln>
        </p:spPr>
        <p:txBody>
          <a:bodyPr wrap="none" lIns="19050" tIns="82550" rIns="19050" bIns="82550" anchor="ctr" anchorCtr="1">
            <a:spAutoFit/>
          </a:bodyPr>
          <a:lstStyle>
            <a:lvl1pPr defTabSz="2730500">
              <a:spcBef>
                <a:spcPct val="20000"/>
              </a:spcBef>
              <a:buChar char="•"/>
              <a:defRPr sz="3200" b="1">
                <a:solidFill>
                  <a:schemeClr val="bg1"/>
                </a:solidFill>
                <a:latin typeface="Arial" panose="020B0604020202020204" pitchFamily="34" charset="0"/>
              </a:defRPr>
            </a:lvl1pPr>
            <a:lvl2pPr marL="742950" indent="-285750" defTabSz="2730500">
              <a:spcBef>
                <a:spcPct val="20000"/>
              </a:spcBef>
              <a:buChar char="–"/>
              <a:defRPr sz="2800" b="1">
                <a:solidFill>
                  <a:schemeClr val="bg1"/>
                </a:solidFill>
                <a:latin typeface="Arial" panose="020B0604020202020204" pitchFamily="34" charset="0"/>
              </a:defRPr>
            </a:lvl2pPr>
            <a:lvl3pPr marL="1143000" indent="-228600" defTabSz="2730500">
              <a:spcBef>
                <a:spcPct val="20000"/>
              </a:spcBef>
              <a:buChar char="•"/>
              <a:defRPr sz="2400" b="1">
                <a:solidFill>
                  <a:schemeClr val="bg1"/>
                </a:solidFill>
                <a:latin typeface="Arial" panose="020B0604020202020204" pitchFamily="34" charset="0"/>
              </a:defRPr>
            </a:lvl3pPr>
            <a:lvl4pPr marL="1600200" indent="-228600" defTabSz="2730500">
              <a:spcBef>
                <a:spcPct val="20000"/>
              </a:spcBef>
              <a:buChar char="–"/>
              <a:defRPr sz="2000" b="1">
                <a:solidFill>
                  <a:schemeClr val="bg1"/>
                </a:solidFill>
                <a:latin typeface="Arial" panose="020B0604020202020204" pitchFamily="34" charset="0"/>
              </a:defRPr>
            </a:lvl4pPr>
            <a:lvl5pPr marL="2057400" indent="-228600" defTabSz="2730500">
              <a:spcBef>
                <a:spcPct val="20000"/>
              </a:spcBef>
              <a:buChar char="»"/>
              <a:defRPr sz="2000" b="1">
                <a:solidFill>
                  <a:schemeClr val="bg1"/>
                </a:solidFill>
                <a:latin typeface="Arial" panose="020B0604020202020204" pitchFamily="34" charset="0"/>
              </a:defRPr>
            </a:lvl5pPr>
            <a:lvl6pPr marL="2514600" indent="-228600" defTabSz="27305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27305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27305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2730500"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600" b="0" smtClean="0">
                <a:solidFill>
                  <a:srgbClr val="000000"/>
                </a:solidFill>
                <a:latin typeface="Helvetica" panose="020B0604020202020204" pitchFamily="34" charset="0"/>
                <a:ea typeface="+mn-ea"/>
              </a:rPr>
              <a:t>HPRT-</a:t>
            </a:r>
          </a:p>
        </p:txBody>
      </p:sp>
      <p:sp>
        <p:nvSpPr>
          <p:cNvPr id="32803" name="Rectangle 43"/>
          <p:cNvSpPr>
            <a:spLocks noChangeArrowheads="1"/>
          </p:cNvSpPr>
          <p:nvPr/>
        </p:nvSpPr>
        <p:spPr bwMode="auto">
          <a:xfrm>
            <a:off x="314325" y="6305550"/>
            <a:ext cx="9366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600" b="0" smtClean="0">
                <a:solidFill>
                  <a:srgbClr val="FFFFFF"/>
                </a:solidFill>
                <a:latin typeface="Helvetica" panose="020B0604020202020204" pitchFamily="34" charset="0"/>
                <a:ea typeface="+mn-ea"/>
              </a:rPr>
              <a:t>DONOR</a:t>
            </a:r>
          </a:p>
        </p:txBody>
      </p:sp>
      <p:sp>
        <p:nvSpPr>
          <p:cNvPr id="32804" name="Rectangle 44"/>
          <p:cNvSpPr>
            <a:spLocks noChangeArrowheads="1"/>
          </p:cNvSpPr>
          <p:nvPr/>
        </p:nvSpPr>
        <p:spPr bwMode="auto">
          <a:xfrm>
            <a:off x="315913" y="3063875"/>
            <a:ext cx="1576387"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600" b="0" smtClean="0">
                <a:solidFill>
                  <a:srgbClr val="FFFFFF"/>
                </a:solidFill>
                <a:latin typeface="Helvetica" panose="020B0604020202020204" pitchFamily="34" charset="0"/>
                <a:ea typeface="+mn-ea"/>
              </a:rPr>
              <a:t>WAL 2A </a:t>
            </a:r>
            <a:r>
              <a:rPr lang="el-GR" altLang="en-US" sz="1600" b="0" smtClean="0">
                <a:solidFill>
                  <a:srgbClr val="FFFFFF"/>
                </a:solidFill>
                <a:latin typeface="Helvetica" panose="020B0604020202020204" pitchFamily="34" charset="0"/>
                <a:ea typeface="+mn-ea"/>
              </a:rPr>
              <a:t>Ρ</a:t>
            </a:r>
            <a:r>
              <a:rPr lang="en-US" altLang="en-US" sz="1600" b="0" baseline="30000" smtClean="0">
                <a:solidFill>
                  <a:srgbClr val="FFFFFF"/>
                </a:solidFill>
                <a:latin typeface="Helvetica" panose="020B0604020202020204" pitchFamily="34" charset="0"/>
                <a:ea typeface="+mn-ea"/>
              </a:rPr>
              <a:t>o </a:t>
            </a:r>
            <a:r>
              <a:rPr lang="en-US" altLang="en-US" sz="1600" b="0" smtClean="0">
                <a:solidFill>
                  <a:srgbClr val="FFFFFF"/>
                </a:solidFill>
                <a:latin typeface="Helvetica" panose="020B0604020202020204" pitchFamily="34" charset="0"/>
                <a:ea typeface="+mn-ea"/>
              </a:rPr>
              <a:t> which lack mtDNA </a:t>
            </a:r>
          </a:p>
        </p:txBody>
      </p:sp>
      <p:grpSp>
        <p:nvGrpSpPr>
          <p:cNvPr id="32805" name="Group 45"/>
          <p:cNvGrpSpPr>
            <a:grpSpLocks/>
          </p:cNvGrpSpPr>
          <p:nvPr/>
        </p:nvGrpSpPr>
        <p:grpSpPr bwMode="auto">
          <a:xfrm>
            <a:off x="2697163" y="3865563"/>
            <a:ext cx="646112" cy="1560512"/>
            <a:chOff x="1699" y="2435"/>
            <a:chExt cx="407" cy="983"/>
          </a:xfrm>
        </p:grpSpPr>
        <p:sp>
          <p:nvSpPr>
            <p:cNvPr id="32815" name="Rectangle 46"/>
            <p:cNvSpPr>
              <a:spLocks noChangeArrowheads="1"/>
            </p:cNvSpPr>
            <p:nvPr/>
          </p:nvSpPr>
          <p:spPr bwMode="auto">
            <a:xfrm>
              <a:off x="1736" y="2854"/>
              <a:ext cx="303" cy="147"/>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816" name="Oval 47"/>
            <p:cNvSpPr>
              <a:spLocks noChangeArrowheads="1"/>
            </p:cNvSpPr>
            <p:nvPr/>
          </p:nvSpPr>
          <p:spPr bwMode="auto">
            <a:xfrm>
              <a:off x="1740" y="2831"/>
              <a:ext cx="295" cy="32"/>
            </a:xfrm>
            <a:prstGeom prst="ellipse">
              <a:avLst/>
            </a:prstGeom>
            <a:solidFill>
              <a:schemeClr val="hlink"/>
            </a:solidFill>
            <a:ln w="25400">
              <a:solidFill>
                <a:schemeClr val="tx1"/>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817" name="Freeform 48" descr="10%"/>
            <p:cNvSpPr>
              <a:spLocks/>
            </p:cNvSpPr>
            <p:nvPr/>
          </p:nvSpPr>
          <p:spPr bwMode="auto">
            <a:xfrm>
              <a:off x="1732" y="2456"/>
              <a:ext cx="1" cy="792"/>
            </a:xfrm>
            <a:custGeom>
              <a:avLst/>
              <a:gdLst>
                <a:gd name="T0" fmla="*/ 0 w 1"/>
                <a:gd name="T1" fmla="*/ 0 h 792"/>
                <a:gd name="T2" fmla="*/ 0 w 1"/>
                <a:gd name="T3" fmla="*/ 791 h 792"/>
                <a:gd name="T4" fmla="*/ 0 60000 65536"/>
                <a:gd name="T5" fmla="*/ 0 60000 65536"/>
                <a:gd name="T6" fmla="*/ 0 w 1"/>
                <a:gd name="T7" fmla="*/ 0 h 792"/>
                <a:gd name="T8" fmla="*/ 1 w 1"/>
                <a:gd name="T9" fmla="*/ 792 h 792"/>
              </a:gdLst>
              <a:ahLst/>
              <a:cxnLst>
                <a:cxn ang="T4">
                  <a:pos x="T0" y="T1"/>
                </a:cxn>
                <a:cxn ang="T5">
                  <a:pos x="T2" y="T3"/>
                </a:cxn>
              </a:cxnLst>
              <a:rect l="T6" t="T7" r="T8" b="T9"/>
              <a:pathLst>
                <a:path w="1" h="792">
                  <a:moveTo>
                    <a:pt x="0" y="0"/>
                  </a:moveTo>
                  <a:lnTo>
                    <a:pt x="0" y="791"/>
                  </a:lnTo>
                </a:path>
              </a:pathLst>
            </a:custGeom>
            <a:pattFill prst="pct10">
              <a:fgClr>
                <a:srgbClr val="FDE3BA"/>
              </a:fgClr>
              <a:bgClr>
                <a:schemeClr val="bg1"/>
              </a:bgClr>
            </a:pattFill>
            <a:ln w="12700" cap="rnd" cmpd="sng">
              <a:solidFill>
                <a:schemeClr val="tx1"/>
              </a:solidFill>
              <a:prstDash val="solid"/>
              <a:round/>
              <a:headEnd type="none" w="med" len="med"/>
              <a:tailEnd type="none" w="med" len="med"/>
            </a:ln>
          </p:spPr>
          <p:txBody>
            <a:bodyPr/>
            <a:lstStyle/>
            <a:p>
              <a:endParaRPr lang="en-US" smtClean="0">
                <a:solidFill>
                  <a:srgbClr val="000000"/>
                </a:solidFill>
                <a:ea typeface="+mn-ea"/>
              </a:endParaRPr>
            </a:p>
          </p:txBody>
        </p:sp>
        <p:sp>
          <p:nvSpPr>
            <p:cNvPr id="32818" name="Freeform 49" descr="10%"/>
            <p:cNvSpPr>
              <a:spLocks/>
            </p:cNvSpPr>
            <p:nvPr/>
          </p:nvSpPr>
          <p:spPr bwMode="auto">
            <a:xfrm>
              <a:off x="2046" y="2456"/>
              <a:ext cx="1" cy="792"/>
            </a:xfrm>
            <a:custGeom>
              <a:avLst/>
              <a:gdLst>
                <a:gd name="T0" fmla="*/ 0 w 1"/>
                <a:gd name="T1" fmla="*/ 0 h 792"/>
                <a:gd name="T2" fmla="*/ 0 w 1"/>
                <a:gd name="T3" fmla="*/ 791 h 792"/>
                <a:gd name="T4" fmla="*/ 0 60000 65536"/>
                <a:gd name="T5" fmla="*/ 0 60000 65536"/>
                <a:gd name="T6" fmla="*/ 0 w 1"/>
                <a:gd name="T7" fmla="*/ 0 h 792"/>
                <a:gd name="T8" fmla="*/ 1 w 1"/>
                <a:gd name="T9" fmla="*/ 792 h 792"/>
              </a:gdLst>
              <a:ahLst/>
              <a:cxnLst>
                <a:cxn ang="T4">
                  <a:pos x="T0" y="T1"/>
                </a:cxn>
                <a:cxn ang="T5">
                  <a:pos x="T2" y="T3"/>
                </a:cxn>
              </a:cxnLst>
              <a:rect l="T6" t="T7" r="T8" b="T9"/>
              <a:pathLst>
                <a:path w="1" h="792">
                  <a:moveTo>
                    <a:pt x="0" y="0"/>
                  </a:moveTo>
                  <a:lnTo>
                    <a:pt x="0" y="791"/>
                  </a:lnTo>
                </a:path>
              </a:pathLst>
            </a:custGeom>
            <a:pattFill prst="pct10">
              <a:fgClr>
                <a:srgbClr val="FDE3BA"/>
              </a:fgClr>
              <a:bgClr>
                <a:schemeClr val="bg1"/>
              </a:bgClr>
            </a:pattFill>
            <a:ln w="12700" cap="rnd" cmpd="sng">
              <a:solidFill>
                <a:schemeClr val="tx1"/>
              </a:solidFill>
              <a:prstDash val="solid"/>
              <a:round/>
              <a:headEnd type="none" w="med" len="med"/>
              <a:tailEnd type="none" w="med" len="med"/>
            </a:ln>
          </p:spPr>
          <p:txBody>
            <a:bodyPr/>
            <a:lstStyle/>
            <a:p>
              <a:endParaRPr lang="en-US" smtClean="0">
                <a:solidFill>
                  <a:srgbClr val="000000"/>
                </a:solidFill>
                <a:ea typeface="+mn-ea"/>
              </a:endParaRPr>
            </a:p>
          </p:txBody>
        </p:sp>
        <p:sp>
          <p:nvSpPr>
            <p:cNvPr id="32819" name="Oval 50"/>
            <p:cNvSpPr>
              <a:spLocks noChangeArrowheads="1"/>
            </p:cNvSpPr>
            <p:nvPr/>
          </p:nvSpPr>
          <p:spPr bwMode="auto">
            <a:xfrm>
              <a:off x="1734" y="3110"/>
              <a:ext cx="308" cy="308"/>
            </a:xfrm>
            <a:prstGeom prst="ellipse">
              <a:avLst/>
            </a:prstGeom>
            <a:solidFill>
              <a:schemeClr val="hlink"/>
            </a:solidFill>
            <a:ln w="12700">
              <a:solidFill>
                <a:schemeClr val="tx1"/>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820" name="Rectangle 51"/>
            <p:cNvSpPr>
              <a:spLocks noChangeArrowheads="1"/>
            </p:cNvSpPr>
            <p:nvPr/>
          </p:nvSpPr>
          <p:spPr bwMode="auto">
            <a:xfrm>
              <a:off x="1737" y="3064"/>
              <a:ext cx="302" cy="206"/>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821" name="Rectangle 52"/>
            <p:cNvSpPr>
              <a:spLocks noChangeArrowheads="1"/>
            </p:cNvSpPr>
            <p:nvPr/>
          </p:nvSpPr>
          <p:spPr bwMode="auto">
            <a:xfrm>
              <a:off x="1734" y="3004"/>
              <a:ext cx="307" cy="6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2822" name="Line 53"/>
            <p:cNvSpPr>
              <a:spLocks noChangeShapeType="1"/>
            </p:cNvSpPr>
            <p:nvPr/>
          </p:nvSpPr>
          <p:spPr bwMode="auto">
            <a:xfrm>
              <a:off x="2060" y="3028"/>
              <a:ext cx="4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mn-ea"/>
              </a:endParaRPr>
            </a:p>
          </p:txBody>
        </p:sp>
        <p:sp>
          <p:nvSpPr>
            <p:cNvPr id="32823" name="Rectangle 54"/>
            <p:cNvSpPr>
              <a:spLocks noChangeArrowheads="1"/>
            </p:cNvSpPr>
            <p:nvPr/>
          </p:nvSpPr>
          <p:spPr bwMode="auto">
            <a:xfrm>
              <a:off x="1699" y="3199"/>
              <a:ext cx="40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2712" tIns="55562" rIns="112712" bIns="55562">
              <a:spAutoFit/>
            </a:bodyPr>
            <a:lstStyle>
              <a:lvl1pPr defTabSz="1335088">
                <a:spcBef>
                  <a:spcPct val="20000"/>
                </a:spcBef>
                <a:buChar char="•"/>
                <a:defRPr sz="3200" b="1">
                  <a:solidFill>
                    <a:schemeClr val="bg1"/>
                  </a:solidFill>
                  <a:latin typeface="Arial" panose="020B0604020202020204" pitchFamily="34" charset="0"/>
                </a:defRPr>
              </a:lvl1pPr>
              <a:lvl2pPr marL="742950" indent="-285750" defTabSz="1335088">
                <a:spcBef>
                  <a:spcPct val="20000"/>
                </a:spcBef>
                <a:buChar char="–"/>
                <a:defRPr sz="2800" b="1">
                  <a:solidFill>
                    <a:schemeClr val="bg1"/>
                  </a:solidFill>
                  <a:latin typeface="Arial" panose="020B0604020202020204" pitchFamily="34" charset="0"/>
                </a:defRPr>
              </a:lvl2pPr>
              <a:lvl3pPr marL="1143000" indent="-228600" defTabSz="1335088">
                <a:spcBef>
                  <a:spcPct val="20000"/>
                </a:spcBef>
                <a:buChar char="•"/>
                <a:defRPr sz="2400" b="1">
                  <a:solidFill>
                    <a:schemeClr val="bg1"/>
                  </a:solidFill>
                  <a:latin typeface="Arial" panose="020B0604020202020204" pitchFamily="34" charset="0"/>
                </a:defRPr>
              </a:lvl3pPr>
              <a:lvl4pPr marL="1600200" indent="-228600" defTabSz="1335088">
                <a:spcBef>
                  <a:spcPct val="20000"/>
                </a:spcBef>
                <a:buChar char="–"/>
                <a:defRPr sz="2000" b="1">
                  <a:solidFill>
                    <a:schemeClr val="bg1"/>
                  </a:solidFill>
                  <a:latin typeface="Arial" panose="020B0604020202020204" pitchFamily="34" charset="0"/>
                </a:defRPr>
              </a:lvl4pPr>
              <a:lvl5pPr marL="2057400" indent="-228600" defTabSz="1335088">
                <a:spcBef>
                  <a:spcPct val="20000"/>
                </a:spcBef>
                <a:buChar char="»"/>
                <a:defRPr sz="2000" b="1">
                  <a:solidFill>
                    <a:schemeClr val="bg1"/>
                  </a:solidFill>
                  <a:latin typeface="Arial" panose="020B0604020202020204" pitchFamily="34" charset="0"/>
                </a:defRPr>
              </a:lvl5pPr>
              <a:lvl6pPr marL="25146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r>
                <a:rPr lang="en-US" altLang="en-US" sz="1000" b="0" smtClean="0">
                  <a:solidFill>
                    <a:srgbClr val="000000"/>
                  </a:solidFill>
                  <a:latin typeface="Helvetica" panose="020B0604020202020204" pitchFamily="34" charset="0"/>
                  <a:ea typeface="+mn-ea"/>
                </a:rPr>
                <a:t>Percoll</a:t>
              </a:r>
            </a:p>
          </p:txBody>
        </p:sp>
        <p:sp>
          <p:nvSpPr>
            <p:cNvPr id="32824" name="Oval 55"/>
            <p:cNvSpPr>
              <a:spLocks noChangeArrowheads="1"/>
            </p:cNvSpPr>
            <p:nvPr/>
          </p:nvSpPr>
          <p:spPr bwMode="auto">
            <a:xfrm>
              <a:off x="1740" y="2435"/>
              <a:ext cx="295" cy="32"/>
            </a:xfrm>
            <a:prstGeom prst="ellipse">
              <a:avLst/>
            </a:prstGeom>
            <a:solidFill>
              <a:schemeClr val="hlink"/>
            </a:solidFill>
            <a:ln w="25400">
              <a:solidFill>
                <a:schemeClr val="tx1"/>
              </a:solidFill>
              <a:round/>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grpSp>
      <p:sp>
        <p:nvSpPr>
          <p:cNvPr id="32806" name="Rectangle 56"/>
          <p:cNvSpPr>
            <a:spLocks noChangeArrowheads="1"/>
          </p:cNvSpPr>
          <p:nvPr/>
        </p:nvSpPr>
        <p:spPr bwMode="auto">
          <a:xfrm>
            <a:off x="1800225" y="2946400"/>
            <a:ext cx="865188"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2712" tIns="55562" rIns="112712" bIns="55562">
            <a:spAutoFit/>
          </a:bodyPr>
          <a:lstStyle>
            <a:lvl1pPr defTabSz="1335088">
              <a:spcBef>
                <a:spcPct val="20000"/>
              </a:spcBef>
              <a:buChar char="•"/>
              <a:defRPr sz="3200" b="1">
                <a:solidFill>
                  <a:schemeClr val="bg1"/>
                </a:solidFill>
                <a:latin typeface="Arial" panose="020B0604020202020204" pitchFamily="34" charset="0"/>
              </a:defRPr>
            </a:lvl1pPr>
            <a:lvl2pPr marL="742950" indent="-285750" defTabSz="1335088">
              <a:spcBef>
                <a:spcPct val="20000"/>
              </a:spcBef>
              <a:buChar char="–"/>
              <a:defRPr sz="2800" b="1">
                <a:solidFill>
                  <a:schemeClr val="bg1"/>
                </a:solidFill>
                <a:latin typeface="Arial" panose="020B0604020202020204" pitchFamily="34" charset="0"/>
              </a:defRPr>
            </a:lvl2pPr>
            <a:lvl3pPr marL="1143000" indent="-228600" defTabSz="1335088">
              <a:spcBef>
                <a:spcPct val="20000"/>
              </a:spcBef>
              <a:buChar char="•"/>
              <a:defRPr sz="2400" b="1">
                <a:solidFill>
                  <a:schemeClr val="bg1"/>
                </a:solidFill>
                <a:latin typeface="Arial" panose="020B0604020202020204" pitchFamily="34" charset="0"/>
              </a:defRPr>
            </a:lvl3pPr>
            <a:lvl4pPr marL="1600200" indent="-228600" defTabSz="1335088">
              <a:spcBef>
                <a:spcPct val="20000"/>
              </a:spcBef>
              <a:buChar char="–"/>
              <a:defRPr sz="2000" b="1">
                <a:solidFill>
                  <a:schemeClr val="bg1"/>
                </a:solidFill>
                <a:latin typeface="Arial" panose="020B0604020202020204" pitchFamily="34" charset="0"/>
              </a:defRPr>
            </a:lvl4pPr>
            <a:lvl5pPr marL="2057400" indent="-228600" defTabSz="1335088">
              <a:spcBef>
                <a:spcPct val="20000"/>
              </a:spcBef>
              <a:buChar char="»"/>
              <a:defRPr sz="2000" b="1">
                <a:solidFill>
                  <a:schemeClr val="bg1"/>
                </a:solidFill>
                <a:latin typeface="Arial" panose="020B0604020202020204" pitchFamily="34" charset="0"/>
              </a:defRPr>
            </a:lvl5pPr>
            <a:lvl6pPr marL="25146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r>
              <a:rPr lang="en-US" altLang="en-US" sz="1600" b="0" smtClean="0">
                <a:solidFill>
                  <a:srgbClr val="FFFFFF"/>
                </a:solidFill>
                <a:latin typeface="Helvetica" panose="020B0604020202020204" pitchFamily="34" charset="0"/>
                <a:ea typeface="+mn-ea"/>
              </a:rPr>
              <a:t>+ 6-TG</a:t>
            </a:r>
          </a:p>
        </p:txBody>
      </p:sp>
      <p:sp>
        <p:nvSpPr>
          <p:cNvPr id="32807" name="Freeform 57"/>
          <p:cNvSpPr>
            <a:spLocks/>
          </p:cNvSpPr>
          <p:nvPr/>
        </p:nvSpPr>
        <p:spPr bwMode="auto">
          <a:xfrm>
            <a:off x="3727450" y="3689350"/>
            <a:ext cx="1093788" cy="401638"/>
          </a:xfrm>
          <a:custGeom>
            <a:avLst/>
            <a:gdLst>
              <a:gd name="T0" fmla="*/ 0 w 689"/>
              <a:gd name="T1" fmla="*/ 635080166 h 253"/>
              <a:gd name="T2" fmla="*/ 1678424830 w 689"/>
              <a:gd name="T3" fmla="*/ 441028687 h 253"/>
              <a:gd name="T4" fmla="*/ 841732572 w 689"/>
              <a:gd name="T5" fmla="*/ 229335298 h 253"/>
              <a:gd name="T6" fmla="*/ 1733868293 w 689"/>
              <a:gd name="T7" fmla="*/ 0 h 253"/>
              <a:gd name="T8" fmla="*/ 1733868293 w 689"/>
              <a:gd name="T9" fmla="*/ 0 h 253"/>
              <a:gd name="T10" fmla="*/ 372983296 w 689"/>
              <a:gd name="T11" fmla="*/ 229335298 h 253"/>
              <a:gd name="T12" fmla="*/ 1035785486 w 689"/>
              <a:gd name="T13" fmla="*/ 420867411 h 253"/>
              <a:gd name="T14" fmla="*/ 0 w 689"/>
              <a:gd name="T15" fmla="*/ 635080166 h 253"/>
              <a:gd name="T16" fmla="*/ 0 60000 65536"/>
              <a:gd name="T17" fmla="*/ 0 60000 65536"/>
              <a:gd name="T18" fmla="*/ 0 60000 65536"/>
              <a:gd name="T19" fmla="*/ 0 60000 65536"/>
              <a:gd name="T20" fmla="*/ 0 60000 65536"/>
              <a:gd name="T21" fmla="*/ 0 60000 65536"/>
              <a:gd name="T22" fmla="*/ 0 60000 65536"/>
              <a:gd name="T23" fmla="*/ 0 60000 65536"/>
              <a:gd name="T24" fmla="*/ 0 w 689"/>
              <a:gd name="T25" fmla="*/ 0 h 253"/>
              <a:gd name="T26" fmla="*/ 689 w 689"/>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9" h="253">
                <a:moveTo>
                  <a:pt x="0" y="252"/>
                </a:moveTo>
                <a:lnTo>
                  <a:pt x="666" y="175"/>
                </a:lnTo>
                <a:lnTo>
                  <a:pt x="334" y="91"/>
                </a:lnTo>
                <a:lnTo>
                  <a:pt x="688" y="0"/>
                </a:lnTo>
                <a:lnTo>
                  <a:pt x="148" y="91"/>
                </a:lnTo>
                <a:lnTo>
                  <a:pt x="411" y="167"/>
                </a:lnTo>
                <a:lnTo>
                  <a:pt x="0" y="252"/>
                </a:lnTo>
              </a:path>
            </a:pathLst>
          </a:custGeom>
          <a:solidFill>
            <a:srgbClr val="FFFF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mtClean="0">
              <a:solidFill>
                <a:srgbClr val="000000"/>
              </a:solidFill>
              <a:ea typeface="+mn-ea"/>
            </a:endParaRPr>
          </a:p>
        </p:txBody>
      </p:sp>
      <p:sp>
        <p:nvSpPr>
          <p:cNvPr id="32808" name="Text Box 58"/>
          <p:cNvSpPr txBox="1">
            <a:spLocks noChangeArrowheads="1"/>
          </p:cNvSpPr>
          <p:nvPr/>
        </p:nvSpPr>
        <p:spPr bwMode="auto">
          <a:xfrm>
            <a:off x="1255713" y="209550"/>
            <a:ext cx="84359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endParaRPr lang="en-US" altLang="en-US" b="0" smtClean="0">
              <a:solidFill>
                <a:srgbClr val="FFFF00"/>
              </a:solidFill>
              <a:latin typeface="Helvetica" panose="020B0604020202020204" pitchFamily="34" charset="0"/>
              <a:ea typeface="+mn-ea"/>
            </a:endParaRPr>
          </a:p>
        </p:txBody>
      </p:sp>
      <p:sp>
        <p:nvSpPr>
          <p:cNvPr id="32809" name="Rectangle 59"/>
          <p:cNvSpPr>
            <a:spLocks noGrp="1" noChangeArrowheads="1"/>
          </p:cNvSpPr>
          <p:nvPr>
            <p:ph type="title"/>
          </p:nvPr>
        </p:nvSpPr>
        <p:spPr>
          <a:xfrm>
            <a:off x="809625" y="0"/>
            <a:ext cx="8743950" cy="1143000"/>
          </a:xfrm>
        </p:spPr>
        <p:txBody>
          <a:bodyPr/>
          <a:lstStyle/>
          <a:p>
            <a:r>
              <a:rPr lang="en-US" altLang="en-US" sz="2000" b="1" dirty="0" smtClean="0">
                <a:latin typeface="Helvetica" panose="020B0604020202020204" pitchFamily="34" charset="0"/>
              </a:rPr>
              <a:t>TRANSMITOHCONDRIAL CYBRID TRANSFER OF THE HETEROPLASMIC </a:t>
            </a:r>
            <a:r>
              <a:rPr lang="en-US" altLang="en-US" sz="2000" b="1" dirty="0" err="1" smtClean="0">
                <a:latin typeface="Helvetica" panose="020B0604020202020204" pitchFamily="34" charset="0"/>
              </a:rPr>
              <a:t>mtDNA</a:t>
            </a:r>
            <a:r>
              <a:rPr lang="en-US" altLang="en-US" sz="2000" b="1" dirty="0" smtClean="0">
                <a:latin typeface="Helvetica" panose="020B0604020202020204" pitchFamily="34" charset="0"/>
              </a:rPr>
              <a:t> ATP6 8993T&gt;G (L156R) WILD TYPE AND MUTANT </a:t>
            </a:r>
            <a:r>
              <a:rPr lang="en-US" altLang="en-US" sz="2000" b="1" dirty="0" err="1" smtClean="0">
                <a:latin typeface="Helvetica" panose="020B0604020202020204" pitchFamily="34" charset="0"/>
              </a:rPr>
              <a:t>mtDNAS</a:t>
            </a:r>
            <a:r>
              <a:rPr lang="en-US" altLang="en-US" sz="2000" b="1" dirty="0" smtClean="0">
                <a:latin typeface="Helvetica" panose="020B0604020202020204" pitchFamily="34" charset="0"/>
              </a:rPr>
              <a:t> INTO RECIPIENT CELLS LACKING </a:t>
            </a:r>
            <a:r>
              <a:rPr lang="en-US" altLang="en-US" sz="2000" b="1" dirty="0" err="1" smtClean="0">
                <a:latin typeface="Helvetica" panose="020B0604020202020204" pitchFamily="34" charset="0"/>
              </a:rPr>
              <a:t>mtDNA</a:t>
            </a:r>
            <a:r>
              <a:rPr lang="en-US" altLang="en-US" sz="2000" b="1" dirty="0" smtClean="0">
                <a:latin typeface="Helvetica" panose="020B0604020202020204" pitchFamily="34" charset="0"/>
              </a:rPr>
              <a:t>   </a:t>
            </a:r>
            <a:endParaRPr lang="en-US" altLang="en-US" sz="2000" b="1" dirty="0" smtClean="0">
              <a:solidFill>
                <a:schemeClr val="tx1"/>
              </a:solidFill>
            </a:endParaRPr>
          </a:p>
        </p:txBody>
      </p:sp>
      <p:sp>
        <p:nvSpPr>
          <p:cNvPr id="32810" name="Rectangle 14"/>
          <p:cNvSpPr>
            <a:spLocks noChangeArrowheads="1"/>
          </p:cNvSpPr>
          <p:nvPr/>
        </p:nvSpPr>
        <p:spPr bwMode="auto">
          <a:xfrm>
            <a:off x="7497763" y="4483100"/>
            <a:ext cx="2481262"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2712" tIns="55562" rIns="112712" bIns="55562">
            <a:spAutoFit/>
          </a:bodyPr>
          <a:lstStyle>
            <a:lvl1pPr defTabSz="1335088">
              <a:spcBef>
                <a:spcPct val="20000"/>
              </a:spcBef>
              <a:buChar char="•"/>
              <a:defRPr sz="3200" b="1">
                <a:solidFill>
                  <a:schemeClr val="bg1"/>
                </a:solidFill>
                <a:latin typeface="Arial" panose="020B0604020202020204" pitchFamily="34" charset="0"/>
              </a:defRPr>
            </a:lvl1pPr>
            <a:lvl2pPr marL="742950" indent="-285750" defTabSz="1335088">
              <a:spcBef>
                <a:spcPct val="20000"/>
              </a:spcBef>
              <a:buChar char="–"/>
              <a:defRPr sz="2800" b="1">
                <a:solidFill>
                  <a:schemeClr val="bg1"/>
                </a:solidFill>
                <a:latin typeface="Arial" panose="020B0604020202020204" pitchFamily="34" charset="0"/>
              </a:defRPr>
            </a:lvl2pPr>
            <a:lvl3pPr marL="1143000" indent="-228600" defTabSz="1335088">
              <a:spcBef>
                <a:spcPct val="20000"/>
              </a:spcBef>
              <a:buChar char="•"/>
              <a:defRPr sz="2400" b="1">
                <a:solidFill>
                  <a:schemeClr val="bg1"/>
                </a:solidFill>
                <a:latin typeface="Arial" panose="020B0604020202020204" pitchFamily="34" charset="0"/>
              </a:defRPr>
            </a:lvl3pPr>
            <a:lvl4pPr marL="1600200" indent="-228600" defTabSz="1335088">
              <a:spcBef>
                <a:spcPct val="20000"/>
              </a:spcBef>
              <a:buChar char="–"/>
              <a:defRPr sz="2000" b="1">
                <a:solidFill>
                  <a:schemeClr val="bg1"/>
                </a:solidFill>
                <a:latin typeface="Arial" panose="020B0604020202020204" pitchFamily="34" charset="0"/>
              </a:defRPr>
            </a:lvl4pPr>
            <a:lvl5pPr marL="2057400" indent="-228600" defTabSz="1335088">
              <a:spcBef>
                <a:spcPct val="20000"/>
              </a:spcBef>
              <a:buChar char="»"/>
              <a:defRPr sz="2000" b="1">
                <a:solidFill>
                  <a:schemeClr val="bg1"/>
                </a:solidFill>
                <a:latin typeface="Arial" panose="020B0604020202020204" pitchFamily="34" charset="0"/>
              </a:defRPr>
            </a:lvl5pPr>
            <a:lvl6pPr marL="25146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1335088"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600" b="0" smtClean="0">
                <a:solidFill>
                  <a:srgbClr val="FFFFFF"/>
                </a:solidFill>
                <a:latin typeface="Helvetica" panose="020B0604020202020204" pitchFamily="34" charset="0"/>
                <a:ea typeface="+mn-ea"/>
              </a:rPr>
              <a:t>ISOLATE CLONES HOMOPLASMIC FOR ATP6 8993T (156L) &amp; ATP6 8993G (156R) </a:t>
            </a:r>
          </a:p>
        </p:txBody>
      </p:sp>
      <p:cxnSp>
        <p:nvCxnSpPr>
          <p:cNvPr id="32811" name="Straight Arrow Connector 63"/>
          <p:cNvCxnSpPr>
            <a:cxnSpLocks noChangeShapeType="1"/>
          </p:cNvCxnSpPr>
          <p:nvPr/>
        </p:nvCxnSpPr>
        <p:spPr bwMode="auto">
          <a:xfrm>
            <a:off x="2081213" y="2049463"/>
            <a:ext cx="2932112" cy="1262062"/>
          </a:xfrm>
          <a:prstGeom prst="straightConnector1">
            <a:avLst/>
          </a:prstGeom>
          <a:noFill/>
          <a:ln w="28575" algn="ctr">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32812" name="Straight Arrow Connector 66"/>
          <p:cNvCxnSpPr>
            <a:cxnSpLocks noChangeShapeType="1"/>
          </p:cNvCxnSpPr>
          <p:nvPr/>
        </p:nvCxnSpPr>
        <p:spPr bwMode="auto">
          <a:xfrm flipV="1">
            <a:off x="1608138" y="4808538"/>
            <a:ext cx="1023937" cy="300037"/>
          </a:xfrm>
          <a:prstGeom prst="straightConnector1">
            <a:avLst/>
          </a:prstGeom>
          <a:noFill/>
          <a:ln w="28575" algn="ctr">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32813" name="Straight Arrow Connector 68"/>
          <p:cNvCxnSpPr>
            <a:cxnSpLocks noChangeShapeType="1"/>
          </p:cNvCxnSpPr>
          <p:nvPr/>
        </p:nvCxnSpPr>
        <p:spPr bwMode="auto">
          <a:xfrm flipV="1">
            <a:off x="3405188" y="4003675"/>
            <a:ext cx="1655762" cy="552450"/>
          </a:xfrm>
          <a:prstGeom prst="straightConnector1">
            <a:avLst/>
          </a:prstGeom>
          <a:noFill/>
          <a:ln w="28575" algn="ctr">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32814" name="Straight Arrow Connector 70"/>
          <p:cNvCxnSpPr>
            <a:cxnSpLocks noChangeShapeType="1"/>
          </p:cNvCxnSpPr>
          <p:nvPr/>
        </p:nvCxnSpPr>
        <p:spPr bwMode="auto">
          <a:xfrm flipV="1">
            <a:off x="6557963" y="3625850"/>
            <a:ext cx="1687512" cy="15875"/>
          </a:xfrm>
          <a:prstGeom prst="straightConnector1">
            <a:avLst/>
          </a:prstGeom>
          <a:noFill/>
          <a:ln w="28575" algn="ctr">
            <a:solidFill>
              <a:schemeClr val="bg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8570457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717612" y="1265043"/>
            <a:ext cx="4035425" cy="5473700"/>
          </a:xfrm>
          <a:prstGeom prst="rect">
            <a:avLst/>
          </a:prstGeom>
          <a:solidFill>
            <a:srgbClr val="C1CEFF"/>
          </a:solidFill>
          <a:ln w="12700">
            <a:solidFill>
              <a:schemeClr val="tx1"/>
            </a:solidFill>
            <a:miter lim="800000"/>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endParaRPr lang="en-US" altLang="en-US" sz="1800" b="0" smtClean="0">
              <a:solidFill>
                <a:srgbClr val="000000"/>
              </a:solidFill>
              <a:latin typeface="Times" panose="02020603050405020304" pitchFamily="18" charset="0"/>
              <a:ea typeface="+mn-ea"/>
            </a:endParaRPr>
          </a:p>
        </p:txBody>
      </p:sp>
      <p:sp>
        <p:nvSpPr>
          <p:cNvPr id="34819" name="Rectangle 3"/>
          <p:cNvSpPr>
            <a:spLocks noChangeArrowheads="1"/>
          </p:cNvSpPr>
          <p:nvPr/>
        </p:nvSpPr>
        <p:spPr bwMode="auto">
          <a:xfrm>
            <a:off x="-79584" y="-76350"/>
            <a:ext cx="6872717" cy="136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800" dirty="0" smtClean="0">
                <a:solidFill>
                  <a:srgbClr val="FFFF00"/>
                </a:solidFill>
                <a:ea typeface="+mn-ea"/>
              </a:rPr>
              <a:t>IMPAIRED ADP STIMULATED (STATE  III)  RESIPRATION IN CYBRIDS HARBORING </a:t>
            </a:r>
            <a:r>
              <a:rPr lang="en-US" altLang="en-US" sz="1800" dirty="0" err="1" smtClean="0">
                <a:solidFill>
                  <a:srgbClr val="FFFF00"/>
                </a:solidFill>
                <a:ea typeface="+mn-ea"/>
              </a:rPr>
              <a:t>mtDNAs</a:t>
            </a:r>
            <a:r>
              <a:rPr lang="en-US" altLang="en-US" sz="1800" dirty="0" smtClean="0">
                <a:solidFill>
                  <a:srgbClr val="FFFF00"/>
                </a:solidFill>
                <a:ea typeface="+mn-ea"/>
              </a:rPr>
              <a:t> WITH THE ATP6 8993G (156R) MUTANT </a:t>
            </a:r>
            <a:r>
              <a:rPr lang="en-US" altLang="en-US" sz="1800" dirty="0" err="1" smtClean="0">
                <a:solidFill>
                  <a:srgbClr val="FFFF00"/>
                </a:solidFill>
                <a:ea typeface="+mn-ea"/>
              </a:rPr>
              <a:t>mtDNA</a:t>
            </a:r>
            <a:r>
              <a:rPr lang="en-US" altLang="en-US" sz="1800" dirty="0" smtClean="0">
                <a:solidFill>
                  <a:srgbClr val="FFFF00"/>
                </a:solidFill>
                <a:ea typeface="+mn-ea"/>
              </a:rPr>
              <a:t> RELATIVE TO THOSE WITH THE ATP6 8993T (156L) WILD TYPE </a:t>
            </a:r>
            <a:r>
              <a:rPr lang="en-US" altLang="en-US" sz="1800" dirty="0" err="1" smtClean="0">
                <a:solidFill>
                  <a:srgbClr val="FFFF00"/>
                </a:solidFill>
                <a:ea typeface="+mn-ea"/>
              </a:rPr>
              <a:t>mtDNA</a:t>
            </a:r>
            <a:r>
              <a:rPr lang="en-US" altLang="en-US" sz="1800" dirty="0" smtClean="0">
                <a:solidFill>
                  <a:srgbClr val="FFFF00"/>
                </a:solidFill>
                <a:ea typeface="+mn-ea"/>
              </a:rPr>
              <a:t>   </a:t>
            </a:r>
          </a:p>
        </p:txBody>
      </p:sp>
      <p:sp>
        <p:nvSpPr>
          <p:cNvPr id="34820" name="Rectangle 4"/>
          <p:cNvSpPr>
            <a:spLocks noChangeArrowheads="1"/>
          </p:cNvSpPr>
          <p:nvPr/>
        </p:nvSpPr>
        <p:spPr bwMode="auto">
          <a:xfrm>
            <a:off x="296104" y="5057802"/>
            <a:ext cx="1237110"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2000" b="0" dirty="0" smtClean="0">
                <a:solidFill>
                  <a:srgbClr val="FFFFFF"/>
                </a:solidFill>
                <a:ea typeface="+mn-ea"/>
              </a:rPr>
              <a:t>50 ng atom O</a:t>
            </a:r>
          </a:p>
        </p:txBody>
      </p:sp>
      <p:sp>
        <p:nvSpPr>
          <p:cNvPr id="34821" name="Rectangle 5"/>
          <p:cNvSpPr>
            <a:spLocks noChangeArrowheads="1"/>
          </p:cNvSpPr>
          <p:nvPr/>
        </p:nvSpPr>
        <p:spPr bwMode="auto">
          <a:xfrm>
            <a:off x="234948" y="6041193"/>
            <a:ext cx="9477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2000" b="0" dirty="0" smtClean="0">
                <a:solidFill>
                  <a:srgbClr val="FFFFFF"/>
                </a:solidFill>
                <a:ea typeface="+mn-ea"/>
              </a:rPr>
              <a:t>5 min</a:t>
            </a:r>
          </a:p>
        </p:txBody>
      </p:sp>
      <p:sp>
        <p:nvSpPr>
          <p:cNvPr id="34822" name="Rectangle 6"/>
          <p:cNvSpPr>
            <a:spLocks noChangeArrowheads="1"/>
          </p:cNvSpPr>
          <p:nvPr/>
        </p:nvSpPr>
        <p:spPr bwMode="auto">
          <a:xfrm>
            <a:off x="3395374" y="1484157"/>
            <a:ext cx="2135201"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r">
              <a:spcBef>
                <a:spcPct val="0"/>
              </a:spcBef>
              <a:buFontTx/>
              <a:buNone/>
            </a:pPr>
            <a:r>
              <a:rPr lang="en-US" altLang="en-US" sz="2400" dirty="0" smtClean="0">
                <a:solidFill>
                  <a:srgbClr val="FF0000"/>
                </a:solidFill>
                <a:ea typeface="+mn-ea"/>
              </a:rPr>
              <a:t>8993G 156P</a:t>
            </a:r>
            <a:r>
              <a:rPr lang="en-US" altLang="en-US" sz="2400" dirty="0">
                <a:solidFill>
                  <a:srgbClr val="FF0000"/>
                </a:solidFill>
                <a:ea typeface="+mn-ea"/>
              </a:rPr>
              <a:t>R</a:t>
            </a:r>
            <a:endParaRPr lang="en-US" altLang="en-US" sz="2400" dirty="0" smtClean="0">
              <a:solidFill>
                <a:srgbClr val="FF0000"/>
              </a:solidFill>
              <a:ea typeface="+mn-ea"/>
            </a:endParaRPr>
          </a:p>
        </p:txBody>
      </p:sp>
      <p:sp>
        <p:nvSpPr>
          <p:cNvPr id="34823" name="Rectangle 7"/>
          <p:cNvSpPr>
            <a:spLocks noChangeArrowheads="1"/>
          </p:cNvSpPr>
          <p:nvPr/>
        </p:nvSpPr>
        <p:spPr bwMode="auto">
          <a:xfrm>
            <a:off x="3734900" y="4186342"/>
            <a:ext cx="1843455"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r">
              <a:spcBef>
                <a:spcPct val="0"/>
              </a:spcBef>
              <a:buFontTx/>
              <a:buNone/>
            </a:pPr>
            <a:r>
              <a:rPr lang="en-US" altLang="en-US" sz="2400" dirty="0" smtClean="0">
                <a:solidFill>
                  <a:srgbClr val="FF0000"/>
                </a:solidFill>
                <a:ea typeface="+mn-ea"/>
              </a:rPr>
              <a:t>8993T 156L</a:t>
            </a:r>
          </a:p>
        </p:txBody>
      </p:sp>
      <p:sp>
        <p:nvSpPr>
          <p:cNvPr id="34824" name="Rectangle 8"/>
          <p:cNvSpPr>
            <a:spLocks noChangeArrowheads="1"/>
          </p:cNvSpPr>
          <p:nvPr/>
        </p:nvSpPr>
        <p:spPr bwMode="auto">
          <a:xfrm>
            <a:off x="293688" y="1720850"/>
            <a:ext cx="1384996"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r>
              <a:rPr lang="en-US" altLang="en-US" sz="2000" b="0" dirty="0" smtClean="0">
                <a:solidFill>
                  <a:srgbClr val="FFFFFF"/>
                </a:solidFill>
                <a:ea typeface="+mn-ea"/>
              </a:rPr>
              <a:t>pyruvate +</a:t>
            </a:r>
          </a:p>
          <a:p>
            <a:pPr>
              <a:spcBef>
                <a:spcPct val="0"/>
              </a:spcBef>
              <a:buFontTx/>
              <a:buNone/>
            </a:pPr>
            <a:r>
              <a:rPr lang="en-US" altLang="en-US" sz="2000" b="0" dirty="0" smtClean="0">
                <a:solidFill>
                  <a:srgbClr val="FFFFFF"/>
                </a:solidFill>
                <a:ea typeface="+mn-ea"/>
              </a:rPr>
              <a:t> malate</a:t>
            </a:r>
          </a:p>
        </p:txBody>
      </p:sp>
      <p:sp>
        <p:nvSpPr>
          <p:cNvPr id="34825" name="Rectangle 9"/>
          <p:cNvSpPr>
            <a:spLocks noChangeArrowheads="1"/>
          </p:cNvSpPr>
          <p:nvPr/>
        </p:nvSpPr>
        <p:spPr bwMode="auto">
          <a:xfrm>
            <a:off x="293688" y="3873500"/>
            <a:ext cx="1455528"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spcBef>
                <a:spcPct val="0"/>
              </a:spcBef>
              <a:buFontTx/>
              <a:buNone/>
            </a:pPr>
            <a:r>
              <a:rPr lang="en-US" altLang="en-US" sz="2000" b="0" dirty="0" smtClean="0">
                <a:solidFill>
                  <a:srgbClr val="FFFFFF"/>
                </a:solidFill>
                <a:ea typeface="+mn-ea"/>
              </a:rPr>
              <a:t>pyruvate + </a:t>
            </a:r>
          </a:p>
          <a:p>
            <a:pPr>
              <a:spcBef>
                <a:spcPct val="0"/>
              </a:spcBef>
              <a:buFontTx/>
              <a:buNone/>
            </a:pPr>
            <a:r>
              <a:rPr lang="en-US" altLang="en-US" sz="2000" b="0" dirty="0" smtClean="0">
                <a:solidFill>
                  <a:srgbClr val="FFFFFF"/>
                </a:solidFill>
                <a:ea typeface="+mn-ea"/>
              </a:rPr>
              <a:t>malate</a:t>
            </a:r>
          </a:p>
        </p:txBody>
      </p:sp>
      <p:sp>
        <p:nvSpPr>
          <p:cNvPr id="34826" name="Line 10"/>
          <p:cNvSpPr>
            <a:spLocks noChangeShapeType="1"/>
          </p:cNvSpPr>
          <p:nvPr/>
        </p:nvSpPr>
        <p:spPr bwMode="auto">
          <a:xfrm>
            <a:off x="278606" y="5863744"/>
            <a:ext cx="496888"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mn-ea"/>
            </a:endParaRPr>
          </a:p>
        </p:txBody>
      </p:sp>
      <p:sp>
        <p:nvSpPr>
          <p:cNvPr id="34827" name="Line 11"/>
          <p:cNvSpPr>
            <a:spLocks noChangeShapeType="1"/>
          </p:cNvSpPr>
          <p:nvPr/>
        </p:nvSpPr>
        <p:spPr bwMode="auto">
          <a:xfrm>
            <a:off x="257175" y="5197475"/>
            <a:ext cx="0" cy="4699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mn-ea"/>
            </a:endParaRPr>
          </a:p>
        </p:txBody>
      </p:sp>
      <p:sp>
        <p:nvSpPr>
          <p:cNvPr id="34828" name="Rectangle 12"/>
          <p:cNvSpPr>
            <a:spLocks noChangeArrowheads="1"/>
          </p:cNvSpPr>
          <p:nvPr/>
        </p:nvSpPr>
        <p:spPr bwMode="auto">
          <a:xfrm>
            <a:off x="1749216" y="1448595"/>
            <a:ext cx="1603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600" b="0" dirty="0" smtClean="0">
                <a:solidFill>
                  <a:srgbClr val="000000"/>
                </a:solidFill>
                <a:ea typeface="+mn-ea"/>
              </a:rPr>
              <a:t>0.33 mg </a:t>
            </a:r>
            <a:r>
              <a:rPr lang="en-US" altLang="en-US" sz="1600" b="0" dirty="0" err="1" smtClean="0">
                <a:solidFill>
                  <a:srgbClr val="000000"/>
                </a:solidFill>
                <a:ea typeface="+mn-ea"/>
              </a:rPr>
              <a:t>mito</a:t>
            </a:r>
            <a:endParaRPr lang="en-US" altLang="en-US" sz="1600" b="0" dirty="0" smtClean="0">
              <a:solidFill>
                <a:srgbClr val="000000"/>
              </a:solidFill>
              <a:ea typeface="+mn-ea"/>
            </a:endParaRPr>
          </a:p>
        </p:txBody>
      </p:sp>
      <p:grpSp>
        <p:nvGrpSpPr>
          <p:cNvPr id="34829" name="Group 13"/>
          <p:cNvGrpSpPr>
            <a:grpSpLocks/>
          </p:cNvGrpSpPr>
          <p:nvPr/>
        </p:nvGrpSpPr>
        <p:grpSpPr bwMode="auto">
          <a:xfrm>
            <a:off x="2080210" y="1964532"/>
            <a:ext cx="2309813" cy="4373562"/>
            <a:chOff x="3068" y="1109"/>
            <a:chExt cx="1294" cy="2755"/>
          </a:xfrm>
        </p:grpSpPr>
        <p:sp>
          <p:nvSpPr>
            <p:cNvPr id="34855" name="Freeform 14"/>
            <p:cNvSpPr>
              <a:spLocks/>
            </p:cNvSpPr>
            <p:nvPr/>
          </p:nvSpPr>
          <p:spPr bwMode="auto">
            <a:xfrm>
              <a:off x="3138" y="1109"/>
              <a:ext cx="1224" cy="1278"/>
            </a:xfrm>
            <a:custGeom>
              <a:avLst/>
              <a:gdLst>
                <a:gd name="T0" fmla="*/ 0 w 1224"/>
                <a:gd name="T1" fmla="*/ 33 h 1278"/>
                <a:gd name="T2" fmla="*/ 79 w 1224"/>
                <a:gd name="T3" fmla="*/ 0 h 1278"/>
                <a:gd name="T4" fmla="*/ 175 w 1224"/>
                <a:gd name="T5" fmla="*/ 132 h 1278"/>
                <a:gd name="T6" fmla="*/ 253 w 1224"/>
                <a:gd name="T7" fmla="*/ 148 h 1278"/>
                <a:gd name="T8" fmla="*/ 480 w 1224"/>
                <a:gd name="T9" fmla="*/ 371 h 1278"/>
                <a:gd name="T10" fmla="*/ 620 w 1224"/>
                <a:gd name="T11" fmla="*/ 420 h 1278"/>
                <a:gd name="T12" fmla="*/ 847 w 1224"/>
                <a:gd name="T13" fmla="*/ 676 h 1278"/>
                <a:gd name="T14" fmla="*/ 1035 w 1224"/>
                <a:gd name="T15" fmla="*/ 729 h 1278"/>
                <a:gd name="T16" fmla="*/ 1223 w 1224"/>
                <a:gd name="T17" fmla="*/ 1277 h 12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24"/>
                <a:gd name="T28" fmla="*/ 0 h 1278"/>
                <a:gd name="T29" fmla="*/ 1224 w 1224"/>
                <a:gd name="T30" fmla="*/ 1278 h 12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24" h="1278">
                  <a:moveTo>
                    <a:pt x="0" y="33"/>
                  </a:moveTo>
                  <a:lnTo>
                    <a:pt x="79" y="0"/>
                  </a:lnTo>
                  <a:lnTo>
                    <a:pt x="175" y="132"/>
                  </a:lnTo>
                  <a:lnTo>
                    <a:pt x="253" y="148"/>
                  </a:lnTo>
                  <a:lnTo>
                    <a:pt x="480" y="371"/>
                  </a:lnTo>
                  <a:lnTo>
                    <a:pt x="620" y="420"/>
                  </a:lnTo>
                  <a:lnTo>
                    <a:pt x="847" y="676"/>
                  </a:lnTo>
                  <a:lnTo>
                    <a:pt x="1035" y="729"/>
                  </a:lnTo>
                  <a:lnTo>
                    <a:pt x="1223" y="1277"/>
                  </a:lnTo>
                </a:path>
              </a:pathLst>
            </a:custGeom>
            <a:noFill/>
            <a:ln w="508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ea typeface="+mn-ea"/>
              </a:endParaRPr>
            </a:p>
          </p:txBody>
        </p:sp>
        <p:sp>
          <p:nvSpPr>
            <p:cNvPr id="34856" name="Freeform 15"/>
            <p:cNvSpPr>
              <a:spLocks/>
            </p:cNvSpPr>
            <p:nvPr/>
          </p:nvSpPr>
          <p:spPr bwMode="auto">
            <a:xfrm>
              <a:off x="3068" y="2502"/>
              <a:ext cx="1135" cy="1362"/>
            </a:xfrm>
            <a:custGeom>
              <a:avLst/>
              <a:gdLst>
                <a:gd name="T0" fmla="*/ 0 w 1135"/>
                <a:gd name="T1" fmla="*/ 16 h 1362"/>
                <a:gd name="T2" fmla="*/ 87 w 1135"/>
                <a:gd name="T3" fmla="*/ 0 h 1362"/>
                <a:gd name="T4" fmla="*/ 236 w 1135"/>
                <a:gd name="T5" fmla="*/ 132 h 1362"/>
                <a:gd name="T6" fmla="*/ 358 w 1135"/>
                <a:gd name="T7" fmla="*/ 338 h 1362"/>
                <a:gd name="T8" fmla="*/ 550 w 1135"/>
                <a:gd name="T9" fmla="*/ 421 h 1362"/>
                <a:gd name="T10" fmla="*/ 707 w 1135"/>
                <a:gd name="T11" fmla="*/ 718 h 1362"/>
                <a:gd name="T12" fmla="*/ 829 w 1135"/>
                <a:gd name="T13" fmla="*/ 751 h 1362"/>
                <a:gd name="T14" fmla="*/ 1134 w 1135"/>
                <a:gd name="T15" fmla="*/ 1361 h 1362"/>
                <a:gd name="T16" fmla="*/ 1134 w 1135"/>
                <a:gd name="T17" fmla="*/ 1361 h 1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35"/>
                <a:gd name="T28" fmla="*/ 0 h 1362"/>
                <a:gd name="T29" fmla="*/ 1135 w 1135"/>
                <a:gd name="T30" fmla="*/ 1362 h 13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35" h="1362">
                  <a:moveTo>
                    <a:pt x="0" y="16"/>
                  </a:moveTo>
                  <a:lnTo>
                    <a:pt x="87" y="0"/>
                  </a:lnTo>
                  <a:lnTo>
                    <a:pt x="236" y="132"/>
                  </a:lnTo>
                  <a:lnTo>
                    <a:pt x="358" y="338"/>
                  </a:lnTo>
                  <a:lnTo>
                    <a:pt x="550" y="421"/>
                  </a:lnTo>
                  <a:lnTo>
                    <a:pt x="707" y="718"/>
                  </a:lnTo>
                  <a:lnTo>
                    <a:pt x="829" y="751"/>
                  </a:lnTo>
                  <a:lnTo>
                    <a:pt x="1134" y="1361"/>
                  </a:lnTo>
                </a:path>
              </a:pathLst>
            </a:custGeom>
            <a:noFill/>
            <a:ln w="508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ea typeface="+mn-ea"/>
              </a:endParaRPr>
            </a:p>
          </p:txBody>
        </p:sp>
      </p:grpSp>
      <p:sp>
        <p:nvSpPr>
          <p:cNvPr id="34830" name="Line 16"/>
          <p:cNvSpPr>
            <a:spLocks noChangeShapeType="1"/>
          </p:cNvSpPr>
          <p:nvPr/>
        </p:nvSpPr>
        <p:spPr bwMode="auto">
          <a:xfrm>
            <a:off x="2967623" y="2253457"/>
            <a:ext cx="1573212" cy="171926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mn-ea"/>
            </a:endParaRPr>
          </a:p>
        </p:txBody>
      </p:sp>
      <p:sp>
        <p:nvSpPr>
          <p:cNvPr id="34831" name="Line 17"/>
          <p:cNvSpPr>
            <a:spLocks noChangeShapeType="1"/>
          </p:cNvSpPr>
          <p:nvPr/>
        </p:nvSpPr>
        <p:spPr bwMode="auto">
          <a:xfrm>
            <a:off x="3901073" y="2691607"/>
            <a:ext cx="536575" cy="156686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mn-ea"/>
            </a:endParaRPr>
          </a:p>
        </p:txBody>
      </p:sp>
      <p:sp>
        <p:nvSpPr>
          <p:cNvPr id="34832" name="Line 18"/>
          <p:cNvSpPr>
            <a:spLocks noChangeShapeType="1"/>
          </p:cNvSpPr>
          <p:nvPr/>
        </p:nvSpPr>
        <p:spPr bwMode="auto">
          <a:xfrm>
            <a:off x="2805698" y="4304507"/>
            <a:ext cx="1217612" cy="22701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mn-ea"/>
            </a:endParaRPr>
          </a:p>
        </p:txBody>
      </p:sp>
      <p:sp>
        <p:nvSpPr>
          <p:cNvPr id="34833" name="Rectangle 19"/>
          <p:cNvSpPr>
            <a:spLocks noChangeArrowheads="1"/>
          </p:cNvSpPr>
          <p:nvPr/>
        </p:nvSpPr>
        <p:spPr bwMode="auto">
          <a:xfrm>
            <a:off x="1986548" y="2312194"/>
            <a:ext cx="6667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550" tIns="41275" rIns="82550" bIns="41275">
            <a:spAutoFit/>
          </a:bodyPr>
          <a:lstStyle>
            <a:lvl1pPr defTabSz="739775">
              <a:spcBef>
                <a:spcPct val="20000"/>
              </a:spcBef>
              <a:buChar char="•"/>
              <a:defRPr sz="3200" b="1">
                <a:solidFill>
                  <a:schemeClr val="bg1"/>
                </a:solidFill>
                <a:latin typeface="Arial" panose="020B0604020202020204" pitchFamily="34" charset="0"/>
              </a:defRPr>
            </a:lvl1pPr>
            <a:lvl2pPr marL="742950" indent="-285750" defTabSz="739775">
              <a:spcBef>
                <a:spcPct val="20000"/>
              </a:spcBef>
              <a:buChar char="–"/>
              <a:defRPr sz="2800" b="1">
                <a:solidFill>
                  <a:schemeClr val="bg1"/>
                </a:solidFill>
                <a:latin typeface="Arial" panose="020B0604020202020204" pitchFamily="34" charset="0"/>
              </a:defRPr>
            </a:lvl2pPr>
            <a:lvl3pPr marL="1143000" indent="-228600" defTabSz="739775">
              <a:spcBef>
                <a:spcPct val="20000"/>
              </a:spcBef>
              <a:buChar char="•"/>
              <a:defRPr sz="2400" b="1">
                <a:solidFill>
                  <a:schemeClr val="bg1"/>
                </a:solidFill>
                <a:latin typeface="Arial" panose="020B0604020202020204" pitchFamily="34" charset="0"/>
              </a:defRPr>
            </a:lvl3pPr>
            <a:lvl4pPr marL="1600200" indent="-228600" defTabSz="739775">
              <a:spcBef>
                <a:spcPct val="20000"/>
              </a:spcBef>
              <a:buChar char="–"/>
              <a:defRPr sz="2000" b="1">
                <a:solidFill>
                  <a:schemeClr val="bg1"/>
                </a:solidFill>
                <a:latin typeface="Arial" panose="020B0604020202020204" pitchFamily="34" charset="0"/>
              </a:defRPr>
            </a:lvl4pPr>
            <a:lvl5pPr marL="2057400" indent="-228600" defTabSz="739775">
              <a:spcBef>
                <a:spcPct val="20000"/>
              </a:spcBef>
              <a:buChar char="»"/>
              <a:defRPr sz="2000" b="1">
                <a:solidFill>
                  <a:schemeClr val="bg1"/>
                </a:solidFill>
                <a:latin typeface="Arial" panose="020B0604020202020204" pitchFamily="34" charset="0"/>
              </a:defRPr>
            </a:lvl5pPr>
            <a:lvl6pPr marL="25146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600" b="0" smtClean="0">
                <a:solidFill>
                  <a:srgbClr val="000000"/>
                </a:solidFill>
                <a:ea typeface="+mn-ea"/>
              </a:rPr>
              <a:t>ADP</a:t>
            </a:r>
          </a:p>
        </p:txBody>
      </p:sp>
      <p:sp>
        <p:nvSpPr>
          <p:cNvPr id="34834" name="Rectangle 20"/>
          <p:cNvSpPr>
            <a:spLocks noChangeArrowheads="1"/>
          </p:cNvSpPr>
          <p:nvPr/>
        </p:nvSpPr>
        <p:spPr bwMode="auto">
          <a:xfrm>
            <a:off x="2600910" y="2780507"/>
            <a:ext cx="6667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550" tIns="41275" rIns="82550" bIns="41275">
            <a:spAutoFit/>
          </a:bodyPr>
          <a:lstStyle>
            <a:lvl1pPr defTabSz="739775">
              <a:spcBef>
                <a:spcPct val="20000"/>
              </a:spcBef>
              <a:buChar char="•"/>
              <a:defRPr sz="3200" b="1">
                <a:solidFill>
                  <a:schemeClr val="bg1"/>
                </a:solidFill>
                <a:latin typeface="Arial" panose="020B0604020202020204" pitchFamily="34" charset="0"/>
              </a:defRPr>
            </a:lvl1pPr>
            <a:lvl2pPr marL="742950" indent="-285750" defTabSz="739775">
              <a:spcBef>
                <a:spcPct val="20000"/>
              </a:spcBef>
              <a:buChar char="–"/>
              <a:defRPr sz="2800" b="1">
                <a:solidFill>
                  <a:schemeClr val="bg1"/>
                </a:solidFill>
                <a:latin typeface="Arial" panose="020B0604020202020204" pitchFamily="34" charset="0"/>
              </a:defRPr>
            </a:lvl2pPr>
            <a:lvl3pPr marL="1143000" indent="-228600" defTabSz="739775">
              <a:spcBef>
                <a:spcPct val="20000"/>
              </a:spcBef>
              <a:buChar char="•"/>
              <a:defRPr sz="2400" b="1">
                <a:solidFill>
                  <a:schemeClr val="bg1"/>
                </a:solidFill>
                <a:latin typeface="Arial" panose="020B0604020202020204" pitchFamily="34" charset="0"/>
              </a:defRPr>
            </a:lvl3pPr>
            <a:lvl4pPr marL="1600200" indent="-228600" defTabSz="739775">
              <a:spcBef>
                <a:spcPct val="20000"/>
              </a:spcBef>
              <a:buChar char="–"/>
              <a:defRPr sz="2000" b="1">
                <a:solidFill>
                  <a:schemeClr val="bg1"/>
                </a:solidFill>
                <a:latin typeface="Arial" panose="020B0604020202020204" pitchFamily="34" charset="0"/>
              </a:defRPr>
            </a:lvl4pPr>
            <a:lvl5pPr marL="2057400" indent="-228600" defTabSz="739775">
              <a:spcBef>
                <a:spcPct val="20000"/>
              </a:spcBef>
              <a:buChar char="»"/>
              <a:defRPr sz="2000" b="1">
                <a:solidFill>
                  <a:schemeClr val="bg1"/>
                </a:solidFill>
                <a:latin typeface="Arial" panose="020B0604020202020204" pitchFamily="34" charset="0"/>
              </a:defRPr>
            </a:lvl5pPr>
            <a:lvl6pPr marL="25146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600" b="0" smtClean="0">
                <a:solidFill>
                  <a:srgbClr val="000000"/>
                </a:solidFill>
                <a:ea typeface="+mn-ea"/>
              </a:rPr>
              <a:t>ADP</a:t>
            </a:r>
          </a:p>
        </p:txBody>
      </p:sp>
      <p:sp>
        <p:nvSpPr>
          <p:cNvPr id="34835" name="Rectangle 21"/>
          <p:cNvSpPr>
            <a:spLocks noChangeArrowheads="1"/>
          </p:cNvSpPr>
          <p:nvPr/>
        </p:nvSpPr>
        <p:spPr bwMode="auto">
          <a:xfrm>
            <a:off x="4347160" y="2775744"/>
            <a:ext cx="6667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550" tIns="41275" rIns="82550" bIns="41275">
            <a:spAutoFit/>
          </a:bodyPr>
          <a:lstStyle>
            <a:lvl1pPr defTabSz="739775">
              <a:spcBef>
                <a:spcPct val="20000"/>
              </a:spcBef>
              <a:buChar char="•"/>
              <a:defRPr sz="3200" b="1">
                <a:solidFill>
                  <a:schemeClr val="bg1"/>
                </a:solidFill>
                <a:latin typeface="Arial" panose="020B0604020202020204" pitchFamily="34" charset="0"/>
              </a:defRPr>
            </a:lvl1pPr>
            <a:lvl2pPr marL="742950" indent="-285750" defTabSz="739775">
              <a:spcBef>
                <a:spcPct val="20000"/>
              </a:spcBef>
              <a:buChar char="–"/>
              <a:defRPr sz="2800" b="1">
                <a:solidFill>
                  <a:schemeClr val="bg1"/>
                </a:solidFill>
                <a:latin typeface="Arial" panose="020B0604020202020204" pitchFamily="34" charset="0"/>
              </a:defRPr>
            </a:lvl2pPr>
            <a:lvl3pPr marL="1143000" indent="-228600" defTabSz="739775">
              <a:spcBef>
                <a:spcPct val="20000"/>
              </a:spcBef>
              <a:buChar char="•"/>
              <a:defRPr sz="2400" b="1">
                <a:solidFill>
                  <a:schemeClr val="bg1"/>
                </a:solidFill>
                <a:latin typeface="Arial" panose="020B0604020202020204" pitchFamily="34" charset="0"/>
              </a:defRPr>
            </a:lvl3pPr>
            <a:lvl4pPr marL="1600200" indent="-228600" defTabSz="739775">
              <a:spcBef>
                <a:spcPct val="20000"/>
              </a:spcBef>
              <a:buChar char="–"/>
              <a:defRPr sz="2000" b="1">
                <a:solidFill>
                  <a:schemeClr val="bg1"/>
                </a:solidFill>
                <a:latin typeface="Arial" panose="020B0604020202020204" pitchFamily="34" charset="0"/>
              </a:defRPr>
            </a:lvl4pPr>
            <a:lvl5pPr marL="2057400" indent="-228600" defTabSz="739775">
              <a:spcBef>
                <a:spcPct val="20000"/>
              </a:spcBef>
              <a:buChar char="»"/>
              <a:defRPr sz="2000" b="1">
                <a:solidFill>
                  <a:schemeClr val="bg1"/>
                </a:solidFill>
                <a:latin typeface="Arial" panose="020B0604020202020204" pitchFamily="34" charset="0"/>
              </a:defRPr>
            </a:lvl5pPr>
            <a:lvl6pPr marL="25146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600" b="0" smtClean="0">
                <a:solidFill>
                  <a:srgbClr val="000000"/>
                </a:solidFill>
                <a:ea typeface="+mn-ea"/>
              </a:rPr>
              <a:t>DNP</a:t>
            </a:r>
          </a:p>
        </p:txBody>
      </p:sp>
      <p:sp>
        <p:nvSpPr>
          <p:cNvPr id="34836" name="Rectangle 22"/>
          <p:cNvSpPr>
            <a:spLocks noChangeArrowheads="1"/>
          </p:cNvSpPr>
          <p:nvPr/>
        </p:nvSpPr>
        <p:spPr bwMode="auto">
          <a:xfrm>
            <a:off x="3539225" y="1957881"/>
            <a:ext cx="1596591" cy="36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550" tIns="41275" rIns="82550" bIns="41275">
            <a:spAutoFit/>
          </a:bodyPr>
          <a:lstStyle>
            <a:lvl1pPr defTabSz="739775">
              <a:spcBef>
                <a:spcPct val="20000"/>
              </a:spcBef>
              <a:buChar char="•"/>
              <a:defRPr sz="3200" b="1">
                <a:solidFill>
                  <a:schemeClr val="bg1"/>
                </a:solidFill>
                <a:latin typeface="Arial" panose="020B0604020202020204" pitchFamily="34" charset="0"/>
              </a:defRPr>
            </a:lvl1pPr>
            <a:lvl2pPr marL="742950" indent="-285750" defTabSz="739775">
              <a:spcBef>
                <a:spcPct val="20000"/>
              </a:spcBef>
              <a:buChar char="–"/>
              <a:defRPr sz="2800" b="1">
                <a:solidFill>
                  <a:schemeClr val="bg1"/>
                </a:solidFill>
                <a:latin typeface="Arial" panose="020B0604020202020204" pitchFamily="34" charset="0"/>
              </a:defRPr>
            </a:lvl2pPr>
            <a:lvl3pPr marL="1143000" indent="-228600" defTabSz="739775">
              <a:spcBef>
                <a:spcPct val="20000"/>
              </a:spcBef>
              <a:buChar char="•"/>
              <a:defRPr sz="2400" b="1">
                <a:solidFill>
                  <a:schemeClr val="bg1"/>
                </a:solidFill>
                <a:latin typeface="Arial" panose="020B0604020202020204" pitchFamily="34" charset="0"/>
              </a:defRPr>
            </a:lvl3pPr>
            <a:lvl4pPr marL="1600200" indent="-228600" defTabSz="739775">
              <a:spcBef>
                <a:spcPct val="20000"/>
              </a:spcBef>
              <a:buChar char="–"/>
              <a:defRPr sz="2000" b="1">
                <a:solidFill>
                  <a:schemeClr val="bg1"/>
                </a:solidFill>
                <a:latin typeface="Arial" panose="020B0604020202020204" pitchFamily="34" charset="0"/>
              </a:defRPr>
            </a:lvl4pPr>
            <a:lvl5pPr marL="2057400" indent="-228600" defTabSz="739775">
              <a:spcBef>
                <a:spcPct val="20000"/>
              </a:spcBef>
              <a:buChar char="»"/>
              <a:defRPr sz="2000" b="1">
                <a:solidFill>
                  <a:schemeClr val="bg1"/>
                </a:solidFill>
                <a:latin typeface="Arial" panose="020B0604020202020204" pitchFamily="34" charset="0"/>
              </a:defRPr>
            </a:lvl5pPr>
            <a:lvl6pPr marL="25146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800" dirty="0" smtClean="0">
                <a:solidFill>
                  <a:srgbClr val="002060"/>
                </a:solidFill>
                <a:ea typeface="+mn-ea"/>
              </a:rPr>
              <a:t>76/43 = 177%</a:t>
            </a:r>
          </a:p>
        </p:txBody>
      </p:sp>
      <p:sp>
        <p:nvSpPr>
          <p:cNvPr id="34837" name="Rectangle 23"/>
          <p:cNvSpPr>
            <a:spLocks noChangeArrowheads="1"/>
          </p:cNvSpPr>
          <p:nvPr/>
        </p:nvSpPr>
        <p:spPr bwMode="auto">
          <a:xfrm>
            <a:off x="2177843" y="3400464"/>
            <a:ext cx="15859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550" tIns="41275" rIns="82550" bIns="41275">
            <a:spAutoFit/>
          </a:bodyPr>
          <a:lstStyle>
            <a:lvl1pPr defTabSz="739775">
              <a:spcBef>
                <a:spcPct val="20000"/>
              </a:spcBef>
              <a:buChar char="•"/>
              <a:defRPr sz="3200" b="1">
                <a:solidFill>
                  <a:schemeClr val="bg1"/>
                </a:solidFill>
                <a:latin typeface="Arial" panose="020B0604020202020204" pitchFamily="34" charset="0"/>
              </a:defRPr>
            </a:lvl1pPr>
            <a:lvl2pPr marL="742950" indent="-285750" defTabSz="739775">
              <a:spcBef>
                <a:spcPct val="20000"/>
              </a:spcBef>
              <a:buChar char="–"/>
              <a:defRPr sz="2800" b="1">
                <a:solidFill>
                  <a:schemeClr val="bg1"/>
                </a:solidFill>
                <a:latin typeface="Arial" panose="020B0604020202020204" pitchFamily="34" charset="0"/>
              </a:defRPr>
            </a:lvl2pPr>
            <a:lvl3pPr marL="1143000" indent="-228600" defTabSz="739775">
              <a:spcBef>
                <a:spcPct val="20000"/>
              </a:spcBef>
              <a:buChar char="•"/>
              <a:defRPr sz="2400" b="1">
                <a:solidFill>
                  <a:schemeClr val="bg1"/>
                </a:solidFill>
                <a:latin typeface="Arial" panose="020B0604020202020204" pitchFamily="34" charset="0"/>
              </a:defRPr>
            </a:lvl3pPr>
            <a:lvl4pPr marL="1600200" indent="-228600" defTabSz="739775">
              <a:spcBef>
                <a:spcPct val="20000"/>
              </a:spcBef>
              <a:buChar char="–"/>
              <a:defRPr sz="2000" b="1">
                <a:solidFill>
                  <a:schemeClr val="bg1"/>
                </a:solidFill>
                <a:latin typeface="Arial" panose="020B0604020202020204" pitchFamily="34" charset="0"/>
              </a:defRPr>
            </a:lvl4pPr>
            <a:lvl5pPr marL="2057400" indent="-228600" defTabSz="739775">
              <a:spcBef>
                <a:spcPct val="20000"/>
              </a:spcBef>
              <a:buChar char="»"/>
              <a:defRPr sz="2000" b="1">
                <a:solidFill>
                  <a:schemeClr val="bg1"/>
                </a:solidFill>
                <a:latin typeface="Arial" panose="020B0604020202020204" pitchFamily="34" charset="0"/>
              </a:defRPr>
            </a:lvl5pPr>
            <a:lvl6pPr marL="25146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600" b="0" smtClean="0">
                <a:solidFill>
                  <a:srgbClr val="000000"/>
                </a:solidFill>
                <a:ea typeface="+mn-ea"/>
              </a:rPr>
              <a:t>0.42 mg mito</a:t>
            </a:r>
          </a:p>
        </p:txBody>
      </p:sp>
      <p:sp>
        <p:nvSpPr>
          <p:cNvPr id="34838" name="Rectangle 24"/>
          <p:cNvSpPr>
            <a:spLocks noChangeArrowheads="1"/>
          </p:cNvSpPr>
          <p:nvPr/>
        </p:nvSpPr>
        <p:spPr bwMode="auto">
          <a:xfrm>
            <a:off x="1683335" y="4418807"/>
            <a:ext cx="6651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550" tIns="41275" rIns="82550" bIns="41275">
            <a:spAutoFit/>
          </a:bodyPr>
          <a:lstStyle>
            <a:lvl1pPr defTabSz="739775">
              <a:spcBef>
                <a:spcPct val="20000"/>
              </a:spcBef>
              <a:buChar char="•"/>
              <a:defRPr sz="3200" b="1">
                <a:solidFill>
                  <a:schemeClr val="bg1"/>
                </a:solidFill>
                <a:latin typeface="Arial" panose="020B0604020202020204" pitchFamily="34" charset="0"/>
              </a:defRPr>
            </a:lvl1pPr>
            <a:lvl2pPr marL="742950" indent="-285750" defTabSz="739775">
              <a:spcBef>
                <a:spcPct val="20000"/>
              </a:spcBef>
              <a:buChar char="–"/>
              <a:defRPr sz="2800" b="1">
                <a:solidFill>
                  <a:schemeClr val="bg1"/>
                </a:solidFill>
                <a:latin typeface="Arial" panose="020B0604020202020204" pitchFamily="34" charset="0"/>
              </a:defRPr>
            </a:lvl2pPr>
            <a:lvl3pPr marL="1143000" indent="-228600" defTabSz="739775">
              <a:spcBef>
                <a:spcPct val="20000"/>
              </a:spcBef>
              <a:buChar char="•"/>
              <a:defRPr sz="2400" b="1">
                <a:solidFill>
                  <a:schemeClr val="bg1"/>
                </a:solidFill>
                <a:latin typeface="Arial" panose="020B0604020202020204" pitchFamily="34" charset="0"/>
              </a:defRPr>
            </a:lvl3pPr>
            <a:lvl4pPr marL="1600200" indent="-228600" defTabSz="739775">
              <a:spcBef>
                <a:spcPct val="20000"/>
              </a:spcBef>
              <a:buChar char="–"/>
              <a:defRPr sz="2000" b="1">
                <a:solidFill>
                  <a:schemeClr val="bg1"/>
                </a:solidFill>
                <a:latin typeface="Arial" panose="020B0604020202020204" pitchFamily="34" charset="0"/>
              </a:defRPr>
            </a:lvl4pPr>
            <a:lvl5pPr marL="2057400" indent="-228600" defTabSz="739775">
              <a:spcBef>
                <a:spcPct val="20000"/>
              </a:spcBef>
              <a:buChar char="»"/>
              <a:defRPr sz="2000" b="1">
                <a:solidFill>
                  <a:schemeClr val="bg1"/>
                </a:solidFill>
                <a:latin typeface="Arial" panose="020B0604020202020204" pitchFamily="34" charset="0"/>
              </a:defRPr>
            </a:lvl5pPr>
            <a:lvl6pPr marL="25146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600" b="0" smtClean="0">
                <a:solidFill>
                  <a:srgbClr val="000000"/>
                </a:solidFill>
                <a:ea typeface="+mn-ea"/>
              </a:rPr>
              <a:t>ADP</a:t>
            </a:r>
          </a:p>
        </p:txBody>
      </p:sp>
      <p:sp>
        <p:nvSpPr>
          <p:cNvPr id="34839" name="Rectangle 25"/>
          <p:cNvSpPr>
            <a:spLocks noChangeArrowheads="1"/>
          </p:cNvSpPr>
          <p:nvPr/>
        </p:nvSpPr>
        <p:spPr bwMode="auto">
          <a:xfrm>
            <a:off x="2386598" y="4888707"/>
            <a:ext cx="6667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550" tIns="41275" rIns="82550" bIns="41275">
            <a:spAutoFit/>
          </a:bodyPr>
          <a:lstStyle>
            <a:lvl1pPr defTabSz="739775">
              <a:spcBef>
                <a:spcPct val="20000"/>
              </a:spcBef>
              <a:buChar char="•"/>
              <a:defRPr sz="3200" b="1">
                <a:solidFill>
                  <a:schemeClr val="bg1"/>
                </a:solidFill>
                <a:latin typeface="Arial" panose="020B0604020202020204" pitchFamily="34" charset="0"/>
              </a:defRPr>
            </a:lvl1pPr>
            <a:lvl2pPr marL="742950" indent="-285750" defTabSz="739775">
              <a:spcBef>
                <a:spcPct val="20000"/>
              </a:spcBef>
              <a:buChar char="–"/>
              <a:defRPr sz="2800" b="1">
                <a:solidFill>
                  <a:schemeClr val="bg1"/>
                </a:solidFill>
                <a:latin typeface="Arial" panose="020B0604020202020204" pitchFamily="34" charset="0"/>
              </a:defRPr>
            </a:lvl2pPr>
            <a:lvl3pPr marL="1143000" indent="-228600" defTabSz="739775">
              <a:spcBef>
                <a:spcPct val="20000"/>
              </a:spcBef>
              <a:buChar char="•"/>
              <a:defRPr sz="2400" b="1">
                <a:solidFill>
                  <a:schemeClr val="bg1"/>
                </a:solidFill>
                <a:latin typeface="Arial" panose="020B0604020202020204" pitchFamily="34" charset="0"/>
              </a:defRPr>
            </a:lvl3pPr>
            <a:lvl4pPr marL="1600200" indent="-228600" defTabSz="739775">
              <a:spcBef>
                <a:spcPct val="20000"/>
              </a:spcBef>
              <a:buChar char="–"/>
              <a:defRPr sz="2000" b="1">
                <a:solidFill>
                  <a:schemeClr val="bg1"/>
                </a:solidFill>
                <a:latin typeface="Arial" panose="020B0604020202020204" pitchFamily="34" charset="0"/>
              </a:defRPr>
            </a:lvl4pPr>
            <a:lvl5pPr marL="2057400" indent="-228600" defTabSz="739775">
              <a:spcBef>
                <a:spcPct val="20000"/>
              </a:spcBef>
              <a:buChar char="»"/>
              <a:defRPr sz="2000" b="1">
                <a:solidFill>
                  <a:schemeClr val="bg1"/>
                </a:solidFill>
                <a:latin typeface="Arial" panose="020B0604020202020204" pitchFamily="34" charset="0"/>
              </a:defRPr>
            </a:lvl5pPr>
            <a:lvl6pPr marL="25146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600" b="0" smtClean="0">
                <a:solidFill>
                  <a:srgbClr val="000000"/>
                </a:solidFill>
                <a:ea typeface="+mn-ea"/>
              </a:rPr>
              <a:t>ADP</a:t>
            </a:r>
          </a:p>
        </p:txBody>
      </p:sp>
      <p:sp>
        <p:nvSpPr>
          <p:cNvPr id="34840" name="Rectangle 26"/>
          <p:cNvSpPr>
            <a:spLocks noChangeArrowheads="1"/>
          </p:cNvSpPr>
          <p:nvPr/>
        </p:nvSpPr>
        <p:spPr bwMode="auto">
          <a:xfrm>
            <a:off x="4147135" y="5130007"/>
            <a:ext cx="6667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550" tIns="41275" rIns="82550" bIns="41275">
            <a:spAutoFit/>
          </a:bodyPr>
          <a:lstStyle>
            <a:lvl1pPr defTabSz="739775">
              <a:spcBef>
                <a:spcPct val="20000"/>
              </a:spcBef>
              <a:buChar char="•"/>
              <a:defRPr sz="3200" b="1">
                <a:solidFill>
                  <a:schemeClr val="bg1"/>
                </a:solidFill>
                <a:latin typeface="Arial" panose="020B0604020202020204" pitchFamily="34" charset="0"/>
              </a:defRPr>
            </a:lvl1pPr>
            <a:lvl2pPr marL="742950" indent="-285750" defTabSz="739775">
              <a:spcBef>
                <a:spcPct val="20000"/>
              </a:spcBef>
              <a:buChar char="–"/>
              <a:defRPr sz="2800" b="1">
                <a:solidFill>
                  <a:schemeClr val="bg1"/>
                </a:solidFill>
                <a:latin typeface="Arial" panose="020B0604020202020204" pitchFamily="34" charset="0"/>
              </a:defRPr>
            </a:lvl2pPr>
            <a:lvl3pPr marL="1143000" indent="-228600" defTabSz="739775">
              <a:spcBef>
                <a:spcPct val="20000"/>
              </a:spcBef>
              <a:buChar char="•"/>
              <a:defRPr sz="2400" b="1">
                <a:solidFill>
                  <a:schemeClr val="bg1"/>
                </a:solidFill>
                <a:latin typeface="Arial" panose="020B0604020202020204" pitchFamily="34" charset="0"/>
              </a:defRPr>
            </a:lvl3pPr>
            <a:lvl4pPr marL="1600200" indent="-228600" defTabSz="739775">
              <a:spcBef>
                <a:spcPct val="20000"/>
              </a:spcBef>
              <a:buChar char="–"/>
              <a:defRPr sz="2000" b="1">
                <a:solidFill>
                  <a:schemeClr val="bg1"/>
                </a:solidFill>
                <a:latin typeface="Arial" panose="020B0604020202020204" pitchFamily="34" charset="0"/>
              </a:defRPr>
            </a:lvl4pPr>
            <a:lvl5pPr marL="2057400" indent="-228600" defTabSz="739775">
              <a:spcBef>
                <a:spcPct val="20000"/>
              </a:spcBef>
              <a:buChar char="»"/>
              <a:defRPr sz="2000" b="1">
                <a:solidFill>
                  <a:schemeClr val="bg1"/>
                </a:solidFill>
                <a:latin typeface="Arial" panose="020B0604020202020204" pitchFamily="34" charset="0"/>
              </a:defRPr>
            </a:lvl5pPr>
            <a:lvl6pPr marL="25146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600" b="0" smtClean="0">
                <a:solidFill>
                  <a:srgbClr val="000000"/>
                </a:solidFill>
                <a:ea typeface="+mn-ea"/>
              </a:rPr>
              <a:t>DNP</a:t>
            </a:r>
          </a:p>
        </p:txBody>
      </p:sp>
      <p:sp>
        <p:nvSpPr>
          <p:cNvPr id="34841" name="Rectangle 27"/>
          <p:cNvSpPr>
            <a:spLocks noChangeArrowheads="1"/>
          </p:cNvSpPr>
          <p:nvPr/>
        </p:nvSpPr>
        <p:spPr bwMode="auto">
          <a:xfrm>
            <a:off x="4050355" y="4657351"/>
            <a:ext cx="1596591" cy="36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550" tIns="41275" rIns="82550" bIns="41275">
            <a:spAutoFit/>
          </a:bodyPr>
          <a:lstStyle>
            <a:lvl1pPr defTabSz="739775">
              <a:spcBef>
                <a:spcPct val="20000"/>
              </a:spcBef>
              <a:buChar char="•"/>
              <a:defRPr sz="3200" b="1">
                <a:solidFill>
                  <a:schemeClr val="bg1"/>
                </a:solidFill>
                <a:latin typeface="Arial" panose="020B0604020202020204" pitchFamily="34" charset="0"/>
              </a:defRPr>
            </a:lvl1pPr>
            <a:lvl2pPr marL="742950" indent="-285750" defTabSz="739775">
              <a:spcBef>
                <a:spcPct val="20000"/>
              </a:spcBef>
              <a:buChar char="–"/>
              <a:defRPr sz="2800" b="1">
                <a:solidFill>
                  <a:schemeClr val="bg1"/>
                </a:solidFill>
                <a:latin typeface="Arial" panose="020B0604020202020204" pitchFamily="34" charset="0"/>
              </a:defRPr>
            </a:lvl2pPr>
            <a:lvl3pPr marL="1143000" indent="-228600" defTabSz="739775">
              <a:spcBef>
                <a:spcPct val="20000"/>
              </a:spcBef>
              <a:buChar char="•"/>
              <a:defRPr sz="2400" b="1">
                <a:solidFill>
                  <a:schemeClr val="bg1"/>
                </a:solidFill>
                <a:latin typeface="Arial" panose="020B0604020202020204" pitchFamily="34" charset="0"/>
              </a:defRPr>
            </a:lvl3pPr>
            <a:lvl4pPr marL="1600200" indent="-228600" defTabSz="739775">
              <a:spcBef>
                <a:spcPct val="20000"/>
              </a:spcBef>
              <a:buChar char="–"/>
              <a:defRPr sz="2000" b="1">
                <a:solidFill>
                  <a:schemeClr val="bg1"/>
                </a:solidFill>
                <a:latin typeface="Arial" panose="020B0604020202020204" pitchFamily="34" charset="0"/>
              </a:defRPr>
            </a:lvl4pPr>
            <a:lvl5pPr marL="2057400" indent="-228600" defTabSz="739775">
              <a:spcBef>
                <a:spcPct val="20000"/>
              </a:spcBef>
              <a:buChar char="»"/>
              <a:defRPr sz="2000" b="1">
                <a:solidFill>
                  <a:schemeClr val="bg1"/>
                </a:solidFill>
                <a:latin typeface="Arial" panose="020B0604020202020204" pitchFamily="34" charset="0"/>
              </a:defRPr>
            </a:lvl5pPr>
            <a:lvl6pPr marL="25146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defTabSz="739775"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800" dirty="0" smtClean="0">
                <a:solidFill>
                  <a:srgbClr val="002060"/>
                </a:solidFill>
                <a:ea typeface="+mn-ea"/>
              </a:rPr>
              <a:t>64/63 = 102%</a:t>
            </a:r>
          </a:p>
        </p:txBody>
      </p:sp>
      <p:sp>
        <p:nvSpPr>
          <p:cNvPr id="34842" name="Line 28"/>
          <p:cNvSpPr>
            <a:spLocks noChangeShapeType="1"/>
          </p:cNvSpPr>
          <p:nvPr/>
        </p:nvSpPr>
        <p:spPr bwMode="auto">
          <a:xfrm>
            <a:off x="2237373" y="3829844"/>
            <a:ext cx="0" cy="1968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mn-ea"/>
            </a:endParaRPr>
          </a:p>
        </p:txBody>
      </p:sp>
      <p:sp>
        <p:nvSpPr>
          <p:cNvPr id="34843" name="Line 29"/>
          <p:cNvSpPr>
            <a:spLocks noChangeShapeType="1"/>
          </p:cNvSpPr>
          <p:nvPr/>
        </p:nvSpPr>
        <p:spPr bwMode="auto">
          <a:xfrm>
            <a:off x="2323098" y="1696244"/>
            <a:ext cx="0" cy="1968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mn-ea"/>
            </a:endParaRPr>
          </a:p>
        </p:txBody>
      </p:sp>
      <p:sp>
        <p:nvSpPr>
          <p:cNvPr id="34844" name="Line 30"/>
          <p:cNvSpPr>
            <a:spLocks noChangeShapeType="1"/>
          </p:cNvSpPr>
          <p:nvPr/>
        </p:nvSpPr>
        <p:spPr bwMode="auto">
          <a:xfrm>
            <a:off x="3101972" y="4469021"/>
            <a:ext cx="1216025" cy="22701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mn-ea"/>
            </a:endParaRPr>
          </a:p>
        </p:txBody>
      </p:sp>
      <p:sp>
        <p:nvSpPr>
          <p:cNvPr id="34845" name="Rectangle 31"/>
          <p:cNvSpPr>
            <a:spLocks noChangeArrowheads="1"/>
          </p:cNvSpPr>
          <p:nvPr/>
        </p:nvSpPr>
        <p:spPr bwMode="auto">
          <a:xfrm>
            <a:off x="4370973" y="3325019"/>
            <a:ext cx="488950" cy="3635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800" b="0" smtClean="0">
                <a:solidFill>
                  <a:srgbClr val="000000"/>
                </a:solidFill>
                <a:ea typeface="+mn-ea"/>
              </a:rPr>
              <a:t>76</a:t>
            </a:r>
          </a:p>
        </p:txBody>
      </p:sp>
      <p:sp>
        <p:nvSpPr>
          <p:cNvPr id="34846" name="Rectangle 32"/>
          <p:cNvSpPr>
            <a:spLocks noChangeArrowheads="1"/>
          </p:cNvSpPr>
          <p:nvPr/>
        </p:nvSpPr>
        <p:spPr bwMode="auto">
          <a:xfrm>
            <a:off x="3599448" y="2429669"/>
            <a:ext cx="488950" cy="3635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800" b="0" smtClean="0">
                <a:solidFill>
                  <a:srgbClr val="000000"/>
                </a:solidFill>
                <a:ea typeface="+mn-ea"/>
              </a:rPr>
              <a:t>43</a:t>
            </a:r>
          </a:p>
        </p:txBody>
      </p:sp>
      <p:sp>
        <p:nvSpPr>
          <p:cNvPr id="34847" name="Rectangle 33"/>
          <p:cNvSpPr>
            <a:spLocks noChangeArrowheads="1"/>
          </p:cNvSpPr>
          <p:nvPr/>
        </p:nvSpPr>
        <p:spPr bwMode="auto">
          <a:xfrm>
            <a:off x="4134435" y="5649119"/>
            <a:ext cx="490538" cy="3635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800" b="0" smtClean="0">
                <a:solidFill>
                  <a:srgbClr val="000000"/>
                </a:solidFill>
                <a:ea typeface="+mn-ea"/>
              </a:rPr>
              <a:t>64</a:t>
            </a:r>
          </a:p>
        </p:txBody>
      </p:sp>
      <p:sp>
        <p:nvSpPr>
          <p:cNvPr id="34848" name="Rectangle 34"/>
          <p:cNvSpPr>
            <a:spLocks noChangeArrowheads="1"/>
          </p:cNvSpPr>
          <p:nvPr/>
        </p:nvSpPr>
        <p:spPr bwMode="auto">
          <a:xfrm>
            <a:off x="3513723" y="4696619"/>
            <a:ext cx="488950" cy="3635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algn="ctr">
              <a:spcBef>
                <a:spcPct val="0"/>
              </a:spcBef>
              <a:buFontTx/>
              <a:buNone/>
            </a:pPr>
            <a:r>
              <a:rPr lang="en-US" altLang="en-US" sz="1800" b="0" smtClean="0">
                <a:solidFill>
                  <a:srgbClr val="000000"/>
                </a:solidFill>
                <a:ea typeface="+mn-ea"/>
              </a:rPr>
              <a:t>63</a:t>
            </a:r>
          </a:p>
        </p:txBody>
      </p:sp>
      <p:sp>
        <p:nvSpPr>
          <p:cNvPr id="34849" name="Line 35"/>
          <p:cNvSpPr>
            <a:spLocks noChangeShapeType="1"/>
          </p:cNvSpPr>
          <p:nvPr/>
        </p:nvSpPr>
        <p:spPr bwMode="auto">
          <a:xfrm flipV="1">
            <a:off x="2586623" y="2178844"/>
            <a:ext cx="50800" cy="1651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mn-ea"/>
            </a:endParaRPr>
          </a:p>
        </p:txBody>
      </p:sp>
      <p:sp>
        <p:nvSpPr>
          <p:cNvPr id="34850" name="Line 36"/>
          <p:cNvSpPr>
            <a:spLocks noChangeShapeType="1"/>
          </p:cNvSpPr>
          <p:nvPr/>
        </p:nvSpPr>
        <p:spPr bwMode="auto">
          <a:xfrm flipV="1">
            <a:off x="3186698" y="2616994"/>
            <a:ext cx="93662" cy="2222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mn-ea"/>
            </a:endParaRPr>
          </a:p>
        </p:txBody>
      </p:sp>
      <p:sp>
        <p:nvSpPr>
          <p:cNvPr id="34851" name="Line 37"/>
          <p:cNvSpPr>
            <a:spLocks noChangeShapeType="1"/>
          </p:cNvSpPr>
          <p:nvPr/>
        </p:nvSpPr>
        <p:spPr bwMode="auto">
          <a:xfrm flipV="1">
            <a:off x="4172535" y="2997994"/>
            <a:ext cx="242888" cy="1079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mn-ea"/>
            </a:endParaRPr>
          </a:p>
        </p:txBody>
      </p:sp>
      <p:sp>
        <p:nvSpPr>
          <p:cNvPr id="34852" name="Line 38"/>
          <p:cNvSpPr>
            <a:spLocks noChangeShapeType="1"/>
          </p:cNvSpPr>
          <p:nvPr/>
        </p:nvSpPr>
        <p:spPr bwMode="auto">
          <a:xfrm flipV="1">
            <a:off x="2394535" y="4407694"/>
            <a:ext cx="134938" cy="127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mn-ea"/>
            </a:endParaRPr>
          </a:p>
        </p:txBody>
      </p:sp>
      <p:sp>
        <p:nvSpPr>
          <p:cNvPr id="34853" name="Line 39"/>
          <p:cNvSpPr>
            <a:spLocks noChangeShapeType="1"/>
          </p:cNvSpPr>
          <p:nvPr/>
        </p:nvSpPr>
        <p:spPr bwMode="auto">
          <a:xfrm flipV="1">
            <a:off x="2994610" y="4845844"/>
            <a:ext cx="71438" cy="127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mn-ea"/>
            </a:endParaRPr>
          </a:p>
        </p:txBody>
      </p:sp>
      <p:sp>
        <p:nvSpPr>
          <p:cNvPr id="34854" name="Line 40"/>
          <p:cNvSpPr>
            <a:spLocks noChangeShapeType="1"/>
          </p:cNvSpPr>
          <p:nvPr/>
        </p:nvSpPr>
        <p:spPr bwMode="auto">
          <a:xfrm flipV="1">
            <a:off x="3701048" y="5283994"/>
            <a:ext cx="350837" cy="698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mn-ea"/>
            </a:endParaRPr>
          </a:p>
        </p:txBody>
      </p:sp>
      <p:pic>
        <p:nvPicPr>
          <p:cNvPr id="2" name="Picture 1"/>
          <p:cNvPicPr>
            <a:picLocks noChangeAspect="1"/>
          </p:cNvPicPr>
          <p:nvPr/>
        </p:nvPicPr>
        <p:blipFill>
          <a:blip r:embed="rId3"/>
          <a:stretch>
            <a:fillRect/>
          </a:stretch>
        </p:blipFill>
        <p:spPr>
          <a:xfrm>
            <a:off x="5890354" y="3819462"/>
            <a:ext cx="4479417" cy="2948114"/>
          </a:xfrm>
          <a:prstGeom prst="rect">
            <a:avLst/>
          </a:prstGeom>
        </p:spPr>
      </p:pic>
      <p:pic>
        <p:nvPicPr>
          <p:cNvPr id="3" name="Picture 2"/>
          <p:cNvPicPr>
            <a:picLocks noChangeAspect="1"/>
          </p:cNvPicPr>
          <p:nvPr/>
        </p:nvPicPr>
        <p:blipFill>
          <a:blip r:embed="rId4"/>
          <a:stretch>
            <a:fillRect/>
          </a:stretch>
        </p:blipFill>
        <p:spPr>
          <a:xfrm>
            <a:off x="6835916" y="490501"/>
            <a:ext cx="3210623" cy="3295113"/>
          </a:xfrm>
          <a:prstGeom prst="rect">
            <a:avLst/>
          </a:prstGeom>
        </p:spPr>
      </p:pic>
    </p:spTree>
    <p:extLst>
      <p:ext uri="{BB962C8B-B14F-4D97-AF65-F5344CB8AC3E}">
        <p14:creationId xmlns:p14="http://schemas.microsoft.com/office/powerpoint/2010/main" val="31064510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976" y="1067569"/>
            <a:ext cx="710247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53"/>
          <a:stretch/>
        </p:blipFill>
        <p:spPr bwMode="auto">
          <a:xfrm>
            <a:off x="690570" y="4225540"/>
            <a:ext cx="8524476"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17276"/>
          <a:stretch/>
        </p:blipFill>
        <p:spPr bwMode="auto">
          <a:xfrm>
            <a:off x="7543800" y="224731"/>
            <a:ext cx="2740025" cy="417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2808" y="6298952"/>
            <a:ext cx="2846798" cy="420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Right Brace 8"/>
          <p:cNvSpPr>
            <a:spLocks/>
          </p:cNvSpPr>
          <p:nvPr/>
        </p:nvSpPr>
        <p:spPr bwMode="auto">
          <a:xfrm rot="5400000">
            <a:off x="2751138" y="2562505"/>
            <a:ext cx="393700" cy="1323975"/>
          </a:xfrm>
          <a:prstGeom prst="rightBrace">
            <a:avLst>
              <a:gd name="adj1" fmla="val 8345"/>
              <a:gd name="adj2" fmla="val 50000"/>
            </a:avLst>
          </a:prstGeom>
          <a:noFill/>
          <a:ln w="9525" algn="ctr">
            <a:solidFill>
              <a:srgbClr val="00206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pitchFamily="18" charset="0"/>
              <a:ea typeface="ＭＳ Ｐゴシック" pitchFamily="34" charset="-128"/>
              <a:cs typeface="+mn-cs"/>
            </a:endParaRPr>
          </a:p>
        </p:txBody>
      </p:sp>
      <p:sp>
        <p:nvSpPr>
          <p:cNvPr id="94216" name="TextBox 9"/>
          <p:cNvSpPr txBox="1">
            <a:spLocks noChangeArrowheads="1"/>
          </p:cNvSpPr>
          <p:nvPr/>
        </p:nvSpPr>
        <p:spPr bwMode="auto">
          <a:xfrm>
            <a:off x="1388662" y="3359067"/>
            <a:ext cx="2495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Leigh Syndrome</a:t>
            </a:r>
          </a:p>
        </p:txBody>
      </p:sp>
      <p:sp>
        <p:nvSpPr>
          <p:cNvPr id="94217" name="TextBox 10"/>
          <p:cNvSpPr txBox="1">
            <a:spLocks noChangeArrowheads="1"/>
          </p:cNvSpPr>
          <p:nvPr/>
        </p:nvSpPr>
        <p:spPr bwMode="auto">
          <a:xfrm>
            <a:off x="4470269" y="3068003"/>
            <a:ext cx="2681287"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Lactic Acidosis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smtClean="0">
                <a:ln>
                  <a:noFill/>
                </a:ln>
                <a:solidFill>
                  <a:srgbClr val="000000"/>
                </a:solidFill>
                <a:effectLst/>
                <a:uLnTx/>
                <a:uFillTx/>
                <a:latin typeface="Arial" pitchFamily="34" charset="0"/>
                <a:ea typeface="ＭＳ Ｐゴシック" pitchFamily="34" charset="-128"/>
                <a:cs typeface="Arial" pitchFamily="34" charset="0"/>
              </a:rPr>
              <a:t>SN </a:t>
            </a:r>
            <a:r>
              <a:rPr kumimoji="0" lang="en-US" altLang="en-US" sz="1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Deafness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Epileptic Seizures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Metabolic Failure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smtClean="0">
                <a:ln>
                  <a:noFill/>
                </a:ln>
                <a:solidFill>
                  <a:srgbClr val="000000"/>
                </a:solidFill>
                <a:effectLst/>
                <a:uLnTx/>
                <a:uFillTx/>
                <a:latin typeface="Arial" pitchFamily="34" charset="0"/>
                <a:ea typeface="ＭＳ Ｐゴシック" pitchFamily="34" charset="-128"/>
                <a:cs typeface="Arial" pitchFamily="34" charset="0"/>
              </a:rPr>
              <a:t>Muscle Myopathy</a:t>
            </a:r>
            <a:endParaRPr kumimoji="0" lang="en-US" altLang="en-US" sz="1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Cerebral </a:t>
            </a:r>
            <a:r>
              <a:rPr kumimoji="0" lang="en-US" altLang="en-US" sz="1400" b="1" i="0" u="none" strike="noStrike" kern="1200" cap="none" spc="0" normalizeH="0" baseline="0" noProof="0" dirty="0" smtClean="0">
                <a:ln>
                  <a:noFill/>
                </a:ln>
                <a:solidFill>
                  <a:srgbClr val="000000"/>
                </a:solidFill>
                <a:effectLst/>
                <a:uLnTx/>
                <a:uFillTx/>
                <a:latin typeface="Arial" pitchFamily="34" charset="0"/>
                <a:ea typeface="ＭＳ Ｐゴシック" pitchFamily="34" charset="-128"/>
                <a:cs typeface="Arial" pitchFamily="34" charset="0"/>
              </a:rPr>
              <a:t>atrophy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smtClean="0">
                <a:ln>
                  <a:noFill/>
                </a:ln>
                <a:solidFill>
                  <a:srgbClr val="000000"/>
                </a:solidFill>
                <a:effectLst/>
                <a:uLnTx/>
                <a:uFillTx/>
                <a:latin typeface="Arial" pitchFamily="34" charset="0"/>
                <a:ea typeface="ＭＳ Ｐゴシック" pitchFamily="34" charset="-128"/>
                <a:cs typeface="Arial" pitchFamily="34" charset="0"/>
              </a:rPr>
              <a:t>Death</a:t>
            </a:r>
            <a:endParaRPr kumimoji="0" lang="en-US" altLang="en-US" sz="1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94218" name="TextBox 12"/>
          <p:cNvSpPr txBox="1">
            <a:spLocks noChangeArrowheads="1"/>
          </p:cNvSpPr>
          <p:nvPr/>
        </p:nvSpPr>
        <p:spPr bwMode="auto">
          <a:xfrm>
            <a:off x="6410987" y="2489920"/>
            <a:ext cx="14811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Optic Atrophy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Cerebellar Atrophy</a:t>
            </a:r>
          </a:p>
        </p:txBody>
      </p:sp>
      <p:sp>
        <p:nvSpPr>
          <p:cNvPr id="94219" name="TextBox 10"/>
          <p:cNvSpPr txBox="1">
            <a:spLocks noChangeArrowheads="1"/>
          </p:cNvSpPr>
          <p:nvPr/>
        </p:nvSpPr>
        <p:spPr bwMode="auto">
          <a:xfrm>
            <a:off x="275365" y="67401"/>
            <a:ext cx="708447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rPr>
              <a:t>HETEROPLASMIC </a:t>
            </a:r>
            <a:r>
              <a:rPr kumimoji="0" lang="en-US" altLang="en-US" sz="1800" b="1" i="0" u="none" strike="noStrike" kern="1200" cap="none" spc="0" normalizeH="0" baseline="0" noProof="0" dirty="0" err="1" smtClean="0">
                <a:ln>
                  <a:noFill/>
                </a:ln>
                <a:solidFill>
                  <a:srgbClr val="000099"/>
                </a:solidFill>
                <a:effectLst/>
                <a:uLnTx/>
                <a:uFillTx/>
                <a:latin typeface="Arial" pitchFamily="34" charset="0"/>
                <a:ea typeface="ＭＳ Ｐゴシック" pitchFamily="34" charset="-128"/>
                <a:cs typeface="Arial" pitchFamily="34" charset="0"/>
              </a:rPr>
              <a:t>mtDNA</a:t>
            </a:r>
            <a:r>
              <a:rPr kumimoji="0" lang="en-US" altLang="en-US" sz="1800" b="1" i="0"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rPr>
              <a:t> MUTATIONS SEGREGATE RAPIDLY RESULTING IN VARIABLE PHEOTYPES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C00000"/>
                </a:solidFill>
                <a:effectLst/>
                <a:uLnTx/>
                <a:uFillTx/>
                <a:latin typeface="Arial" pitchFamily="34" charset="0"/>
                <a:ea typeface="ＭＳ Ｐゴシック" pitchFamily="34" charset="-128"/>
                <a:cs typeface="Arial" pitchFamily="34" charset="0"/>
              </a:rPr>
              <a:t>A HUMAN HETEROPLASMIC </a:t>
            </a:r>
            <a:r>
              <a:rPr kumimoji="0" lang="en-US" altLang="en-US" sz="1600" b="1" i="0" u="none" strike="noStrike" kern="1200" cap="none" spc="0" normalizeH="0" baseline="0" noProof="0" dirty="0" err="1" smtClean="0">
                <a:ln>
                  <a:noFill/>
                </a:ln>
                <a:solidFill>
                  <a:srgbClr val="C00000"/>
                </a:solidFill>
                <a:effectLst/>
                <a:uLnTx/>
                <a:uFillTx/>
                <a:latin typeface="Arial" pitchFamily="34" charset="0"/>
                <a:ea typeface="ＭＳ Ｐゴシック" pitchFamily="34" charset="-128"/>
                <a:cs typeface="Arial" pitchFamily="34" charset="0"/>
              </a:rPr>
              <a:t>mtDNA</a:t>
            </a:r>
            <a:r>
              <a:rPr kumimoji="0" lang="en-US" altLang="en-US" sz="1600" b="1" i="0" u="none" strike="noStrike" kern="1200" cap="none" spc="0" normalizeH="0" baseline="0" noProof="0" dirty="0" smtClean="0">
                <a:ln>
                  <a:noFill/>
                </a:ln>
                <a:solidFill>
                  <a:srgbClr val="C00000"/>
                </a:solidFill>
                <a:effectLst/>
                <a:uLnTx/>
                <a:uFillTx/>
                <a:latin typeface="Arial" pitchFamily="34" charset="0"/>
                <a:ea typeface="ＭＳ Ｐゴシック" pitchFamily="34" charset="-128"/>
                <a:cs typeface="Arial" pitchFamily="34" charset="0"/>
              </a:rPr>
              <a:t> </a:t>
            </a:r>
            <a:r>
              <a:rPr kumimoji="0" lang="en-US" sz="1600" b="1" i="1" u="none" strike="noStrike" kern="1200" cap="none" spc="0" normalizeH="0" baseline="0" noProof="0" dirty="0" smtClean="0">
                <a:ln>
                  <a:noFill/>
                </a:ln>
                <a:solidFill>
                  <a:srgbClr val="C00000"/>
                </a:solidFill>
                <a:effectLst/>
                <a:uLnTx/>
                <a:uFillTx/>
                <a:latin typeface="Arial" pitchFamily="34" charset="0"/>
                <a:ea typeface="ＭＳ Ｐゴシック" pitchFamily="34" charset="-128"/>
                <a:cs typeface="+mn-cs"/>
              </a:rPr>
              <a:t>ND6</a:t>
            </a:r>
            <a:r>
              <a:rPr kumimoji="0" lang="en-US" sz="1600" b="1" i="0" u="none" strike="noStrike" kern="1200" cap="none" spc="0" normalizeH="0" baseline="0" noProof="0" dirty="0" smtClean="0">
                <a:ln>
                  <a:noFill/>
                </a:ln>
                <a:solidFill>
                  <a:srgbClr val="C00000"/>
                </a:solidFill>
                <a:effectLst/>
                <a:uLnTx/>
                <a:uFillTx/>
                <a:latin typeface="Arial" pitchFamily="34" charset="0"/>
                <a:ea typeface="ＭＳ Ｐゴシック" pitchFamily="34" charset="-128"/>
                <a:cs typeface="+mn-cs"/>
              </a:rPr>
              <a:t> G14600A P25L </a:t>
            </a:r>
            <a:r>
              <a:rPr kumimoji="0" lang="en-US" altLang="en-US" sz="1600" b="1" i="0" u="none" strike="noStrike" kern="1200" cap="none" spc="0" normalizeH="0" baseline="0" noProof="0" dirty="0" smtClean="0">
                <a:ln>
                  <a:noFill/>
                </a:ln>
                <a:solidFill>
                  <a:srgbClr val="C00000"/>
                </a:solidFill>
                <a:effectLst/>
                <a:uLnTx/>
                <a:uFillTx/>
                <a:latin typeface="Arial" pitchFamily="34" charset="0"/>
                <a:ea typeface="ＭＳ Ｐゴシック" pitchFamily="34" charset="-128"/>
                <a:cs typeface="Arial" pitchFamily="34" charset="0"/>
              </a:rPr>
              <a:t> MUTATION </a:t>
            </a:r>
            <a:r>
              <a:rPr kumimoji="0" lang="en-US" sz="1600" b="1" i="0" u="none" strike="noStrike" kern="1200" cap="none" spc="0" normalizeH="0" baseline="0" noProof="0" dirty="0" smtClean="0">
                <a:ln>
                  <a:noFill/>
                </a:ln>
                <a:solidFill>
                  <a:srgbClr val="C00000"/>
                </a:solidFill>
                <a:effectLst/>
                <a:uLnTx/>
                <a:uFillTx/>
                <a:latin typeface="Arial" pitchFamily="34" charset="0"/>
                <a:ea typeface="ＭＳ Ｐゴシック" pitchFamily="34" charset="-128"/>
                <a:cs typeface="+mn-cs"/>
              </a:rPr>
              <a:t>SEGREGATES TO GIVE VARIOUS PHENOTYPES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C00000"/>
              </a:solidFill>
              <a:effectLst/>
              <a:uLnTx/>
              <a:uFillTx/>
              <a:latin typeface="Arial" pitchFamily="34" charset="0"/>
              <a:ea typeface="ＭＳ Ｐゴシック" pitchFamily="34" charset="-128"/>
              <a:cs typeface="Arial" pitchFamily="34" charset="0"/>
            </a:endParaRPr>
          </a:p>
        </p:txBody>
      </p:sp>
      <p:sp>
        <p:nvSpPr>
          <p:cNvPr id="2" name="TextBox 1"/>
          <p:cNvSpPr txBox="1"/>
          <p:nvPr/>
        </p:nvSpPr>
        <p:spPr>
          <a:xfrm>
            <a:off x="269204" y="1190545"/>
            <a:ext cx="428625" cy="369332"/>
          </a:xfrm>
          <a:prstGeom prst="rect">
            <a:avLst/>
          </a:prstGeom>
          <a:solidFill>
            <a:schemeClr val="bg1"/>
          </a:solidFill>
          <a:ln>
            <a:solidFill>
              <a:schemeClr val="bg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13" name="TextBox 12"/>
          <p:cNvSpPr txBox="1"/>
          <p:nvPr/>
        </p:nvSpPr>
        <p:spPr>
          <a:xfrm>
            <a:off x="-171450" y="4742058"/>
            <a:ext cx="428625" cy="369332"/>
          </a:xfrm>
          <a:prstGeom prst="rect">
            <a:avLst/>
          </a:prstGeom>
          <a:solidFill>
            <a:schemeClr val="bg1"/>
          </a:solidFill>
          <a:ln>
            <a:solidFill>
              <a:schemeClr val="bg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3" name="TextBox 2"/>
          <p:cNvSpPr txBox="1"/>
          <p:nvPr/>
        </p:nvSpPr>
        <p:spPr>
          <a:xfrm>
            <a:off x="3151811" y="6340090"/>
            <a:ext cx="20691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smtClean="0">
                <a:ln>
                  <a:noFill/>
                </a:ln>
                <a:solidFill>
                  <a:srgbClr val="000000"/>
                </a:solidFill>
                <a:effectLst/>
                <a:uLnTx/>
                <a:uFillTx/>
                <a:latin typeface="Arial"/>
                <a:ea typeface="ＭＳ Ｐゴシック" pitchFamily="34" charset="-128"/>
                <a:cs typeface="+mn-cs"/>
              </a:rPr>
              <a:t>Malfatti</a:t>
            </a:r>
            <a:r>
              <a:rPr kumimoji="0" lang="en-US" sz="1600" b="1"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 –</a:t>
            </a:r>
            <a:r>
              <a:rPr kumimoji="0" lang="en-US" sz="1600" b="1" i="0" u="none" strike="noStrike" kern="1200" cap="none" spc="0" normalizeH="0" baseline="0" noProof="0" dirty="0" err="1" smtClean="0">
                <a:ln>
                  <a:noFill/>
                </a:ln>
                <a:solidFill>
                  <a:srgbClr val="000000"/>
                </a:solidFill>
                <a:effectLst/>
                <a:uLnTx/>
                <a:uFillTx/>
                <a:latin typeface="Arial"/>
                <a:ea typeface="ＭＳ Ｐゴシック" pitchFamily="34" charset="-128"/>
                <a:cs typeface="+mn-cs"/>
              </a:rPr>
              <a:t>Zevani</a:t>
            </a:r>
            <a:r>
              <a:rPr kumimoji="0" lang="en-US" sz="1600" b="1"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 </a:t>
            </a:r>
            <a:endParaRPr kumimoji="0" lang="en-US" sz="1600" b="1"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p:txBody>
      </p:sp>
      <p:sp>
        <p:nvSpPr>
          <p:cNvPr id="4" name="TextBox 3"/>
          <p:cNvSpPr txBox="1"/>
          <p:nvPr/>
        </p:nvSpPr>
        <p:spPr>
          <a:xfrm>
            <a:off x="229543" y="1098212"/>
            <a:ext cx="407462"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pitchFamily="18" charset="0"/>
              <a:ea typeface="ＭＳ Ｐゴシック" pitchFamily="34" charset="-128"/>
              <a:cs typeface="+mn-cs"/>
            </a:endParaRPr>
          </a:p>
        </p:txBody>
      </p:sp>
    </p:spTree>
    <p:extLst>
      <p:ext uri="{BB962C8B-B14F-4D97-AF65-F5344CB8AC3E}">
        <p14:creationId xmlns:p14="http://schemas.microsoft.com/office/powerpoint/2010/main" val="28435398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000099"/>
        </a:solidFill>
        <a:effectLst/>
      </p:bgPr>
    </p:bg>
    <p:spTree>
      <p:nvGrpSpPr>
        <p:cNvPr id="1" name=""/>
        <p:cNvGrpSpPr/>
        <p:nvPr/>
      </p:nvGrpSpPr>
      <p:grpSpPr>
        <a:xfrm>
          <a:off x="0" y="0"/>
          <a:ext cx="0" cy="0"/>
          <a:chOff x="0" y="0"/>
          <a:chExt cx="0" cy="0"/>
        </a:xfrm>
      </p:grpSpPr>
      <p:sp>
        <p:nvSpPr>
          <p:cNvPr id="15362" name="Oval 2"/>
          <p:cNvSpPr>
            <a:spLocks noChangeArrowheads="1"/>
          </p:cNvSpPr>
          <p:nvPr/>
        </p:nvSpPr>
        <p:spPr bwMode="auto">
          <a:xfrm>
            <a:off x="95250" y="2389354"/>
            <a:ext cx="2468563" cy="77628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pitchFamily="34" charset="-128"/>
              <a:cs typeface="+mn-cs"/>
            </a:endParaRPr>
          </a:p>
        </p:txBody>
      </p:sp>
      <p:sp>
        <p:nvSpPr>
          <p:cNvPr id="15363" name="Oval 3"/>
          <p:cNvSpPr>
            <a:spLocks noChangeArrowheads="1"/>
          </p:cNvSpPr>
          <p:nvPr/>
        </p:nvSpPr>
        <p:spPr bwMode="auto">
          <a:xfrm>
            <a:off x="1350963" y="5270500"/>
            <a:ext cx="2468562" cy="776288"/>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pitchFamily="34" charset="-128"/>
              <a:cs typeface="+mn-cs"/>
            </a:endParaRPr>
          </a:p>
        </p:txBody>
      </p:sp>
      <p:sp>
        <p:nvSpPr>
          <p:cNvPr id="15364" name="Oval 4"/>
          <p:cNvSpPr>
            <a:spLocks noChangeArrowheads="1"/>
          </p:cNvSpPr>
          <p:nvPr/>
        </p:nvSpPr>
        <p:spPr bwMode="auto">
          <a:xfrm>
            <a:off x="4806955" y="5335754"/>
            <a:ext cx="2468563" cy="77628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pitchFamily="34" charset="-128"/>
              <a:cs typeface="+mn-cs"/>
            </a:endParaRPr>
          </a:p>
        </p:txBody>
      </p:sp>
      <p:sp>
        <p:nvSpPr>
          <p:cNvPr id="15365" name="Oval 5"/>
          <p:cNvSpPr>
            <a:spLocks noChangeArrowheads="1"/>
          </p:cNvSpPr>
          <p:nvPr/>
        </p:nvSpPr>
        <p:spPr bwMode="auto">
          <a:xfrm>
            <a:off x="7627938" y="5273675"/>
            <a:ext cx="2468562" cy="776288"/>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pitchFamily="34" charset="-128"/>
              <a:cs typeface="+mn-cs"/>
            </a:endParaRPr>
          </a:p>
        </p:txBody>
      </p:sp>
      <p:sp>
        <p:nvSpPr>
          <p:cNvPr id="15366" name="Oval 6"/>
          <p:cNvSpPr>
            <a:spLocks noChangeArrowheads="1"/>
          </p:cNvSpPr>
          <p:nvPr/>
        </p:nvSpPr>
        <p:spPr bwMode="auto">
          <a:xfrm>
            <a:off x="7612063" y="2408404"/>
            <a:ext cx="2468562" cy="77628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pitchFamily="34" charset="-128"/>
              <a:cs typeface="+mn-cs"/>
            </a:endParaRPr>
          </a:p>
        </p:txBody>
      </p:sp>
      <p:sp>
        <p:nvSpPr>
          <p:cNvPr id="15367" name="Freeform 7"/>
          <p:cNvSpPr>
            <a:spLocks/>
          </p:cNvSpPr>
          <p:nvPr/>
        </p:nvSpPr>
        <p:spPr bwMode="auto">
          <a:xfrm>
            <a:off x="1593850" y="5691188"/>
            <a:ext cx="546100" cy="101600"/>
          </a:xfrm>
          <a:custGeom>
            <a:avLst/>
            <a:gdLst>
              <a:gd name="T0" fmla="*/ 0 w 344"/>
              <a:gd name="T1" fmla="*/ 2147483647 h 64"/>
              <a:gd name="T2" fmla="*/ 2147483647 w 344"/>
              <a:gd name="T3" fmla="*/ 2147483647 h 64"/>
              <a:gd name="T4" fmla="*/ 2147483647 w 344"/>
              <a:gd name="T5" fmla="*/ 2147483647 h 64"/>
              <a:gd name="T6" fmla="*/ 2147483647 w 344"/>
              <a:gd name="T7" fmla="*/ 2147483647 h 64"/>
              <a:gd name="T8" fmla="*/ 2147483647 w 344"/>
              <a:gd name="T9" fmla="*/ 2147483647 h 64"/>
              <a:gd name="T10" fmla="*/ 2147483647 w 344"/>
              <a:gd name="T11" fmla="*/ 2147483647 h 64"/>
              <a:gd name="T12" fmla="*/ 2147483647 w 344"/>
              <a:gd name="T13" fmla="*/ 2147483647 h 64"/>
              <a:gd name="T14" fmla="*/ 2147483647 w 344"/>
              <a:gd name="T15" fmla="*/ 2147483647 h 64"/>
              <a:gd name="T16" fmla="*/ 2147483647 w 344"/>
              <a:gd name="T17" fmla="*/ 2147483647 h 64"/>
              <a:gd name="T18" fmla="*/ 2147483647 w 344"/>
              <a:gd name="T19" fmla="*/ 2147483647 h 64"/>
              <a:gd name="T20" fmla="*/ 2147483647 w 344"/>
              <a:gd name="T21" fmla="*/ 2147483647 h 64"/>
              <a:gd name="T22" fmla="*/ 2147483647 w 344"/>
              <a:gd name="T23" fmla="*/ 2147483647 h 64"/>
              <a:gd name="T24" fmla="*/ 2147483647 w 344"/>
              <a:gd name="T25" fmla="*/ 2147483647 h 64"/>
              <a:gd name="T26" fmla="*/ 2147483647 w 344"/>
              <a:gd name="T27" fmla="*/ 2147483647 h 64"/>
              <a:gd name="T28" fmla="*/ 2147483647 w 344"/>
              <a:gd name="T29" fmla="*/ 2147483647 h 64"/>
              <a:gd name="T30" fmla="*/ 2147483647 w 344"/>
              <a:gd name="T31" fmla="*/ 2147483647 h 64"/>
              <a:gd name="T32" fmla="*/ 2147483647 w 344"/>
              <a:gd name="T33" fmla="*/ 2147483647 h 64"/>
              <a:gd name="T34" fmla="*/ 2147483647 w 344"/>
              <a:gd name="T35" fmla="*/ 2147483647 h 64"/>
              <a:gd name="T36" fmla="*/ 2147483647 w 344"/>
              <a:gd name="T37" fmla="*/ 2147483647 h 64"/>
              <a:gd name="T38" fmla="*/ 2147483647 w 344"/>
              <a:gd name="T39" fmla="*/ 2147483647 h 64"/>
              <a:gd name="T40" fmla="*/ 2147483647 w 344"/>
              <a:gd name="T41" fmla="*/ 2147483647 h 64"/>
              <a:gd name="T42" fmla="*/ 2147483647 w 344"/>
              <a:gd name="T43" fmla="*/ 2147483647 h 64"/>
              <a:gd name="T44" fmla="*/ 2147483647 w 344"/>
              <a:gd name="T45" fmla="*/ 2147483647 h 64"/>
              <a:gd name="T46" fmla="*/ 2147483647 w 344"/>
              <a:gd name="T47" fmla="*/ 2147483647 h 64"/>
              <a:gd name="T48" fmla="*/ 2147483647 w 344"/>
              <a:gd name="T49" fmla="*/ 2147483647 h 64"/>
              <a:gd name="T50" fmla="*/ 2147483647 w 344"/>
              <a:gd name="T51" fmla="*/ 2147483647 h 64"/>
              <a:gd name="T52" fmla="*/ 2147483647 w 344"/>
              <a:gd name="T53" fmla="*/ 2147483647 h 64"/>
              <a:gd name="T54" fmla="*/ 2147483647 w 344"/>
              <a:gd name="T55" fmla="*/ 2147483647 h 64"/>
              <a:gd name="T56" fmla="*/ 2147483647 w 344"/>
              <a:gd name="T57" fmla="*/ 2147483647 h 64"/>
              <a:gd name="T58" fmla="*/ 2147483647 w 344"/>
              <a:gd name="T59" fmla="*/ 2147483647 h 64"/>
              <a:gd name="T60" fmla="*/ 2147483647 w 344"/>
              <a:gd name="T61" fmla="*/ 2147483647 h 64"/>
              <a:gd name="T62" fmla="*/ 2147483647 w 344"/>
              <a:gd name="T63" fmla="*/ 2147483647 h 64"/>
              <a:gd name="T64" fmla="*/ 2147483647 w 344"/>
              <a:gd name="T65" fmla="*/ 2147483647 h 64"/>
              <a:gd name="T66" fmla="*/ 2147483647 w 344"/>
              <a:gd name="T67" fmla="*/ 2147483647 h 64"/>
              <a:gd name="T68" fmla="*/ 2147483647 w 344"/>
              <a:gd name="T69" fmla="*/ 2147483647 h 64"/>
              <a:gd name="T70" fmla="*/ 2147483647 w 344"/>
              <a:gd name="T71" fmla="*/ 2147483647 h 64"/>
              <a:gd name="T72" fmla="*/ 2147483647 w 344"/>
              <a:gd name="T73" fmla="*/ 2147483647 h 64"/>
              <a:gd name="T74" fmla="*/ 2147483647 w 344"/>
              <a:gd name="T75" fmla="*/ 2147483647 h 64"/>
              <a:gd name="T76" fmla="*/ 2147483647 w 344"/>
              <a:gd name="T77" fmla="*/ 2147483647 h 64"/>
              <a:gd name="T78" fmla="*/ 2147483647 w 344"/>
              <a:gd name="T79" fmla="*/ 2147483647 h 64"/>
              <a:gd name="T80" fmla="*/ 2147483647 w 344"/>
              <a:gd name="T81" fmla="*/ 2147483647 h 64"/>
              <a:gd name="T82" fmla="*/ 2147483647 w 344"/>
              <a:gd name="T83" fmla="*/ 2147483647 h 64"/>
              <a:gd name="T84" fmla="*/ 2147483647 w 344"/>
              <a:gd name="T85" fmla="*/ 2147483647 h 64"/>
              <a:gd name="T86" fmla="*/ 2147483647 w 344"/>
              <a:gd name="T87" fmla="*/ 2147483647 h 64"/>
              <a:gd name="T88" fmla="*/ 2147483647 w 344"/>
              <a:gd name="T89" fmla="*/ 2147483647 h 64"/>
              <a:gd name="T90" fmla="*/ 2147483647 w 344"/>
              <a:gd name="T91" fmla="*/ 2147483647 h 64"/>
              <a:gd name="T92" fmla="*/ 2147483647 w 344"/>
              <a:gd name="T93" fmla="*/ 2147483647 h 64"/>
              <a:gd name="T94" fmla="*/ 2147483647 w 344"/>
              <a:gd name="T95" fmla="*/ 2147483647 h 64"/>
              <a:gd name="T96" fmla="*/ 2147483647 w 344"/>
              <a:gd name="T97" fmla="*/ 2147483647 h 64"/>
              <a:gd name="T98" fmla="*/ 2147483647 w 344"/>
              <a:gd name="T99" fmla="*/ 0 h 64"/>
              <a:gd name="T100" fmla="*/ 2147483647 w 344"/>
              <a:gd name="T101" fmla="*/ 0 h 64"/>
              <a:gd name="T102" fmla="*/ 2147483647 w 344"/>
              <a:gd name="T103" fmla="*/ 0 h 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44"/>
              <a:gd name="T157" fmla="*/ 0 h 64"/>
              <a:gd name="T158" fmla="*/ 344 w 344"/>
              <a:gd name="T159" fmla="*/ 64 h 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44" h="64">
                <a:moveTo>
                  <a:pt x="0" y="64"/>
                </a:moveTo>
                <a:lnTo>
                  <a:pt x="24" y="56"/>
                </a:lnTo>
                <a:lnTo>
                  <a:pt x="48" y="40"/>
                </a:lnTo>
                <a:lnTo>
                  <a:pt x="72" y="32"/>
                </a:lnTo>
                <a:lnTo>
                  <a:pt x="88" y="24"/>
                </a:lnTo>
                <a:lnTo>
                  <a:pt x="104" y="16"/>
                </a:lnTo>
                <a:lnTo>
                  <a:pt x="120" y="16"/>
                </a:lnTo>
                <a:lnTo>
                  <a:pt x="128" y="16"/>
                </a:lnTo>
                <a:lnTo>
                  <a:pt x="136" y="16"/>
                </a:lnTo>
                <a:lnTo>
                  <a:pt x="168" y="24"/>
                </a:lnTo>
                <a:lnTo>
                  <a:pt x="208" y="32"/>
                </a:lnTo>
                <a:lnTo>
                  <a:pt x="224" y="40"/>
                </a:lnTo>
                <a:lnTo>
                  <a:pt x="240" y="40"/>
                </a:lnTo>
                <a:lnTo>
                  <a:pt x="256" y="48"/>
                </a:lnTo>
                <a:lnTo>
                  <a:pt x="264" y="48"/>
                </a:lnTo>
                <a:lnTo>
                  <a:pt x="272" y="40"/>
                </a:lnTo>
                <a:lnTo>
                  <a:pt x="288" y="40"/>
                </a:lnTo>
                <a:lnTo>
                  <a:pt x="296" y="32"/>
                </a:lnTo>
                <a:lnTo>
                  <a:pt x="312" y="24"/>
                </a:lnTo>
                <a:lnTo>
                  <a:pt x="328" y="16"/>
                </a:lnTo>
                <a:lnTo>
                  <a:pt x="336" y="8"/>
                </a:lnTo>
                <a:lnTo>
                  <a:pt x="344" y="0"/>
                </a:lnTo>
              </a:path>
            </a:pathLst>
          </a:custGeom>
          <a:noFill/>
          <a:ln w="19050"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368" name="Freeform 8"/>
          <p:cNvSpPr>
            <a:spLocks/>
          </p:cNvSpPr>
          <p:nvPr/>
        </p:nvSpPr>
        <p:spPr bwMode="auto">
          <a:xfrm flipV="1">
            <a:off x="8175631" y="2813050"/>
            <a:ext cx="95250" cy="95250"/>
          </a:xfrm>
          <a:custGeom>
            <a:avLst/>
            <a:gdLst>
              <a:gd name="T0" fmla="*/ 0 w 112"/>
              <a:gd name="T1" fmla="*/ 0 h 80"/>
              <a:gd name="T2" fmla="*/ 2147483647 w 112"/>
              <a:gd name="T3" fmla="*/ 2147483647 h 80"/>
              <a:gd name="T4" fmla="*/ 2147483647 w 112"/>
              <a:gd name="T5" fmla="*/ 2147483647 h 80"/>
              <a:gd name="T6" fmla="*/ 2147483647 w 112"/>
              <a:gd name="T7" fmla="*/ 2147483647 h 80"/>
              <a:gd name="T8" fmla="*/ 2147483647 w 112"/>
              <a:gd name="T9" fmla="*/ 2147483647 h 80"/>
              <a:gd name="T10" fmla="*/ 2147483647 w 112"/>
              <a:gd name="T11" fmla="*/ 2147483647 h 80"/>
              <a:gd name="T12" fmla="*/ 2147483647 w 112"/>
              <a:gd name="T13" fmla="*/ 2147483647 h 80"/>
              <a:gd name="T14" fmla="*/ 2147483647 w 112"/>
              <a:gd name="T15" fmla="*/ 2147483647 h 80"/>
              <a:gd name="T16" fmla="*/ 2147483647 w 112"/>
              <a:gd name="T17" fmla="*/ 2147483647 h 80"/>
              <a:gd name="T18" fmla="*/ 2147483647 w 112"/>
              <a:gd name="T19" fmla="*/ 2147483647 h 80"/>
              <a:gd name="T20" fmla="*/ 2147483647 w 112"/>
              <a:gd name="T21" fmla="*/ 2147483647 h 80"/>
              <a:gd name="T22" fmla="*/ 2147483647 w 112"/>
              <a:gd name="T23" fmla="*/ 2147483647 h 80"/>
              <a:gd name="T24" fmla="*/ 2147483647 w 112"/>
              <a:gd name="T25" fmla="*/ 2147483647 h 80"/>
              <a:gd name="T26" fmla="*/ 2147483647 w 112"/>
              <a:gd name="T27" fmla="*/ 2147483647 h 80"/>
              <a:gd name="T28" fmla="*/ 2147483647 w 112"/>
              <a:gd name="T29" fmla="*/ 2147483647 h 80"/>
              <a:gd name="T30" fmla="*/ 2147483647 w 112"/>
              <a:gd name="T31" fmla="*/ 2147483647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2"/>
              <a:gd name="T49" fmla="*/ 0 h 80"/>
              <a:gd name="T50" fmla="*/ 112 w 112"/>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2" h="80">
                <a:moveTo>
                  <a:pt x="0" y="0"/>
                </a:moveTo>
                <a:lnTo>
                  <a:pt x="24" y="8"/>
                </a:lnTo>
                <a:lnTo>
                  <a:pt x="32" y="16"/>
                </a:lnTo>
                <a:lnTo>
                  <a:pt x="48" y="24"/>
                </a:lnTo>
                <a:lnTo>
                  <a:pt x="64" y="40"/>
                </a:lnTo>
                <a:lnTo>
                  <a:pt x="80" y="48"/>
                </a:lnTo>
                <a:lnTo>
                  <a:pt x="112" y="8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369" name="Freeform 9"/>
          <p:cNvSpPr>
            <a:spLocks/>
          </p:cNvSpPr>
          <p:nvPr/>
        </p:nvSpPr>
        <p:spPr bwMode="auto">
          <a:xfrm>
            <a:off x="8189912" y="2602079"/>
            <a:ext cx="100013" cy="117475"/>
          </a:xfrm>
          <a:custGeom>
            <a:avLst/>
            <a:gdLst>
              <a:gd name="T0" fmla="*/ 0 w 72"/>
              <a:gd name="T1" fmla="*/ 0 h 128"/>
              <a:gd name="T2" fmla="*/ 2147483647 w 72"/>
              <a:gd name="T3" fmla="*/ 2147483647 h 128"/>
              <a:gd name="T4" fmla="*/ 2147483647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2147483647 h 128"/>
              <a:gd name="T16" fmla="*/ 2147483647 w 72"/>
              <a:gd name="T17" fmla="*/ 2147483647 h 128"/>
              <a:gd name="T18" fmla="*/ 2147483647 w 72"/>
              <a:gd name="T19" fmla="*/ 2147483647 h 128"/>
              <a:gd name="T20" fmla="*/ 2147483647 w 72"/>
              <a:gd name="T21" fmla="*/ 2147483647 h 128"/>
              <a:gd name="T22" fmla="*/ 2147483647 w 72"/>
              <a:gd name="T23" fmla="*/ 2147483647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128"/>
              <a:gd name="T38" fmla="*/ 72 w 72"/>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128">
                <a:moveTo>
                  <a:pt x="0" y="0"/>
                </a:moveTo>
                <a:lnTo>
                  <a:pt x="24" y="32"/>
                </a:lnTo>
                <a:lnTo>
                  <a:pt x="48" y="56"/>
                </a:lnTo>
                <a:lnTo>
                  <a:pt x="64" y="88"/>
                </a:lnTo>
                <a:lnTo>
                  <a:pt x="72" y="1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370" name="Freeform 10"/>
          <p:cNvSpPr>
            <a:spLocks/>
          </p:cNvSpPr>
          <p:nvPr/>
        </p:nvSpPr>
        <p:spPr bwMode="auto">
          <a:xfrm flipV="1">
            <a:off x="8207376" y="2825750"/>
            <a:ext cx="101600" cy="120650"/>
          </a:xfrm>
          <a:custGeom>
            <a:avLst/>
            <a:gdLst>
              <a:gd name="T0" fmla="*/ 0 w 112"/>
              <a:gd name="T1" fmla="*/ 0 h 80"/>
              <a:gd name="T2" fmla="*/ 2147483647 w 112"/>
              <a:gd name="T3" fmla="*/ 2147483647 h 80"/>
              <a:gd name="T4" fmla="*/ 2147483647 w 112"/>
              <a:gd name="T5" fmla="*/ 2147483647 h 80"/>
              <a:gd name="T6" fmla="*/ 2147483647 w 112"/>
              <a:gd name="T7" fmla="*/ 2147483647 h 80"/>
              <a:gd name="T8" fmla="*/ 2147483647 w 112"/>
              <a:gd name="T9" fmla="*/ 2147483647 h 80"/>
              <a:gd name="T10" fmla="*/ 2147483647 w 112"/>
              <a:gd name="T11" fmla="*/ 2147483647 h 80"/>
              <a:gd name="T12" fmla="*/ 2147483647 w 112"/>
              <a:gd name="T13" fmla="*/ 2147483647 h 80"/>
              <a:gd name="T14" fmla="*/ 2147483647 w 112"/>
              <a:gd name="T15" fmla="*/ 2147483647 h 80"/>
              <a:gd name="T16" fmla="*/ 2147483647 w 112"/>
              <a:gd name="T17" fmla="*/ 2147483647 h 80"/>
              <a:gd name="T18" fmla="*/ 2147483647 w 112"/>
              <a:gd name="T19" fmla="*/ 2147483647 h 80"/>
              <a:gd name="T20" fmla="*/ 2147483647 w 112"/>
              <a:gd name="T21" fmla="*/ 2147483647 h 80"/>
              <a:gd name="T22" fmla="*/ 2147483647 w 112"/>
              <a:gd name="T23" fmla="*/ 2147483647 h 80"/>
              <a:gd name="T24" fmla="*/ 2147483647 w 112"/>
              <a:gd name="T25" fmla="*/ 2147483647 h 80"/>
              <a:gd name="T26" fmla="*/ 2147483647 w 112"/>
              <a:gd name="T27" fmla="*/ 2147483647 h 80"/>
              <a:gd name="T28" fmla="*/ 2147483647 w 112"/>
              <a:gd name="T29" fmla="*/ 2147483647 h 80"/>
              <a:gd name="T30" fmla="*/ 2147483647 w 112"/>
              <a:gd name="T31" fmla="*/ 2147483647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2"/>
              <a:gd name="T49" fmla="*/ 0 h 80"/>
              <a:gd name="T50" fmla="*/ 112 w 112"/>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2" h="80">
                <a:moveTo>
                  <a:pt x="0" y="0"/>
                </a:moveTo>
                <a:lnTo>
                  <a:pt x="24" y="8"/>
                </a:lnTo>
                <a:lnTo>
                  <a:pt x="32" y="16"/>
                </a:lnTo>
                <a:lnTo>
                  <a:pt x="48" y="24"/>
                </a:lnTo>
                <a:lnTo>
                  <a:pt x="64" y="40"/>
                </a:lnTo>
                <a:lnTo>
                  <a:pt x="80" y="48"/>
                </a:lnTo>
                <a:lnTo>
                  <a:pt x="112" y="8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371" name="Freeform 11"/>
          <p:cNvSpPr>
            <a:spLocks/>
          </p:cNvSpPr>
          <p:nvPr/>
        </p:nvSpPr>
        <p:spPr bwMode="auto">
          <a:xfrm>
            <a:off x="8177213" y="2621129"/>
            <a:ext cx="74612" cy="136525"/>
          </a:xfrm>
          <a:custGeom>
            <a:avLst/>
            <a:gdLst>
              <a:gd name="T0" fmla="*/ 0 w 72"/>
              <a:gd name="T1" fmla="*/ 0 h 128"/>
              <a:gd name="T2" fmla="*/ 2147483647 w 72"/>
              <a:gd name="T3" fmla="*/ 2147483647 h 128"/>
              <a:gd name="T4" fmla="*/ 2147483647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2147483647 h 128"/>
              <a:gd name="T16" fmla="*/ 2147483647 w 72"/>
              <a:gd name="T17" fmla="*/ 2147483647 h 128"/>
              <a:gd name="T18" fmla="*/ 2147483647 w 72"/>
              <a:gd name="T19" fmla="*/ 2147483647 h 128"/>
              <a:gd name="T20" fmla="*/ 2147483647 w 72"/>
              <a:gd name="T21" fmla="*/ 2147483647 h 128"/>
              <a:gd name="T22" fmla="*/ 2147483647 w 72"/>
              <a:gd name="T23" fmla="*/ 2147483647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128"/>
              <a:gd name="T38" fmla="*/ 72 w 72"/>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128">
                <a:moveTo>
                  <a:pt x="0" y="0"/>
                </a:moveTo>
                <a:lnTo>
                  <a:pt x="24" y="32"/>
                </a:lnTo>
                <a:lnTo>
                  <a:pt x="48" y="56"/>
                </a:lnTo>
                <a:lnTo>
                  <a:pt x="64" y="88"/>
                </a:lnTo>
                <a:lnTo>
                  <a:pt x="72" y="1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35852" name="Rectangle 12"/>
          <p:cNvSpPr>
            <a:spLocks noGrp="1" noChangeArrowheads="1"/>
          </p:cNvSpPr>
          <p:nvPr>
            <p:ph type="title"/>
          </p:nvPr>
        </p:nvSpPr>
        <p:spPr>
          <a:xfrm>
            <a:off x="95250" y="414139"/>
            <a:ext cx="9969500" cy="1143000"/>
          </a:xfrm>
        </p:spPr>
        <p:txBody>
          <a:bodyPr/>
          <a:lstStyle/>
          <a:p>
            <a:r>
              <a:rPr lang="en-US" altLang="en-US" sz="2400" b="1" dirty="0" smtClean="0">
                <a:solidFill>
                  <a:srgbClr val="FFCC00"/>
                </a:solidFill>
                <a:ea typeface="ＭＳ Ｐゴシック" pitchFamily="34" charset="-128"/>
              </a:rPr>
              <a:t/>
            </a:r>
            <a:br>
              <a:rPr lang="en-US" altLang="en-US" sz="2400" b="1" dirty="0" smtClean="0">
                <a:solidFill>
                  <a:srgbClr val="FFCC00"/>
                </a:solidFill>
                <a:ea typeface="ＭＳ Ｐゴシック" pitchFamily="34" charset="-128"/>
              </a:rPr>
            </a:br>
            <a:r>
              <a:rPr lang="en-US" altLang="en-US" sz="2400" b="1" dirty="0" smtClean="0">
                <a:ea typeface="ＭＳ Ｐゴシック" pitchFamily="34" charset="-128"/>
              </a:rPr>
              <a:t>MOUSE MODELS PROVE </a:t>
            </a:r>
            <a:r>
              <a:rPr lang="en-US" altLang="en-US" sz="2400" b="1" dirty="0" err="1">
                <a:ea typeface="ＭＳ Ｐゴシック" pitchFamily="34" charset="-128"/>
              </a:rPr>
              <a:t>mtDNA</a:t>
            </a:r>
            <a:r>
              <a:rPr lang="en-US" altLang="en-US" sz="2400" b="1" dirty="0">
                <a:ea typeface="ＭＳ Ｐゴシック" pitchFamily="34" charset="-128"/>
              </a:rPr>
              <a:t> </a:t>
            </a:r>
            <a:r>
              <a:rPr lang="en-US" altLang="en-US" sz="2400" b="1" dirty="0" smtClean="0">
                <a:ea typeface="ＭＳ Ｐゴシック" pitchFamily="34" charset="-128"/>
              </a:rPr>
              <a:t>MUTATION PATHOGENICITY </a:t>
            </a:r>
            <a:br>
              <a:rPr lang="en-US" altLang="en-US" sz="2400" b="1" dirty="0" smtClean="0">
                <a:ea typeface="ＭＳ Ｐゴシック" pitchFamily="34" charset="-128"/>
              </a:rPr>
            </a:br>
            <a:r>
              <a:rPr lang="en-US" altLang="en-US" sz="1800" b="1" i="1" dirty="0" smtClean="0">
                <a:solidFill>
                  <a:srgbClr val="FFC000"/>
                </a:solidFill>
                <a:ea typeface="ＭＳ Ｐゴシック" pitchFamily="34" charset="-128"/>
              </a:rPr>
              <a:t>ND6</a:t>
            </a:r>
            <a:r>
              <a:rPr lang="en-US" altLang="en-US" sz="1800" b="1" dirty="0" smtClean="0">
                <a:solidFill>
                  <a:srgbClr val="FFC000"/>
                </a:solidFill>
                <a:ea typeface="ＭＳ Ｐゴシック" pitchFamily="34" charset="-128"/>
              </a:rPr>
              <a:t> = NEURODEGERATION  </a:t>
            </a:r>
            <a:br>
              <a:rPr lang="en-US" altLang="en-US" sz="1800" b="1" dirty="0" smtClean="0">
                <a:solidFill>
                  <a:srgbClr val="FFC000"/>
                </a:solidFill>
                <a:ea typeface="ＭＳ Ｐゴシック" pitchFamily="34" charset="-128"/>
              </a:rPr>
            </a:br>
            <a:r>
              <a:rPr lang="en-US" altLang="en-US" sz="1800" b="1" i="1" dirty="0" smtClean="0">
                <a:solidFill>
                  <a:srgbClr val="FFC000"/>
                </a:solidFill>
                <a:ea typeface="ＭＳ Ｐゴシック" pitchFamily="34" charset="-128"/>
              </a:rPr>
              <a:t>COI = </a:t>
            </a:r>
            <a:r>
              <a:rPr lang="en-US" altLang="en-US" sz="1800" b="1" dirty="0" smtClean="0">
                <a:solidFill>
                  <a:srgbClr val="FFC000"/>
                </a:solidFill>
                <a:ea typeface="ＭＳ Ｐゴシック" pitchFamily="34" charset="-128"/>
              </a:rPr>
              <a:t>CARDIOMYOPATHY &amp; METABOLIC SYNDROME</a:t>
            </a:r>
            <a:br>
              <a:rPr lang="en-US" altLang="en-US" sz="1800" b="1" dirty="0" smtClean="0">
                <a:solidFill>
                  <a:srgbClr val="FFC000"/>
                </a:solidFill>
                <a:ea typeface="ＭＳ Ｐゴシック" pitchFamily="34" charset="-128"/>
              </a:rPr>
            </a:br>
            <a:r>
              <a:rPr lang="en-US" altLang="en-US" sz="1800" b="1" dirty="0" smtClean="0">
                <a:solidFill>
                  <a:srgbClr val="FFC000"/>
                </a:solidFill>
                <a:ea typeface="ＭＳ Ｐゴシック" pitchFamily="34" charset="-128"/>
              </a:rPr>
              <a:t>129 + NZB = NEUROPSYCHIATRIC DISEASE</a:t>
            </a:r>
            <a:r>
              <a:rPr lang="en-US" altLang="en-US" sz="2400" b="1" dirty="0">
                <a:solidFill>
                  <a:srgbClr val="FFCC00"/>
                </a:solidFill>
                <a:ea typeface="ＭＳ Ｐゴシック" pitchFamily="34" charset="-128"/>
              </a:rPr>
              <a:t/>
            </a:r>
            <a:br>
              <a:rPr lang="en-US" altLang="en-US" sz="2400" b="1" dirty="0">
                <a:solidFill>
                  <a:srgbClr val="FFCC00"/>
                </a:solidFill>
                <a:ea typeface="ＭＳ Ｐゴシック" pitchFamily="34" charset="-128"/>
              </a:rPr>
            </a:br>
            <a:r>
              <a:rPr lang="en-US" altLang="en-US" sz="2000" b="1" dirty="0" smtClean="0">
                <a:solidFill>
                  <a:srgbClr val="99FF33"/>
                </a:solidFill>
                <a:ea typeface="ＭＳ Ｐゴシック" pitchFamily="34" charset="-128"/>
              </a:rPr>
              <a:t> Mouse </a:t>
            </a:r>
            <a:r>
              <a:rPr lang="en-US" altLang="en-US" sz="2000" b="1" i="1" dirty="0" smtClean="0">
                <a:solidFill>
                  <a:srgbClr val="99FF33"/>
                </a:solidFill>
                <a:ea typeface="ＭＳ Ｐゴシック" pitchFamily="34" charset="-128"/>
              </a:rPr>
              <a:t>ND6 </a:t>
            </a:r>
            <a:r>
              <a:rPr lang="en-US" altLang="en-US" sz="2000" b="1" dirty="0" err="1" smtClean="0">
                <a:solidFill>
                  <a:srgbClr val="99FF33"/>
                </a:solidFill>
                <a:ea typeface="ＭＳ Ｐゴシック" pitchFamily="34" charset="-128"/>
              </a:rPr>
              <a:t>nt</a:t>
            </a:r>
            <a:r>
              <a:rPr lang="en-US" altLang="en-US" sz="2000" b="1" dirty="0" smtClean="0">
                <a:solidFill>
                  <a:srgbClr val="99FF33"/>
                </a:solidFill>
                <a:ea typeface="ＭＳ Ｐゴシック" pitchFamily="34" charset="-128"/>
              </a:rPr>
              <a:t> G13997A (P25L) = Human  </a:t>
            </a:r>
            <a:r>
              <a:rPr lang="en-US" altLang="en-US" sz="2000" b="1" i="1" dirty="0">
                <a:solidFill>
                  <a:srgbClr val="99FF33"/>
                </a:solidFill>
                <a:ea typeface="ＭＳ Ｐゴシック" pitchFamily="34" charset="-128"/>
              </a:rPr>
              <a:t>ND6</a:t>
            </a:r>
            <a:r>
              <a:rPr lang="en-US" altLang="en-US" sz="2000" b="1" dirty="0">
                <a:solidFill>
                  <a:srgbClr val="99FF33"/>
                </a:solidFill>
                <a:ea typeface="ＭＳ Ｐゴシック" pitchFamily="34" charset="-128"/>
              </a:rPr>
              <a:t> G14600A (P25L</a:t>
            </a:r>
            <a:r>
              <a:rPr lang="en-US" altLang="en-US" sz="2000" b="1" dirty="0" smtClean="0">
                <a:solidFill>
                  <a:srgbClr val="99FF33"/>
                </a:solidFill>
                <a:ea typeface="ＭＳ Ｐゴシック" pitchFamily="34" charset="-128"/>
              </a:rPr>
              <a:t>),</a:t>
            </a:r>
            <a:br>
              <a:rPr lang="en-US" altLang="en-US" sz="2000" b="1" dirty="0" smtClean="0">
                <a:solidFill>
                  <a:srgbClr val="99FF33"/>
                </a:solidFill>
                <a:ea typeface="ＭＳ Ｐゴシック" pitchFamily="34" charset="-128"/>
              </a:rPr>
            </a:br>
            <a:r>
              <a:rPr lang="en-US" altLang="en-US" sz="2000" b="1" i="1" dirty="0" smtClean="0">
                <a:solidFill>
                  <a:srgbClr val="99FF33"/>
                </a:solidFill>
                <a:ea typeface="ＭＳ Ｐゴシック" pitchFamily="34" charset="-128"/>
              </a:rPr>
              <a:t>COI </a:t>
            </a:r>
            <a:r>
              <a:rPr lang="en-US" altLang="en-US" sz="2000" b="1" dirty="0" err="1" smtClean="0">
                <a:solidFill>
                  <a:srgbClr val="99FF33"/>
                </a:solidFill>
                <a:ea typeface="ＭＳ Ｐゴシック" pitchFamily="34" charset="-128"/>
              </a:rPr>
              <a:t>nt</a:t>
            </a:r>
            <a:r>
              <a:rPr lang="en-US" altLang="en-US" sz="2000" b="1" dirty="0" smtClean="0">
                <a:solidFill>
                  <a:srgbClr val="99FF33"/>
                </a:solidFill>
                <a:ea typeface="ＭＳ Ｐゴシック" pitchFamily="34" charset="-128"/>
              </a:rPr>
              <a:t> 6589 T&gt;C (V421A), &amp;</a:t>
            </a:r>
            <a:r>
              <a:rPr lang="en-US" altLang="en-US" sz="2000" b="1" dirty="0">
                <a:solidFill>
                  <a:srgbClr val="99FF33"/>
                </a:solidFill>
                <a:ea typeface="ＭＳ Ｐゴシック" pitchFamily="34" charset="-128"/>
              </a:rPr>
              <a:t/>
            </a:r>
            <a:br>
              <a:rPr lang="en-US" altLang="en-US" sz="2000" b="1" dirty="0">
                <a:solidFill>
                  <a:srgbClr val="99FF33"/>
                </a:solidFill>
                <a:ea typeface="ＭＳ Ｐゴシック" pitchFamily="34" charset="-128"/>
              </a:rPr>
            </a:br>
            <a:r>
              <a:rPr lang="en-US" altLang="en-US" sz="2000" b="1" dirty="0" smtClean="0">
                <a:solidFill>
                  <a:srgbClr val="99FF33"/>
                </a:solidFill>
                <a:ea typeface="ＭＳ Ｐゴシック" pitchFamily="34" charset="-128"/>
              </a:rPr>
              <a:t>129+NZB </a:t>
            </a:r>
            <a:r>
              <a:rPr lang="en-US" altLang="en-US" sz="2000" b="1" dirty="0" err="1" smtClean="0">
                <a:solidFill>
                  <a:srgbClr val="99FF33"/>
                </a:solidFill>
                <a:ea typeface="ＭＳ Ｐゴシック" pitchFamily="34" charset="-128"/>
              </a:rPr>
              <a:t>Heteroplasmy</a:t>
            </a:r>
            <a:r>
              <a:rPr lang="en-US" altLang="en-US" sz="2000" b="1" dirty="0" smtClean="0">
                <a:solidFill>
                  <a:srgbClr val="99FF33"/>
                </a:solidFill>
              </a:rPr>
              <a:t/>
            </a:r>
            <a:br>
              <a:rPr lang="en-US" altLang="en-US" sz="2000" b="1" dirty="0" smtClean="0">
                <a:solidFill>
                  <a:srgbClr val="99FF33"/>
                </a:solidFill>
              </a:rPr>
            </a:br>
            <a:endParaRPr lang="en-US" altLang="en-US" sz="2000" b="1" dirty="0" smtClean="0">
              <a:solidFill>
                <a:srgbClr val="99FF33"/>
              </a:solidFill>
            </a:endParaRPr>
          </a:p>
        </p:txBody>
      </p:sp>
      <p:pic>
        <p:nvPicPr>
          <p:cNvPr id="3585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9" y="2635250"/>
            <a:ext cx="27940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800" y="2559050"/>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804" y="2571750"/>
            <a:ext cx="508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4800" y="2584450"/>
            <a:ext cx="63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4800" y="2597150"/>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4800" y="2609850"/>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74800" y="2622550"/>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0"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7500" y="2635250"/>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1"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7500" y="2647950"/>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2"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0200" y="2660650"/>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3" name="Picture 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12900" y="2673350"/>
            <a:ext cx="63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4" name="Picture 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12906" y="2686050"/>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5" name="Picture 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12906" y="2698750"/>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6" name="Picture 2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25600" y="2711450"/>
            <a:ext cx="63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7" name="Picture 2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25600" y="2724150"/>
            <a:ext cx="63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8" name="Picture 2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38299" y="2736850"/>
            <a:ext cx="508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9" name="Picture 2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63700" y="2749550"/>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0" name="Freeform 30"/>
          <p:cNvSpPr>
            <a:spLocks/>
          </p:cNvSpPr>
          <p:nvPr/>
        </p:nvSpPr>
        <p:spPr bwMode="auto">
          <a:xfrm>
            <a:off x="1574800" y="2559050"/>
            <a:ext cx="114300" cy="203200"/>
          </a:xfrm>
          <a:custGeom>
            <a:avLst/>
            <a:gdLst>
              <a:gd name="T0" fmla="*/ 2147483647 w 72"/>
              <a:gd name="T1" fmla="*/ 2147483647 h 128"/>
              <a:gd name="T2" fmla="*/ 2147483647 w 72"/>
              <a:gd name="T3" fmla="*/ 2147483647 h 128"/>
              <a:gd name="T4" fmla="*/ 2147483647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2147483647 h 128"/>
              <a:gd name="T16" fmla="*/ 2147483647 w 72"/>
              <a:gd name="T17" fmla="*/ 2147483647 h 128"/>
              <a:gd name="T18" fmla="*/ 2147483647 w 72"/>
              <a:gd name="T19" fmla="*/ 2147483647 h 128"/>
              <a:gd name="T20" fmla="*/ 2147483647 w 72"/>
              <a:gd name="T21" fmla="*/ 2147483647 h 128"/>
              <a:gd name="T22" fmla="*/ 2147483647 w 72"/>
              <a:gd name="T23" fmla="*/ 2147483647 h 128"/>
              <a:gd name="T24" fmla="*/ 2147483647 w 72"/>
              <a:gd name="T25" fmla="*/ 2147483647 h 128"/>
              <a:gd name="T26" fmla="*/ 2147483647 w 72"/>
              <a:gd name="T27" fmla="*/ 2147483647 h 128"/>
              <a:gd name="T28" fmla="*/ 2147483647 w 72"/>
              <a:gd name="T29" fmla="*/ 2147483647 h 128"/>
              <a:gd name="T30" fmla="*/ 2147483647 w 72"/>
              <a:gd name="T31" fmla="*/ 2147483647 h 128"/>
              <a:gd name="T32" fmla="*/ 2147483647 w 72"/>
              <a:gd name="T33" fmla="*/ 2147483647 h 128"/>
              <a:gd name="T34" fmla="*/ 2147483647 w 72"/>
              <a:gd name="T35" fmla="*/ 2147483647 h 128"/>
              <a:gd name="T36" fmla="*/ 2147483647 w 72"/>
              <a:gd name="T37" fmla="*/ 2147483647 h 128"/>
              <a:gd name="T38" fmla="*/ 2147483647 w 72"/>
              <a:gd name="T39" fmla="*/ 2147483647 h 128"/>
              <a:gd name="T40" fmla="*/ 2147483647 w 72"/>
              <a:gd name="T41" fmla="*/ 2147483647 h 128"/>
              <a:gd name="T42" fmla="*/ 0 w 72"/>
              <a:gd name="T43" fmla="*/ 2147483647 h 128"/>
              <a:gd name="T44" fmla="*/ 0 w 72"/>
              <a:gd name="T45" fmla="*/ 2147483647 h 128"/>
              <a:gd name="T46" fmla="*/ 0 w 72"/>
              <a:gd name="T47" fmla="*/ 2147483647 h 128"/>
              <a:gd name="T48" fmla="*/ 0 w 72"/>
              <a:gd name="T49" fmla="*/ 2147483647 h 128"/>
              <a:gd name="T50" fmla="*/ 0 w 72"/>
              <a:gd name="T51" fmla="*/ 0 h 128"/>
              <a:gd name="T52" fmla="*/ 0 w 72"/>
              <a:gd name="T53" fmla="*/ 0 h 128"/>
              <a:gd name="T54" fmla="*/ 2147483647 w 72"/>
              <a:gd name="T55" fmla="*/ 0 h 128"/>
              <a:gd name="T56" fmla="*/ 2147483647 w 72"/>
              <a:gd name="T57" fmla="*/ 0 h 128"/>
              <a:gd name="T58" fmla="*/ 2147483647 w 72"/>
              <a:gd name="T59" fmla="*/ 0 h 128"/>
              <a:gd name="T60" fmla="*/ 2147483647 w 72"/>
              <a:gd name="T61" fmla="*/ 0 h 128"/>
              <a:gd name="T62" fmla="*/ 2147483647 w 72"/>
              <a:gd name="T63" fmla="*/ 2147483647 h 128"/>
              <a:gd name="T64" fmla="*/ 2147483647 w 72"/>
              <a:gd name="T65" fmla="*/ 2147483647 h 128"/>
              <a:gd name="T66" fmla="*/ 2147483647 w 72"/>
              <a:gd name="T67" fmla="*/ 2147483647 h 128"/>
              <a:gd name="T68" fmla="*/ 2147483647 w 72"/>
              <a:gd name="T69" fmla="*/ 2147483647 h 128"/>
              <a:gd name="T70" fmla="*/ 2147483647 w 72"/>
              <a:gd name="T71" fmla="*/ 2147483647 h 128"/>
              <a:gd name="T72" fmla="*/ 2147483647 w 72"/>
              <a:gd name="T73" fmla="*/ 2147483647 h 128"/>
              <a:gd name="T74" fmla="*/ 2147483647 w 72"/>
              <a:gd name="T75" fmla="*/ 2147483647 h 128"/>
              <a:gd name="T76" fmla="*/ 2147483647 w 72"/>
              <a:gd name="T77" fmla="*/ 2147483647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128"/>
              <a:gd name="T119" fmla="*/ 72 w 72"/>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128">
                <a:moveTo>
                  <a:pt x="64" y="72"/>
                </a:moveTo>
                <a:lnTo>
                  <a:pt x="72" y="96"/>
                </a:lnTo>
                <a:lnTo>
                  <a:pt x="72" y="112"/>
                </a:lnTo>
                <a:lnTo>
                  <a:pt x="72" y="128"/>
                </a:lnTo>
                <a:lnTo>
                  <a:pt x="64" y="128"/>
                </a:lnTo>
                <a:lnTo>
                  <a:pt x="48" y="120"/>
                </a:lnTo>
                <a:lnTo>
                  <a:pt x="32" y="112"/>
                </a:lnTo>
                <a:lnTo>
                  <a:pt x="24" y="88"/>
                </a:lnTo>
                <a:lnTo>
                  <a:pt x="8" y="64"/>
                </a:lnTo>
                <a:lnTo>
                  <a:pt x="0" y="40"/>
                </a:lnTo>
                <a:lnTo>
                  <a:pt x="0" y="16"/>
                </a:lnTo>
                <a:lnTo>
                  <a:pt x="0" y="0"/>
                </a:lnTo>
                <a:lnTo>
                  <a:pt x="8" y="0"/>
                </a:lnTo>
                <a:lnTo>
                  <a:pt x="24" y="8"/>
                </a:lnTo>
                <a:lnTo>
                  <a:pt x="40" y="24"/>
                </a:lnTo>
                <a:lnTo>
                  <a:pt x="56" y="40"/>
                </a:lnTo>
                <a:lnTo>
                  <a:pt x="64" y="72"/>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391" name="Freeform 31"/>
          <p:cNvSpPr>
            <a:spLocks/>
          </p:cNvSpPr>
          <p:nvPr/>
        </p:nvSpPr>
        <p:spPr bwMode="auto">
          <a:xfrm>
            <a:off x="1498600" y="2711450"/>
            <a:ext cx="406400" cy="114300"/>
          </a:xfrm>
          <a:custGeom>
            <a:avLst/>
            <a:gdLst>
              <a:gd name="T0" fmla="*/ 0 w 256"/>
              <a:gd name="T1" fmla="*/ 0 h 72"/>
              <a:gd name="T2" fmla="*/ 0 w 256"/>
              <a:gd name="T3" fmla="*/ 0 h 72"/>
              <a:gd name="T4" fmla="*/ 0 w 256"/>
              <a:gd name="T5" fmla="*/ 0 h 72"/>
              <a:gd name="T6" fmla="*/ 2147483647 w 256"/>
              <a:gd name="T7" fmla="*/ 0 h 72"/>
              <a:gd name="T8" fmla="*/ 2147483647 w 256"/>
              <a:gd name="T9" fmla="*/ 0 h 72"/>
              <a:gd name="T10" fmla="*/ 2147483647 w 256"/>
              <a:gd name="T11" fmla="*/ 0 h 72"/>
              <a:gd name="T12" fmla="*/ 2147483647 w 256"/>
              <a:gd name="T13" fmla="*/ 0 h 72"/>
              <a:gd name="T14" fmla="*/ 2147483647 w 256"/>
              <a:gd name="T15" fmla="*/ 0 h 72"/>
              <a:gd name="T16" fmla="*/ 2147483647 w 256"/>
              <a:gd name="T17" fmla="*/ 2147483647 h 72"/>
              <a:gd name="T18" fmla="*/ 2147483647 w 256"/>
              <a:gd name="T19" fmla="*/ 2147483647 h 72"/>
              <a:gd name="T20" fmla="*/ 2147483647 w 256"/>
              <a:gd name="T21" fmla="*/ 2147483647 h 72"/>
              <a:gd name="T22" fmla="*/ 2147483647 w 256"/>
              <a:gd name="T23" fmla="*/ 2147483647 h 72"/>
              <a:gd name="T24" fmla="*/ 2147483647 w 256"/>
              <a:gd name="T25" fmla="*/ 2147483647 h 72"/>
              <a:gd name="T26" fmla="*/ 2147483647 w 256"/>
              <a:gd name="T27" fmla="*/ 2147483647 h 72"/>
              <a:gd name="T28" fmla="*/ 2147483647 w 256"/>
              <a:gd name="T29" fmla="*/ 2147483647 h 72"/>
              <a:gd name="T30" fmla="*/ 2147483647 w 256"/>
              <a:gd name="T31" fmla="*/ 2147483647 h 72"/>
              <a:gd name="T32" fmla="*/ 2147483647 w 256"/>
              <a:gd name="T33" fmla="*/ 2147483647 h 72"/>
              <a:gd name="T34" fmla="*/ 2147483647 w 256"/>
              <a:gd name="T35" fmla="*/ 2147483647 h 72"/>
              <a:gd name="T36" fmla="*/ 2147483647 w 256"/>
              <a:gd name="T37" fmla="*/ 2147483647 h 72"/>
              <a:gd name="T38" fmla="*/ 2147483647 w 256"/>
              <a:gd name="T39" fmla="*/ 2147483647 h 72"/>
              <a:gd name="T40" fmla="*/ 2147483647 w 256"/>
              <a:gd name="T41" fmla="*/ 2147483647 h 72"/>
              <a:gd name="T42" fmla="*/ 2147483647 w 256"/>
              <a:gd name="T43" fmla="*/ 2147483647 h 72"/>
              <a:gd name="T44" fmla="*/ 2147483647 w 256"/>
              <a:gd name="T45" fmla="*/ 2147483647 h 72"/>
              <a:gd name="T46" fmla="*/ 2147483647 w 256"/>
              <a:gd name="T47" fmla="*/ 2147483647 h 72"/>
              <a:gd name="T48" fmla="*/ 2147483647 w 256"/>
              <a:gd name="T49" fmla="*/ 2147483647 h 72"/>
              <a:gd name="T50" fmla="*/ 2147483647 w 256"/>
              <a:gd name="T51" fmla="*/ 2147483647 h 72"/>
              <a:gd name="T52" fmla="*/ 2147483647 w 256"/>
              <a:gd name="T53" fmla="*/ 2147483647 h 72"/>
              <a:gd name="T54" fmla="*/ 2147483647 w 256"/>
              <a:gd name="T55" fmla="*/ 2147483647 h 72"/>
              <a:gd name="T56" fmla="*/ 2147483647 w 256"/>
              <a:gd name="T57" fmla="*/ 2147483647 h 72"/>
              <a:gd name="T58" fmla="*/ 2147483647 w 256"/>
              <a:gd name="T59" fmla="*/ 2147483647 h 72"/>
              <a:gd name="T60" fmla="*/ 0 w 256"/>
              <a:gd name="T61" fmla="*/ 0 h 7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6"/>
              <a:gd name="T94" fmla="*/ 0 h 72"/>
              <a:gd name="T95" fmla="*/ 256 w 256"/>
              <a:gd name="T96" fmla="*/ 72 h 7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6" h="72">
                <a:moveTo>
                  <a:pt x="0" y="0"/>
                </a:moveTo>
                <a:lnTo>
                  <a:pt x="0" y="0"/>
                </a:lnTo>
                <a:lnTo>
                  <a:pt x="24" y="0"/>
                </a:lnTo>
                <a:lnTo>
                  <a:pt x="48" y="0"/>
                </a:lnTo>
                <a:lnTo>
                  <a:pt x="72" y="0"/>
                </a:lnTo>
                <a:lnTo>
                  <a:pt x="96" y="8"/>
                </a:lnTo>
                <a:lnTo>
                  <a:pt x="120" y="8"/>
                </a:lnTo>
                <a:lnTo>
                  <a:pt x="144" y="16"/>
                </a:lnTo>
                <a:lnTo>
                  <a:pt x="168" y="16"/>
                </a:lnTo>
                <a:lnTo>
                  <a:pt x="192" y="24"/>
                </a:lnTo>
                <a:lnTo>
                  <a:pt x="216" y="40"/>
                </a:lnTo>
                <a:lnTo>
                  <a:pt x="232" y="48"/>
                </a:lnTo>
                <a:lnTo>
                  <a:pt x="240" y="56"/>
                </a:lnTo>
                <a:lnTo>
                  <a:pt x="248" y="56"/>
                </a:lnTo>
                <a:lnTo>
                  <a:pt x="248" y="64"/>
                </a:lnTo>
                <a:lnTo>
                  <a:pt x="256" y="72"/>
                </a:lnTo>
                <a:lnTo>
                  <a:pt x="144" y="72"/>
                </a:lnTo>
                <a:lnTo>
                  <a:pt x="32" y="72"/>
                </a:lnTo>
                <a:lnTo>
                  <a:pt x="16" y="4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392" name="Freeform 32"/>
          <p:cNvSpPr>
            <a:spLocks/>
          </p:cNvSpPr>
          <p:nvPr/>
        </p:nvSpPr>
        <p:spPr bwMode="auto">
          <a:xfrm>
            <a:off x="1066801" y="2571750"/>
            <a:ext cx="609600" cy="419100"/>
          </a:xfrm>
          <a:custGeom>
            <a:avLst/>
            <a:gdLst>
              <a:gd name="T0" fmla="*/ 2147483647 w 384"/>
              <a:gd name="T1" fmla="*/ 2147483647 h 264"/>
              <a:gd name="T2" fmla="*/ 2147483647 w 384"/>
              <a:gd name="T3" fmla="*/ 2147483647 h 264"/>
              <a:gd name="T4" fmla="*/ 2147483647 w 384"/>
              <a:gd name="T5" fmla="*/ 2147483647 h 264"/>
              <a:gd name="T6" fmla="*/ 2147483647 w 384"/>
              <a:gd name="T7" fmla="*/ 2147483647 h 264"/>
              <a:gd name="T8" fmla="*/ 2147483647 w 384"/>
              <a:gd name="T9" fmla="*/ 2147483647 h 264"/>
              <a:gd name="T10" fmla="*/ 2147483647 w 384"/>
              <a:gd name="T11" fmla="*/ 2147483647 h 264"/>
              <a:gd name="T12" fmla="*/ 2147483647 w 384"/>
              <a:gd name="T13" fmla="*/ 2147483647 h 264"/>
              <a:gd name="T14" fmla="*/ 2147483647 w 384"/>
              <a:gd name="T15" fmla="*/ 2147483647 h 264"/>
              <a:gd name="T16" fmla="*/ 2147483647 w 384"/>
              <a:gd name="T17" fmla="*/ 2147483647 h 264"/>
              <a:gd name="T18" fmla="*/ 2147483647 w 384"/>
              <a:gd name="T19" fmla="*/ 2147483647 h 264"/>
              <a:gd name="T20" fmla="*/ 2147483647 w 384"/>
              <a:gd name="T21" fmla="*/ 2147483647 h 264"/>
              <a:gd name="T22" fmla="*/ 2147483647 w 384"/>
              <a:gd name="T23" fmla="*/ 2147483647 h 264"/>
              <a:gd name="T24" fmla="*/ 2147483647 w 384"/>
              <a:gd name="T25" fmla="*/ 2147483647 h 264"/>
              <a:gd name="T26" fmla="*/ 2147483647 w 384"/>
              <a:gd name="T27" fmla="*/ 2147483647 h 264"/>
              <a:gd name="T28" fmla="*/ 2147483647 w 384"/>
              <a:gd name="T29" fmla="*/ 2147483647 h 264"/>
              <a:gd name="T30" fmla="*/ 0 w 384"/>
              <a:gd name="T31" fmla="*/ 2147483647 h 264"/>
              <a:gd name="T32" fmla="*/ 0 w 384"/>
              <a:gd name="T33" fmla="*/ 2147483647 h 264"/>
              <a:gd name="T34" fmla="*/ 0 w 384"/>
              <a:gd name="T35" fmla="*/ 2147483647 h 264"/>
              <a:gd name="T36" fmla="*/ 0 w 384"/>
              <a:gd name="T37" fmla="*/ 2147483647 h 264"/>
              <a:gd name="T38" fmla="*/ 2147483647 w 384"/>
              <a:gd name="T39" fmla="*/ 2147483647 h 264"/>
              <a:gd name="T40" fmla="*/ 2147483647 w 384"/>
              <a:gd name="T41" fmla="*/ 2147483647 h 264"/>
              <a:gd name="T42" fmla="*/ 2147483647 w 384"/>
              <a:gd name="T43" fmla="*/ 2147483647 h 264"/>
              <a:gd name="T44" fmla="*/ 2147483647 w 384"/>
              <a:gd name="T45" fmla="*/ 0 h 264"/>
              <a:gd name="T46" fmla="*/ 2147483647 w 384"/>
              <a:gd name="T47" fmla="*/ 0 h 264"/>
              <a:gd name="T48" fmla="*/ 2147483647 w 384"/>
              <a:gd name="T49" fmla="*/ 0 h 264"/>
              <a:gd name="T50" fmla="*/ 2147483647 w 384"/>
              <a:gd name="T51" fmla="*/ 2147483647 h 264"/>
              <a:gd name="T52" fmla="*/ 2147483647 w 384"/>
              <a:gd name="T53" fmla="*/ 2147483647 h 264"/>
              <a:gd name="T54" fmla="*/ 2147483647 w 384"/>
              <a:gd name="T55" fmla="*/ 2147483647 h 264"/>
              <a:gd name="T56" fmla="*/ 2147483647 w 384"/>
              <a:gd name="T57" fmla="*/ 2147483647 h 264"/>
              <a:gd name="T58" fmla="*/ 2147483647 w 384"/>
              <a:gd name="T59" fmla="*/ 2147483647 h 264"/>
              <a:gd name="T60" fmla="*/ 2147483647 w 384"/>
              <a:gd name="T61" fmla="*/ 2147483647 h 264"/>
              <a:gd name="T62" fmla="*/ 2147483647 w 384"/>
              <a:gd name="T63" fmla="*/ 2147483647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4"/>
              <a:gd name="T97" fmla="*/ 0 h 264"/>
              <a:gd name="T98" fmla="*/ 384 w 384"/>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4" h="264">
                <a:moveTo>
                  <a:pt x="376" y="128"/>
                </a:moveTo>
                <a:lnTo>
                  <a:pt x="384" y="152"/>
                </a:lnTo>
                <a:lnTo>
                  <a:pt x="384" y="176"/>
                </a:lnTo>
                <a:lnTo>
                  <a:pt x="376" y="200"/>
                </a:lnTo>
                <a:lnTo>
                  <a:pt x="360" y="224"/>
                </a:lnTo>
                <a:lnTo>
                  <a:pt x="336" y="240"/>
                </a:lnTo>
                <a:lnTo>
                  <a:pt x="304" y="248"/>
                </a:lnTo>
                <a:lnTo>
                  <a:pt x="272" y="256"/>
                </a:lnTo>
                <a:lnTo>
                  <a:pt x="232" y="264"/>
                </a:lnTo>
                <a:lnTo>
                  <a:pt x="144" y="256"/>
                </a:lnTo>
                <a:lnTo>
                  <a:pt x="80" y="224"/>
                </a:lnTo>
                <a:lnTo>
                  <a:pt x="48" y="208"/>
                </a:lnTo>
                <a:lnTo>
                  <a:pt x="24" y="192"/>
                </a:lnTo>
                <a:lnTo>
                  <a:pt x="8" y="168"/>
                </a:lnTo>
                <a:lnTo>
                  <a:pt x="0" y="144"/>
                </a:lnTo>
                <a:lnTo>
                  <a:pt x="0" y="120"/>
                </a:lnTo>
                <a:lnTo>
                  <a:pt x="0" y="96"/>
                </a:lnTo>
                <a:lnTo>
                  <a:pt x="16" y="72"/>
                </a:lnTo>
                <a:lnTo>
                  <a:pt x="32" y="48"/>
                </a:lnTo>
                <a:lnTo>
                  <a:pt x="80" y="16"/>
                </a:lnTo>
                <a:lnTo>
                  <a:pt x="144" y="0"/>
                </a:lnTo>
                <a:lnTo>
                  <a:pt x="184" y="0"/>
                </a:lnTo>
                <a:lnTo>
                  <a:pt x="216" y="8"/>
                </a:lnTo>
                <a:lnTo>
                  <a:pt x="248" y="16"/>
                </a:lnTo>
                <a:lnTo>
                  <a:pt x="280" y="32"/>
                </a:lnTo>
                <a:lnTo>
                  <a:pt x="312" y="48"/>
                </a:lnTo>
                <a:lnTo>
                  <a:pt x="336" y="72"/>
                </a:lnTo>
                <a:lnTo>
                  <a:pt x="360" y="96"/>
                </a:lnTo>
                <a:lnTo>
                  <a:pt x="376" y="128"/>
                </a:lnTo>
                <a:close/>
              </a:path>
            </a:pathLst>
          </a:custGeom>
          <a:solidFill>
            <a:srgbClr val="F3C4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393" name="Freeform 33"/>
          <p:cNvSpPr>
            <a:spLocks/>
          </p:cNvSpPr>
          <p:nvPr/>
        </p:nvSpPr>
        <p:spPr bwMode="auto">
          <a:xfrm>
            <a:off x="1498600" y="2711450"/>
            <a:ext cx="406400" cy="114300"/>
          </a:xfrm>
          <a:custGeom>
            <a:avLst/>
            <a:gdLst>
              <a:gd name="T0" fmla="*/ 0 w 256"/>
              <a:gd name="T1" fmla="*/ 0 h 72"/>
              <a:gd name="T2" fmla="*/ 2147483647 w 256"/>
              <a:gd name="T3" fmla="*/ 0 h 72"/>
              <a:gd name="T4" fmla="*/ 2147483647 w 256"/>
              <a:gd name="T5" fmla="*/ 0 h 72"/>
              <a:gd name="T6" fmla="*/ 2147483647 w 256"/>
              <a:gd name="T7" fmla="*/ 0 h 72"/>
              <a:gd name="T8" fmla="*/ 2147483647 w 256"/>
              <a:gd name="T9" fmla="*/ 0 h 72"/>
              <a:gd name="T10" fmla="*/ 2147483647 w 256"/>
              <a:gd name="T11" fmla="*/ 0 h 72"/>
              <a:gd name="T12" fmla="*/ 2147483647 w 256"/>
              <a:gd name="T13" fmla="*/ 0 h 72"/>
              <a:gd name="T14" fmla="*/ 2147483647 w 256"/>
              <a:gd name="T15" fmla="*/ 0 h 72"/>
              <a:gd name="T16" fmla="*/ 2147483647 w 256"/>
              <a:gd name="T17" fmla="*/ 0 h 72"/>
              <a:gd name="T18" fmla="*/ 2147483647 w 256"/>
              <a:gd name="T19" fmla="*/ 0 h 72"/>
              <a:gd name="T20" fmla="*/ 2147483647 w 256"/>
              <a:gd name="T21" fmla="*/ 0 h 72"/>
              <a:gd name="T22" fmla="*/ 2147483647 w 256"/>
              <a:gd name="T23" fmla="*/ 2147483647 h 72"/>
              <a:gd name="T24" fmla="*/ 2147483647 w 256"/>
              <a:gd name="T25" fmla="*/ 2147483647 h 72"/>
              <a:gd name="T26" fmla="*/ 2147483647 w 256"/>
              <a:gd name="T27" fmla="*/ 2147483647 h 72"/>
              <a:gd name="T28" fmla="*/ 2147483647 w 256"/>
              <a:gd name="T29" fmla="*/ 2147483647 h 72"/>
              <a:gd name="T30" fmla="*/ 2147483647 w 256"/>
              <a:gd name="T31" fmla="*/ 2147483647 h 72"/>
              <a:gd name="T32" fmla="*/ 2147483647 w 256"/>
              <a:gd name="T33" fmla="*/ 2147483647 h 72"/>
              <a:gd name="T34" fmla="*/ 2147483647 w 256"/>
              <a:gd name="T35" fmla="*/ 2147483647 h 72"/>
              <a:gd name="T36" fmla="*/ 2147483647 w 256"/>
              <a:gd name="T37" fmla="*/ 2147483647 h 72"/>
              <a:gd name="T38" fmla="*/ 2147483647 w 256"/>
              <a:gd name="T39" fmla="*/ 2147483647 h 72"/>
              <a:gd name="T40" fmla="*/ 2147483647 w 256"/>
              <a:gd name="T41" fmla="*/ 2147483647 h 72"/>
              <a:gd name="T42" fmla="*/ 2147483647 w 256"/>
              <a:gd name="T43" fmla="*/ 2147483647 h 72"/>
              <a:gd name="T44" fmla="*/ 2147483647 w 256"/>
              <a:gd name="T45" fmla="*/ 2147483647 h 72"/>
              <a:gd name="T46" fmla="*/ 2147483647 w 256"/>
              <a:gd name="T47" fmla="*/ 2147483647 h 72"/>
              <a:gd name="T48" fmla="*/ 2147483647 w 256"/>
              <a:gd name="T49" fmla="*/ 2147483647 h 72"/>
              <a:gd name="T50" fmla="*/ 2147483647 w 256"/>
              <a:gd name="T51" fmla="*/ 2147483647 h 72"/>
              <a:gd name="T52" fmla="*/ 2147483647 w 256"/>
              <a:gd name="T53" fmla="*/ 2147483647 h 72"/>
              <a:gd name="T54" fmla="*/ 2147483647 w 256"/>
              <a:gd name="T55" fmla="*/ 2147483647 h 72"/>
              <a:gd name="T56" fmla="*/ 2147483647 w 256"/>
              <a:gd name="T57" fmla="*/ 2147483647 h 72"/>
              <a:gd name="T58" fmla="*/ 2147483647 w 256"/>
              <a:gd name="T59" fmla="*/ 2147483647 h 72"/>
              <a:gd name="T60" fmla="*/ 2147483647 w 256"/>
              <a:gd name="T61" fmla="*/ 2147483647 h 72"/>
              <a:gd name="T62" fmla="*/ 2147483647 w 256"/>
              <a:gd name="T63" fmla="*/ 2147483647 h 72"/>
              <a:gd name="T64" fmla="*/ 2147483647 w 256"/>
              <a:gd name="T65" fmla="*/ 2147483647 h 72"/>
              <a:gd name="T66" fmla="*/ 2147483647 w 256"/>
              <a:gd name="T67" fmla="*/ 2147483647 h 72"/>
              <a:gd name="T68" fmla="*/ 2147483647 w 256"/>
              <a:gd name="T69" fmla="*/ 2147483647 h 72"/>
              <a:gd name="T70" fmla="*/ 2147483647 w 256"/>
              <a:gd name="T71" fmla="*/ 2147483647 h 72"/>
              <a:gd name="T72" fmla="*/ 2147483647 w 256"/>
              <a:gd name="T73" fmla="*/ 2147483647 h 72"/>
              <a:gd name="T74" fmla="*/ 2147483647 w 256"/>
              <a:gd name="T75" fmla="*/ 2147483647 h 72"/>
              <a:gd name="T76" fmla="*/ 2147483647 w 256"/>
              <a:gd name="T77" fmla="*/ 2147483647 h 72"/>
              <a:gd name="T78" fmla="*/ 2147483647 w 256"/>
              <a:gd name="T79" fmla="*/ 2147483647 h 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6"/>
              <a:gd name="T121" fmla="*/ 0 h 72"/>
              <a:gd name="T122" fmla="*/ 256 w 256"/>
              <a:gd name="T123" fmla="*/ 72 h 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6" h="72">
                <a:moveTo>
                  <a:pt x="0" y="0"/>
                </a:moveTo>
                <a:lnTo>
                  <a:pt x="24" y="0"/>
                </a:lnTo>
                <a:lnTo>
                  <a:pt x="48" y="0"/>
                </a:lnTo>
                <a:lnTo>
                  <a:pt x="72" y="0"/>
                </a:lnTo>
                <a:lnTo>
                  <a:pt x="96" y="8"/>
                </a:lnTo>
                <a:lnTo>
                  <a:pt x="120" y="8"/>
                </a:lnTo>
                <a:lnTo>
                  <a:pt x="144" y="16"/>
                </a:lnTo>
                <a:lnTo>
                  <a:pt x="168" y="16"/>
                </a:lnTo>
                <a:lnTo>
                  <a:pt x="192" y="24"/>
                </a:lnTo>
                <a:lnTo>
                  <a:pt x="216" y="40"/>
                </a:lnTo>
                <a:lnTo>
                  <a:pt x="232" y="48"/>
                </a:lnTo>
                <a:lnTo>
                  <a:pt x="240" y="56"/>
                </a:lnTo>
                <a:lnTo>
                  <a:pt x="248" y="56"/>
                </a:lnTo>
                <a:lnTo>
                  <a:pt x="248" y="64"/>
                </a:lnTo>
                <a:lnTo>
                  <a:pt x="256" y="7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394" name="Freeform 34"/>
          <p:cNvSpPr>
            <a:spLocks/>
          </p:cNvSpPr>
          <p:nvPr/>
        </p:nvSpPr>
        <p:spPr bwMode="auto">
          <a:xfrm>
            <a:off x="1066801" y="2571750"/>
            <a:ext cx="609600" cy="419100"/>
          </a:xfrm>
          <a:custGeom>
            <a:avLst/>
            <a:gdLst>
              <a:gd name="T0" fmla="*/ 2147483647 w 384"/>
              <a:gd name="T1" fmla="*/ 2147483647 h 264"/>
              <a:gd name="T2" fmla="*/ 2147483647 w 384"/>
              <a:gd name="T3" fmla="*/ 2147483647 h 264"/>
              <a:gd name="T4" fmla="*/ 2147483647 w 384"/>
              <a:gd name="T5" fmla="*/ 2147483647 h 264"/>
              <a:gd name="T6" fmla="*/ 2147483647 w 384"/>
              <a:gd name="T7" fmla="*/ 2147483647 h 264"/>
              <a:gd name="T8" fmla="*/ 2147483647 w 384"/>
              <a:gd name="T9" fmla="*/ 2147483647 h 264"/>
              <a:gd name="T10" fmla="*/ 2147483647 w 384"/>
              <a:gd name="T11" fmla="*/ 2147483647 h 264"/>
              <a:gd name="T12" fmla="*/ 2147483647 w 384"/>
              <a:gd name="T13" fmla="*/ 2147483647 h 264"/>
              <a:gd name="T14" fmla="*/ 2147483647 w 384"/>
              <a:gd name="T15" fmla="*/ 2147483647 h 264"/>
              <a:gd name="T16" fmla="*/ 2147483647 w 384"/>
              <a:gd name="T17" fmla="*/ 2147483647 h 264"/>
              <a:gd name="T18" fmla="*/ 2147483647 w 384"/>
              <a:gd name="T19" fmla="*/ 2147483647 h 264"/>
              <a:gd name="T20" fmla="*/ 2147483647 w 384"/>
              <a:gd name="T21" fmla="*/ 2147483647 h 264"/>
              <a:gd name="T22" fmla="*/ 2147483647 w 384"/>
              <a:gd name="T23" fmla="*/ 2147483647 h 264"/>
              <a:gd name="T24" fmla="*/ 2147483647 w 384"/>
              <a:gd name="T25" fmla="*/ 2147483647 h 264"/>
              <a:gd name="T26" fmla="*/ 2147483647 w 384"/>
              <a:gd name="T27" fmla="*/ 2147483647 h 264"/>
              <a:gd name="T28" fmla="*/ 2147483647 w 384"/>
              <a:gd name="T29" fmla="*/ 2147483647 h 264"/>
              <a:gd name="T30" fmla="*/ 2147483647 w 384"/>
              <a:gd name="T31" fmla="*/ 2147483647 h 264"/>
              <a:gd name="T32" fmla="*/ 2147483647 w 384"/>
              <a:gd name="T33" fmla="*/ 2147483647 h 264"/>
              <a:gd name="T34" fmla="*/ 2147483647 w 384"/>
              <a:gd name="T35" fmla="*/ 2147483647 h 264"/>
              <a:gd name="T36" fmla="*/ 2147483647 w 384"/>
              <a:gd name="T37" fmla="*/ 2147483647 h 264"/>
              <a:gd name="T38" fmla="*/ 2147483647 w 384"/>
              <a:gd name="T39" fmla="*/ 2147483647 h 264"/>
              <a:gd name="T40" fmla="*/ 2147483647 w 384"/>
              <a:gd name="T41" fmla="*/ 2147483647 h 264"/>
              <a:gd name="T42" fmla="*/ 2147483647 w 384"/>
              <a:gd name="T43" fmla="*/ 2147483647 h 264"/>
              <a:gd name="T44" fmla="*/ 2147483647 w 384"/>
              <a:gd name="T45" fmla="*/ 2147483647 h 264"/>
              <a:gd name="T46" fmla="*/ 2147483647 w 384"/>
              <a:gd name="T47" fmla="*/ 2147483647 h 264"/>
              <a:gd name="T48" fmla="*/ 2147483647 w 384"/>
              <a:gd name="T49" fmla="*/ 2147483647 h 264"/>
              <a:gd name="T50" fmla="*/ 2147483647 w 384"/>
              <a:gd name="T51" fmla="*/ 2147483647 h 264"/>
              <a:gd name="T52" fmla="*/ 2147483647 w 384"/>
              <a:gd name="T53" fmla="*/ 2147483647 h 264"/>
              <a:gd name="T54" fmla="*/ 2147483647 w 384"/>
              <a:gd name="T55" fmla="*/ 2147483647 h 264"/>
              <a:gd name="T56" fmla="*/ 2147483647 w 384"/>
              <a:gd name="T57" fmla="*/ 2147483647 h 264"/>
              <a:gd name="T58" fmla="*/ 0 w 384"/>
              <a:gd name="T59" fmla="*/ 2147483647 h 264"/>
              <a:gd name="T60" fmla="*/ 0 w 384"/>
              <a:gd name="T61" fmla="*/ 2147483647 h 264"/>
              <a:gd name="T62" fmla="*/ 0 w 384"/>
              <a:gd name="T63" fmla="*/ 2147483647 h 264"/>
              <a:gd name="T64" fmla="*/ 0 w 384"/>
              <a:gd name="T65" fmla="*/ 2147483647 h 264"/>
              <a:gd name="T66" fmla="*/ 0 w 384"/>
              <a:gd name="T67" fmla="*/ 2147483647 h 264"/>
              <a:gd name="T68" fmla="*/ 0 w 384"/>
              <a:gd name="T69" fmla="*/ 2147483647 h 264"/>
              <a:gd name="T70" fmla="*/ 0 w 384"/>
              <a:gd name="T71" fmla="*/ 2147483647 h 264"/>
              <a:gd name="T72" fmla="*/ 0 w 384"/>
              <a:gd name="T73" fmla="*/ 2147483647 h 264"/>
              <a:gd name="T74" fmla="*/ 2147483647 w 384"/>
              <a:gd name="T75" fmla="*/ 2147483647 h 264"/>
              <a:gd name="T76" fmla="*/ 2147483647 w 384"/>
              <a:gd name="T77" fmla="*/ 2147483647 h 264"/>
              <a:gd name="T78" fmla="*/ 2147483647 w 384"/>
              <a:gd name="T79" fmla="*/ 2147483647 h 264"/>
              <a:gd name="T80" fmla="*/ 2147483647 w 384"/>
              <a:gd name="T81" fmla="*/ 2147483647 h 264"/>
              <a:gd name="T82" fmla="*/ 2147483647 w 384"/>
              <a:gd name="T83" fmla="*/ 2147483647 h 264"/>
              <a:gd name="T84" fmla="*/ 2147483647 w 384"/>
              <a:gd name="T85" fmla="*/ 2147483647 h 264"/>
              <a:gd name="T86" fmla="*/ 2147483647 w 384"/>
              <a:gd name="T87" fmla="*/ 0 h 264"/>
              <a:gd name="T88" fmla="*/ 2147483647 w 384"/>
              <a:gd name="T89" fmla="*/ 0 h 264"/>
              <a:gd name="T90" fmla="*/ 2147483647 w 384"/>
              <a:gd name="T91" fmla="*/ 0 h 264"/>
              <a:gd name="T92" fmla="*/ 2147483647 w 384"/>
              <a:gd name="T93" fmla="*/ 0 h 264"/>
              <a:gd name="T94" fmla="*/ 2147483647 w 384"/>
              <a:gd name="T95" fmla="*/ 0 h 264"/>
              <a:gd name="T96" fmla="*/ 2147483647 w 384"/>
              <a:gd name="T97" fmla="*/ 0 h 264"/>
              <a:gd name="T98" fmla="*/ 2147483647 w 384"/>
              <a:gd name="T99" fmla="*/ 2147483647 h 264"/>
              <a:gd name="T100" fmla="*/ 2147483647 w 384"/>
              <a:gd name="T101" fmla="*/ 2147483647 h 264"/>
              <a:gd name="T102" fmla="*/ 2147483647 w 384"/>
              <a:gd name="T103" fmla="*/ 2147483647 h 264"/>
              <a:gd name="T104" fmla="*/ 2147483647 w 384"/>
              <a:gd name="T105" fmla="*/ 2147483647 h 264"/>
              <a:gd name="T106" fmla="*/ 2147483647 w 384"/>
              <a:gd name="T107" fmla="*/ 2147483647 h 264"/>
              <a:gd name="T108" fmla="*/ 2147483647 w 384"/>
              <a:gd name="T109" fmla="*/ 2147483647 h 264"/>
              <a:gd name="T110" fmla="*/ 2147483647 w 384"/>
              <a:gd name="T111" fmla="*/ 2147483647 h 264"/>
              <a:gd name="T112" fmla="*/ 2147483647 w 384"/>
              <a:gd name="T113" fmla="*/ 2147483647 h 264"/>
              <a:gd name="T114" fmla="*/ 2147483647 w 384"/>
              <a:gd name="T115" fmla="*/ 2147483647 h 264"/>
              <a:gd name="T116" fmla="*/ 2147483647 w 384"/>
              <a:gd name="T117" fmla="*/ 2147483647 h 264"/>
              <a:gd name="T118" fmla="*/ 2147483647 w 384"/>
              <a:gd name="T119" fmla="*/ 2147483647 h 264"/>
              <a:gd name="T120" fmla="*/ 2147483647 w 384"/>
              <a:gd name="T121" fmla="*/ 2147483647 h 264"/>
              <a:gd name="T122" fmla="*/ 2147483647 w 384"/>
              <a:gd name="T123" fmla="*/ 2147483647 h 264"/>
              <a:gd name="T124" fmla="*/ 2147483647 w 384"/>
              <a:gd name="T125" fmla="*/ 2147483647 h 2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4"/>
              <a:gd name="T190" fmla="*/ 0 h 264"/>
              <a:gd name="T191" fmla="*/ 384 w 384"/>
              <a:gd name="T192" fmla="*/ 264 h 2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4" h="264">
                <a:moveTo>
                  <a:pt x="376" y="128"/>
                </a:moveTo>
                <a:lnTo>
                  <a:pt x="384" y="152"/>
                </a:lnTo>
                <a:lnTo>
                  <a:pt x="384" y="176"/>
                </a:lnTo>
                <a:lnTo>
                  <a:pt x="376" y="200"/>
                </a:lnTo>
                <a:lnTo>
                  <a:pt x="360" y="224"/>
                </a:lnTo>
                <a:lnTo>
                  <a:pt x="336" y="240"/>
                </a:lnTo>
                <a:lnTo>
                  <a:pt x="304" y="248"/>
                </a:lnTo>
                <a:lnTo>
                  <a:pt x="272" y="256"/>
                </a:lnTo>
                <a:lnTo>
                  <a:pt x="232" y="264"/>
                </a:lnTo>
                <a:lnTo>
                  <a:pt x="144" y="256"/>
                </a:lnTo>
                <a:lnTo>
                  <a:pt x="80" y="224"/>
                </a:lnTo>
                <a:lnTo>
                  <a:pt x="48" y="208"/>
                </a:lnTo>
                <a:lnTo>
                  <a:pt x="24" y="192"/>
                </a:lnTo>
                <a:lnTo>
                  <a:pt x="8" y="168"/>
                </a:lnTo>
                <a:lnTo>
                  <a:pt x="0" y="144"/>
                </a:lnTo>
                <a:lnTo>
                  <a:pt x="0" y="120"/>
                </a:lnTo>
                <a:lnTo>
                  <a:pt x="0" y="96"/>
                </a:lnTo>
                <a:lnTo>
                  <a:pt x="16" y="72"/>
                </a:lnTo>
                <a:lnTo>
                  <a:pt x="32" y="48"/>
                </a:lnTo>
                <a:lnTo>
                  <a:pt x="80" y="16"/>
                </a:lnTo>
                <a:lnTo>
                  <a:pt x="144" y="0"/>
                </a:lnTo>
                <a:lnTo>
                  <a:pt x="184" y="0"/>
                </a:lnTo>
                <a:lnTo>
                  <a:pt x="216" y="8"/>
                </a:lnTo>
                <a:lnTo>
                  <a:pt x="248" y="16"/>
                </a:lnTo>
                <a:lnTo>
                  <a:pt x="280" y="32"/>
                </a:lnTo>
                <a:lnTo>
                  <a:pt x="312" y="48"/>
                </a:lnTo>
                <a:lnTo>
                  <a:pt x="336" y="72"/>
                </a:lnTo>
                <a:lnTo>
                  <a:pt x="360" y="96"/>
                </a:lnTo>
                <a:lnTo>
                  <a:pt x="376" y="128"/>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395" name="Freeform 35"/>
          <p:cNvSpPr>
            <a:spLocks/>
          </p:cNvSpPr>
          <p:nvPr/>
        </p:nvSpPr>
        <p:spPr bwMode="auto">
          <a:xfrm>
            <a:off x="1866899" y="2787650"/>
            <a:ext cx="50801" cy="38100"/>
          </a:xfrm>
          <a:custGeom>
            <a:avLst/>
            <a:gdLst>
              <a:gd name="T0" fmla="*/ 2147483647 w 32"/>
              <a:gd name="T1" fmla="*/ 2147483647 h 24"/>
              <a:gd name="T2" fmla="*/ 2147483647 w 32"/>
              <a:gd name="T3" fmla="*/ 2147483647 h 24"/>
              <a:gd name="T4" fmla="*/ 2147483647 w 32"/>
              <a:gd name="T5" fmla="*/ 2147483647 h 24"/>
              <a:gd name="T6" fmla="*/ 2147483647 w 32"/>
              <a:gd name="T7" fmla="*/ 2147483647 h 24"/>
              <a:gd name="T8" fmla="*/ 2147483647 w 32"/>
              <a:gd name="T9" fmla="*/ 2147483647 h 24"/>
              <a:gd name="T10" fmla="*/ 0 w 32"/>
              <a:gd name="T11" fmla="*/ 2147483647 h 24"/>
              <a:gd name="T12" fmla="*/ 0 w 32"/>
              <a:gd name="T13" fmla="*/ 2147483647 h 24"/>
              <a:gd name="T14" fmla="*/ 0 w 32"/>
              <a:gd name="T15" fmla="*/ 2147483647 h 24"/>
              <a:gd name="T16" fmla="*/ 2147483647 w 32"/>
              <a:gd name="T17" fmla="*/ 0 h 24"/>
              <a:gd name="T18" fmla="*/ 2147483647 w 32"/>
              <a:gd name="T19" fmla="*/ 0 h 24"/>
              <a:gd name="T20" fmla="*/ 2147483647 w 32"/>
              <a:gd name="T21" fmla="*/ 0 h 24"/>
              <a:gd name="T22" fmla="*/ 2147483647 w 32"/>
              <a:gd name="T23" fmla="*/ 2147483647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24"/>
              <a:gd name="T38" fmla="*/ 32 w 32"/>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24">
                <a:moveTo>
                  <a:pt x="32" y="16"/>
                </a:moveTo>
                <a:lnTo>
                  <a:pt x="32" y="24"/>
                </a:lnTo>
                <a:lnTo>
                  <a:pt x="24" y="24"/>
                </a:lnTo>
                <a:lnTo>
                  <a:pt x="16" y="24"/>
                </a:lnTo>
                <a:lnTo>
                  <a:pt x="0" y="16"/>
                </a:lnTo>
                <a:lnTo>
                  <a:pt x="0" y="8"/>
                </a:lnTo>
                <a:lnTo>
                  <a:pt x="8" y="0"/>
                </a:lnTo>
                <a:lnTo>
                  <a:pt x="24" y="0"/>
                </a:lnTo>
                <a:lnTo>
                  <a:pt x="3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396" name="Freeform 36"/>
          <p:cNvSpPr>
            <a:spLocks/>
          </p:cNvSpPr>
          <p:nvPr/>
        </p:nvSpPr>
        <p:spPr bwMode="auto">
          <a:xfrm>
            <a:off x="1727200" y="2762250"/>
            <a:ext cx="25400" cy="38100"/>
          </a:xfrm>
          <a:custGeom>
            <a:avLst/>
            <a:gdLst>
              <a:gd name="T0" fmla="*/ 2147483647 w 16"/>
              <a:gd name="T1" fmla="*/ 2147483647 h 24"/>
              <a:gd name="T2" fmla="*/ 2147483647 w 16"/>
              <a:gd name="T3" fmla="*/ 2147483647 h 24"/>
              <a:gd name="T4" fmla="*/ 2147483647 w 16"/>
              <a:gd name="T5" fmla="*/ 2147483647 h 24"/>
              <a:gd name="T6" fmla="*/ 2147483647 w 16"/>
              <a:gd name="T7" fmla="*/ 2147483647 h 24"/>
              <a:gd name="T8" fmla="*/ 2147483647 w 16"/>
              <a:gd name="T9" fmla="*/ 2147483647 h 24"/>
              <a:gd name="T10" fmla="*/ 0 w 16"/>
              <a:gd name="T11" fmla="*/ 2147483647 h 24"/>
              <a:gd name="T12" fmla="*/ 0 w 16"/>
              <a:gd name="T13" fmla="*/ 2147483647 h 24"/>
              <a:gd name="T14" fmla="*/ 0 w 16"/>
              <a:gd name="T15" fmla="*/ 0 h 24"/>
              <a:gd name="T16" fmla="*/ 0 w 16"/>
              <a:gd name="T17" fmla="*/ 0 h 24"/>
              <a:gd name="T18" fmla="*/ 0 w 16"/>
              <a:gd name="T19" fmla="*/ 0 h 24"/>
              <a:gd name="T20" fmla="*/ 2147483647 w 16"/>
              <a:gd name="T21" fmla="*/ 0 h 24"/>
              <a:gd name="T22" fmla="*/ 2147483647 w 16"/>
              <a:gd name="T23" fmla="*/ 2147483647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24"/>
              <a:gd name="T38" fmla="*/ 16 w 16"/>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24">
                <a:moveTo>
                  <a:pt x="16" y="8"/>
                </a:moveTo>
                <a:lnTo>
                  <a:pt x="16" y="24"/>
                </a:lnTo>
                <a:lnTo>
                  <a:pt x="8" y="24"/>
                </a:lnTo>
                <a:lnTo>
                  <a:pt x="0" y="8"/>
                </a:lnTo>
                <a:lnTo>
                  <a:pt x="0" y="0"/>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397" name="Freeform 37"/>
          <p:cNvSpPr>
            <a:spLocks/>
          </p:cNvSpPr>
          <p:nvPr/>
        </p:nvSpPr>
        <p:spPr bwMode="auto">
          <a:xfrm>
            <a:off x="1866899" y="2787650"/>
            <a:ext cx="50801" cy="38100"/>
          </a:xfrm>
          <a:custGeom>
            <a:avLst/>
            <a:gdLst>
              <a:gd name="T0" fmla="*/ 2147483647 w 32"/>
              <a:gd name="T1" fmla="*/ 2147483647 h 24"/>
              <a:gd name="T2" fmla="*/ 2147483647 w 32"/>
              <a:gd name="T3" fmla="*/ 2147483647 h 24"/>
              <a:gd name="T4" fmla="*/ 2147483647 w 32"/>
              <a:gd name="T5" fmla="*/ 2147483647 h 24"/>
              <a:gd name="T6" fmla="*/ 2147483647 w 32"/>
              <a:gd name="T7" fmla="*/ 2147483647 h 24"/>
              <a:gd name="T8" fmla="*/ 2147483647 w 32"/>
              <a:gd name="T9" fmla="*/ 2147483647 h 24"/>
              <a:gd name="T10" fmla="*/ 2147483647 w 32"/>
              <a:gd name="T11" fmla="*/ 2147483647 h 24"/>
              <a:gd name="T12" fmla="*/ 2147483647 w 32"/>
              <a:gd name="T13" fmla="*/ 2147483647 h 24"/>
              <a:gd name="T14" fmla="*/ 2147483647 w 32"/>
              <a:gd name="T15" fmla="*/ 2147483647 h 24"/>
              <a:gd name="T16" fmla="*/ 2147483647 w 32"/>
              <a:gd name="T17" fmla="*/ 2147483647 h 24"/>
              <a:gd name="T18" fmla="*/ 0 w 32"/>
              <a:gd name="T19" fmla="*/ 2147483647 h 24"/>
              <a:gd name="T20" fmla="*/ 0 w 32"/>
              <a:gd name="T21" fmla="*/ 2147483647 h 24"/>
              <a:gd name="T22" fmla="*/ 0 w 32"/>
              <a:gd name="T23" fmla="*/ 2147483647 h 24"/>
              <a:gd name="T24" fmla="*/ 0 w 32"/>
              <a:gd name="T25" fmla="*/ 2147483647 h 24"/>
              <a:gd name="T26" fmla="*/ 0 w 32"/>
              <a:gd name="T27" fmla="*/ 2147483647 h 24"/>
              <a:gd name="T28" fmla="*/ 0 w 32"/>
              <a:gd name="T29" fmla="*/ 2147483647 h 24"/>
              <a:gd name="T30" fmla="*/ 2147483647 w 32"/>
              <a:gd name="T31" fmla="*/ 0 h 24"/>
              <a:gd name="T32" fmla="*/ 2147483647 w 32"/>
              <a:gd name="T33" fmla="*/ 0 h 24"/>
              <a:gd name="T34" fmla="*/ 2147483647 w 32"/>
              <a:gd name="T35" fmla="*/ 0 h 24"/>
              <a:gd name="T36" fmla="*/ 2147483647 w 32"/>
              <a:gd name="T37" fmla="*/ 0 h 24"/>
              <a:gd name="T38" fmla="*/ 2147483647 w 32"/>
              <a:gd name="T39" fmla="*/ 0 h 24"/>
              <a:gd name="T40" fmla="*/ 2147483647 w 32"/>
              <a:gd name="T41" fmla="*/ 0 h 24"/>
              <a:gd name="T42" fmla="*/ 2147483647 w 32"/>
              <a:gd name="T43" fmla="*/ 2147483647 h 24"/>
              <a:gd name="T44" fmla="*/ 2147483647 w 32"/>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
              <a:gd name="T70" fmla="*/ 0 h 24"/>
              <a:gd name="T71" fmla="*/ 32 w 32"/>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 h="24">
                <a:moveTo>
                  <a:pt x="32" y="16"/>
                </a:moveTo>
                <a:lnTo>
                  <a:pt x="32" y="24"/>
                </a:lnTo>
                <a:lnTo>
                  <a:pt x="24" y="24"/>
                </a:lnTo>
                <a:lnTo>
                  <a:pt x="16" y="24"/>
                </a:lnTo>
                <a:lnTo>
                  <a:pt x="0" y="16"/>
                </a:lnTo>
                <a:lnTo>
                  <a:pt x="0" y="8"/>
                </a:lnTo>
                <a:lnTo>
                  <a:pt x="8" y="0"/>
                </a:lnTo>
                <a:lnTo>
                  <a:pt x="24" y="0"/>
                </a:lnTo>
                <a:lnTo>
                  <a:pt x="32" y="1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398" name="Freeform 38"/>
          <p:cNvSpPr>
            <a:spLocks/>
          </p:cNvSpPr>
          <p:nvPr/>
        </p:nvSpPr>
        <p:spPr bwMode="auto">
          <a:xfrm>
            <a:off x="1727200" y="2762250"/>
            <a:ext cx="25400" cy="38100"/>
          </a:xfrm>
          <a:custGeom>
            <a:avLst/>
            <a:gdLst>
              <a:gd name="T0" fmla="*/ 2147483647 w 16"/>
              <a:gd name="T1" fmla="*/ 2147483647 h 24"/>
              <a:gd name="T2" fmla="*/ 2147483647 w 16"/>
              <a:gd name="T3" fmla="*/ 2147483647 h 24"/>
              <a:gd name="T4" fmla="*/ 2147483647 w 16"/>
              <a:gd name="T5" fmla="*/ 2147483647 h 24"/>
              <a:gd name="T6" fmla="*/ 2147483647 w 16"/>
              <a:gd name="T7" fmla="*/ 2147483647 h 24"/>
              <a:gd name="T8" fmla="*/ 2147483647 w 16"/>
              <a:gd name="T9" fmla="*/ 2147483647 h 24"/>
              <a:gd name="T10" fmla="*/ 2147483647 w 16"/>
              <a:gd name="T11" fmla="*/ 2147483647 h 24"/>
              <a:gd name="T12" fmla="*/ 2147483647 w 16"/>
              <a:gd name="T13" fmla="*/ 2147483647 h 24"/>
              <a:gd name="T14" fmla="*/ 2147483647 w 16"/>
              <a:gd name="T15" fmla="*/ 2147483647 h 24"/>
              <a:gd name="T16" fmla="*/ 2147483647 w 16"/>
              <a:gd name="T17" fmla="*/ 2147483647 h 24"/>
              <a:gd name="T18" fmla="*/ 0 w 16"/>
              <a:gd name="T19" fmla="*/ 2147483647 h 24"/>
              <a:gd name="T20" fmla="*/ 0 w 16"/>
              <a:gd name="T21" fmla="*/ 2147483647 h 24"/>
              <a:gd name="T22" fmla="*/ 0 w 16"/>
              <a:gd name="T23" fmla="*/ 2147483647 h 24"/>
              <a:gd name="T24" fmla="*/ 0 w 16"/>
              <a:gd name="T25" fmla="*/ 2147483647 h 24"/>
              <a:gd name="T26" fmla="*/ 0 w 16"/>
              <a:gd name="T27" fmla="*/ 0 h 24"/>
              <a:gd name="T28" fmla="*/ 0 w 16"/>
              <a:gd name="T29" fmla="*/ 0 h 24"/>
              <a:gd name="T30" fmla="*/ 0 w 16"/>
              <a:gd name="T31" fmla="*/ 0 h 24"/>
              <a:gd name="T32" fmla="*/ 0 w 16"/>
              <a:gd name="T33" fmla="*/ 0 h 24"/>
              <a:gd name="T34" fmla="*/ 0 w 16"/>
              <a:gd name="T35" fmla="*/ 0 h 24"/>
              <a:gd name="T36" fmla="*/ 0 w 16"/>
              <a:gd name="T37" fmla="*/ 0 h 24"/>
              <a:gd name="T38" fmla="*/ 2147483647 w 16"/>
              <a:gd name="T39" fmla="*/ 0 h 24"/>
              <a:gd name="T40" fmla="*/ 2147483647 w 16"/>
              <a:gd name="T41" fmla="*/ 0 h 24"/>
              <a:gd name="T42" fmla="*/ 2147483647 w 16"/>
              <a:gd name="T43" fmla="*/ 2147483647 h 24"/>
              <a:gd name="T44" fmla="*/ 2147483647 w 16"/>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24"/>
              <a:gd name="T71" fmla="*/ 16 w 16"/>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24">
                <a:moveTo>
                  <a:pt x="16" y="8"/>
                </a:moveTo>
                <a:lnTo>
                  <a:pt x="16" y="24"/>
                </a:lnTo>
                <a:lnTo>
                  <a:pt x="8" y="24"/>
                </a:lnTo>
                <a:lnTo>
                  <a:pt x="0" y="8"/>
                </a:lnTo>
                <a:lnTo>
                  <a:pt x="0" y="0"/>
                </a:lnTo>
                <a:lnTo>
                  <a:pt x="8" y="0"/>
                </a:lnTo>
                <a:lnTo>
                  <a:pt x="16" y="8"/>
                </a:lnTo>
                <a:close/>
              </a:path>
            </a:pathLst>
          </a:custGeom>
          <a:solidFill>
            <a:schemeClr val="hlink"/>
          </a:solidFill>
          <a:ln w="1270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5879" name="Picture 3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49400" y="2584450"/>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0" name="Picture 4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36700" y="2597150"/>
            <a:ext cx="63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1" name="Picture 4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36703" y="2609850"/>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2" name="Picture 4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36700" y="2622550"/>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3" name="Picture 4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49401" y="2635250"/>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4" name="Picture 4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49401" y="2647950"/>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5" name="Picture 4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62100" y="2660650"/>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6" name="Picture 4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74800" y="2673350"/>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7" name="Picture 4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74800" y="2686050"/>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8" name="Picture 4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87500" y="2698750"/>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9" name="Picture 49"/>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600200" y="2711450"/>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0" name="Picture 5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600200" y="2724150"/>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1" name="Picture 51"/>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612900" y="2736850"/>
            <a:ext cx="63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2" name="Picture 52"/>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25600" y="2749550"/>
            <a:ext cx="508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3" name="Picture 5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638301" y="2762250"/>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14" name="Freeform 54"/>
          <p:cNvSpPr>
            <a:spLocks/>
          </p:cNvSpPr>
          <p:nvPr/>
        </p:nvSpPr>
        <p:spPr bwMode="auto">
          <a:xfrm>
            <a:off x="1536700" y="2584450"/>
            <a:ext cx="139700" cy="190500"/>
          </a:xfrm>
          <a:custGeom>
            <a:avLst/>
            <a:gdLst>
              <a:gd name="T0" fmla="*/ 2147483647 w 88"/>
              <a:gd name="T1" fmla="*/ 2147483647 h 120"/>
              <a:gd name="T2" fmla="*/ 2147483647 w 88"/>
              <a:gd name="T3" fmla="*/ 2147483647 h 120"/>
              <a:gd name="T4" fmla="*/ 2147483647 w 88"/>
              <a:gd name="T5" fmla="*/ 2147483647 h 120"/>
              <a:gd name="T6" fmla="*/ 2147483647 w 88"/>
              <a:gd name="T7" fmla="*/ 2147483647 h 120"/>
              <a:gd name="T8" fmla="*/ 2147483647 w 88"/>
              <a:gd name="T9" fmla="*/ 2147483647 h 120"/>
              <a:gd name="T10" fmla="*/ 2147483647 w 88"/>
              <a:gd name="T11" fmla="*/ 2147483647 h 120"/>
              <a:gd name="T12" fmla="*/ 2147483647 w 88"/>
              <a:gd name="T13" fmla="*/ 2147483647 h 120"/>
              <a:gd name="T14" fmla="*/ 2147483647 w 88"/>
              <a:gd name="T15" fmla="*/ 2147483647 h 120"/>
              <a:gd name="T16" fmla="*/ 2147483647 w 88"/>
              <a:gd name="T17" fmla="*/ 2147483647 h 120"/>
              <a:gd name="T18" fmla="*/ 2147483647 w 88"/>
              <a:gd name="T19" fmla="*/ 2147483647 h 120"/>
              <a:gd name="T20" fmla="*/ 2147483647 w 88"/>
              <a:gd name="T21" fmla="*/ 2147483647 h 120"/>
              <a:gd name="T22" fmla="*/ 2147483647 w 88"/>
              <a:gd name="T23" fmla="*/ 2147483647 h 120"/>
              <a:gd name="T24" fmla="*/ 2147483647 w 88"/>
              <a:gd name="T25" fmla="*/ 2147483647 h 120"/>
              <a:gd name="T26" fmla="*/ 2147483647 w 88"/>
              <a:gd name="T27" fmla="*/ 2147483647 h 120"/>
              <a:gd name="T28" fmla="*/ 2147483647 w 88"/>
              <a:gd name="T29" fmla="*/ 2147483647 h 120"/>
              <a:gd name="T30" fmla="*/ 2147483647 w 88"/>
              <a:gd name="T31" fmla="*/ 2147483647 h 120"/>
              <a:gd name="T32" fmla="*/ 2147483647 w 88"/>
              <a:gd name="T33" fmla="*/ 2147483647 h 120"/>
              <a:gd name="T34" fmla="*/ 2147483647 w 88"/>
              <a:gd name="T35" fmla="*/ 2147483647 h 120"/>
              <a:gd name="T36" fmla="*/ 2147483647 w 88"/>
              <a:gd name="T37" fmla="*/ 2147483647 h 120"/>
              <a:gd name="T38" fmla="*/ 2147483647 w 88"/>
              <a:gd name="T39" fmla="*/ 2147483647 h 120"/>
              <a:gd name="T40" fmla="*/ 2147483647 w 88"/>
              <a:gd name="T41" fmla="*/ 2147483647 h 120"/>
              <a:gd name="T42" fmla="*/ 2147483647 w 88"/>
              <a:gd name="T43" fmla="*/ 2147483647 h 120"/>
              <a:gd name="T44" fmla="*/ 2147483647 w 88"/>
              <a:gd name="T45" fmla="*/ 2147483647 h 120"/>
              <a:gd name="T46" fmla="*/ 0 w 88"/>
              <a:gd name="T47" fmla="*/ 2147483647 h 120"/>
              <a:gd name="T48" fmla="*/ 0 w 88"/>
              <a:gd name="T49" fmla="*/ 2147483647 h 120"/>
              <a:gd name="T50" fmla="*/ 0 w 88"/>
              <a:gd name="T51" fmla="*/ 2147483647 h 120"/>
              <a:gd name="T52" fmla="*/ 0 w 88"/>
              <a:gd name="T53" fmla="*/ 2147483647 h 120"/>
              <a:gd name="T54" fmla="*/ 2147483647 w 88"/>
              <a:gd name="T55" fmla="*/ 0 h 120"/>
              <a:gd name="T56" fmla="*/ 2147483647 w 88"/>
              <a:gd name="T57" fmla="*/ 0 h 120"/>
              <a:gd name="T58" fmla="*/ 2147483647 w 88"/>
              <a:gd name="T59" fmla="*/ 0 h 120"/>
              <a:gd name="T60" fmla="*/ 2147483647 w 88"/>
              <a:gd name="T61" fmla="*/ 0 h 120"/>
              <a:gd name="T62" fmla="*/ 2147483647 w 88"/>
              <a:gd name="T63" fmla="*/ 0 h 120"/>
              <a:gd name="T64" fmla="*/ 2147483647 w 88"/>
              <a:gd name="T65" fmla="*/ 0 h 120"/>
              <a:gd name="T66" fmla="*/ 2147483647 w 88"/>
              <a:gd name="T67" fmla="*/ 2147483647 h 120"/>
              <a:gd name="T68" fmla="*/ 2147483647 w 88"/>
              <a:gd name="T69" fmla="*/ 2147483647 h 120"/>
              <a:gd name="T70" fmla="*/ 2147483647 w 88"/>
              <a:gd name="T71" fmla="*/ 2147483647 h 120"/>
              <a:gd name="T72" fmla="*/ 2147483647 w 88"/>
              <a:gd name="T73" fmla="*/ 2147483647 h 120"/>
              <a:gd name="T74" fmla="*/ 2147483647 w 88"/>
              <a:gd name="T75" fmla="*/ 2147483647 h 120"/>
              <a:gd name="T76" fmla="*/ 2147483647 w 88"/>
              <a:gd name="T77" fmla="*/ 2147483647 h 1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8"/>
              <a:gd name="T118" fmla="*/ 0 h 120"/>
              <a:gd name="T119" fmla="*/ 88 w 88"/>
              <a:gd name="T120" fmla="*/ 120 h 1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8" h="120">
                <a:moveTo>
                  <a:pt x="64" y="48"/>
                </a:moveTo>
                <a:lnTo>
                  <a:pt x="80" y="72"/>
                </a:lnTo>
                <a:lnTo>
                  <a:pt x="88" y="96"/>
                </a:lnTo>
                <a:lnTo>
                  <a:pt x="88" y="112"/>
                </a:lnTo>
                <a:lnTo>
                  <a:pt x="88" y="120"/>
                </a:lnTo>
                <a:lnTo>
                  <a:pt x="72" y="120"/>
                </a:lnTo>
                <a:lnTo>
                  <a:pt x="56" y="112"/>
                </a:lnTo>
                <a:lnTo>
                  <a:pt x="40" y="96"/>
                </a:lnTo>
                <a:lnTo>
                  <a:pt x="24" y="72"/>
                </a:lnTo>
                <a:lnTo>
                  <a:pt x="8" y="48"/>
                </a:lnTo>
                <a:lnTo>
                  <a:pt x="0" y="32"/>
                </a:lnTo>
                <a:lnTo>
                  <a:pt x="0" y="8"/>
                </a:lnTo>
                <a:lnTo>
                  <a:pt x="8" y="0"/>
                </a:lnTo>
                <a:lnTo>
                  <a:pt x="16" y="0"/>
                </a:lnTo>
                <a:lnTo>
                  <a:pt x="32" y="8"/>
                </a:lnTo>
                <a:lnTo>
                  <a:pt x="48" y="24"/>
                </a:lnTo>
                <a:lnTo>
                  <a:pt x="64" y="48"/>
                </a:lnTo>
                <a:close/>
              </a:path>
            </a:pathLst>
          </a:custGeom>
          <a:solidFill>
            <a:srgbClr val="F3C491"/>
          </a:solidFill>
          <a:ln w="1270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15" name="Freeform 55"/>
          <p:cNvSpPr>
            <a:spLocks/>
          </p:cNvSpPr>
          <p:nvPr/>
        </p:nvSpPr>
        <p:spPr bwMode="auto">
          <a:xfrm>
            <a:off x="533400" y="2832100"/>
            <a:ext cx="546100" cy="101600"/>
          </a:xfrm>
          <a:custGeom>
            <a:avLst/>
            <a:gdLst>
              <a:gd name="T0" fmla="*/ 0 w 344"/>
              <a:gd name="T1" fmla="*/ 2147483647 h 64"/>
              <a:gd name="T2" fmla="*/ 2147483647 w 344"/>
              <a:gd name="T3" fmla="*/ 2147483647 h 64"/>
              <a:gd name="T4" fmla="*/ 2147483647 w 344"/>
              <a:gd name="T5" fmla="*/ 2147483647 h 64"/>
              <a:gd name="T6" fmla="*/ 2147483647 w 344"/>
              <a:gd name="T7" fmla="*/ 2147483647 h 64"/>
              <a:gd name="T8" fmla="*/ 2147483647 w 344"/>
              <a:gd name="T9" fmla="*/ 2147483647 h 64"/>
              <a:gd name="T10" fmla="*/ 2147483647 w 344"/>
              <a:gd name="T11" fmla="*/ 2147483647 h 64"/>
              <a:gd name="T12" fmla="*/ 2147483647 w 344"/>
              <a:gd name="T13" fmla="*/ 2147483647 h 64"/>
              <a:gd name="T14" fmla="*/ 2147483647 w 344"/>
              <a:gd name="T15" fmla="*/ 2147483647 h 64"/>
              <a:gd name="T16" fmla="*/ 2147483647 w 344"/>
              <a:gd name="T17" fmla="*/ 2147483647 h 64"/>
              <a:gd name="T18" fmla="*/ 2147483647 w 344"/>
              <a:gd name="T19" fmla="*/ 2147483647 h 64"/>
              <a:gd name="T20" fmla="*/ 2147483647 w 344"/>
              <a:gd name="T21" fmla="*/ 2147483647 h 64"/>
              <a:gd name="T22" fmla="*/ 2147483647 w 344"/>
              <a:gd name="T23" fmla="*/ 2147483647 h 64"/>
              <a:gd name="T24" fmla="*/ 2147483647 w 344"/>
              <a:gd name="T25" fmla="*/ 2147483647 h 64"/>
              <a:gd name="T26" fmla="*/ 2147483647 w 344"/>
              <a:gd name="T27" fmla="*/ 2147483647 h 64"/>
              <a:gd name="T28" fmla="*/ 2147483647 w 344"/>
              <a:gd name="T29" fmla="*/ 2147483647 h 64"/>
              <a:gd name="T30" fmla="*/ 2147483647 w 344"/>
              <a:gd name="T31" fmla="*/ 2147483647 h 64"/>
              <a:gd name="T32" fmla="*/ 2147483647 w 344"/>
              <a:gd name="T33" fmla="*/ 2147483647 h 64"/>
              <a:gd name="T34" fmla="*/ 2147483647 w 344"/>
              <a:gd name="T35" fmla="*/ 2147483647 h 64"/>
              <a:gd name="T36" fmla="*/ 2147483647 w 344"/>
              <a:gd name="T37" fmla="*/ 2147483647 h 64"/>
              <a:gd name="T38" fmla="*/ 2147483647 w 344"/>
              <a:gd name="T39" fmla="*/ 2147483647 h 64"/>
              <a:gd name="T40" fmla="*/ 2147483647 w 344"/>
              <a:gd name="T41" fmla="*/ 2147483647 h 64"/>
              <a:gd name="T42" fmla="*/ 2147483647 w 344"/>
              <a:gd name="T43" fmla="*/ 2147483647 h 64"/>
              <a:gd name="T44" fmla="*/ 2147483647 w 344"/>
              <a:gd name="T45" fmla="*/ 2147483647 h 64"/>
              <a:gd name="T46" fmla="*/ 2147483647 w 344"/>
              <a:gd name="T47" fmla="*/ 2147483647 h 64"/>
              <a:gd name="T48" fmla="*/ 2147483647 w 344"/>
              <a:gd name="T49" fmla="*/ 2147483647 h 64"/>
              <a:gd name="T50" fmla="*/ 2147483647 w 344"/>
              <a:gd name="T51" fmla="*/ 2147483647 h 64"/>
              <a:gd name="T52" fmla="*/ 2147483647 w 344"/>
              <a:gd name="T53" fmla="*/ 2147483647 h 64"/>
              <a:gd name="T54" fmla="*/ 2147483647 w 344"/>
              <a:gd name="T55" fmla="*/ 2147483647 h 64"/>
              <a:gd name="T56" fmla="*/ 2147483647 w 344"/>
              <a:gd name="T57" fmla="*/ 2147483647 h 64"/>
              <a:gd name="T58" fmla="*/ 2147483647 w 344"/>
              <a:gd name="T59" fmla="*/ 2147483647 h 64"/>
              <a:gd name="T60" fmla="*/ 2147483647 w 344"/>
              <a:gd name="T61" fmla="*/ 2147483647 h 64"/>
              <a:gd name="T62" fmla="*/ 2147483647 w 344"/>
              <a:gd name="T63" fmla="*/ 2147483647 h 64"/>
              <a:gd name="T64" fmla="*/ 2147483647 w 344"/>
              <a:gd name="T65" fmla="*/ 2147483647 h 64"/>
              <a:gd name="T66" fmla="*/ 2147483647 w 344"/>
              <a:gd name="T67" fmla="*/ 2147483647 h 64"/>
              <a:gd name="T68" fmla="*/ 2147483647 w 344"/>
              <a:gd name="T69" fmla="*/ 2147483647 h 64"/>
              <a:gd name="T70" fmla="*/ 2147483647 w 344"/>
              <a:gd name="T71" fmla="*/ 2147483647 h 64"/>
              <a:gd name="T72" fmla="*/ 2147483647 w 344"/>
              <a:gd name="T73" fmla="*/ 2147483647 h 64"/>
              <a:gd name="T74" fmla="*/ 2147483647 w 344"/>
              <a:gd name="T75" fmla="*/ 2147483647 h 64"/>
              <a:gd name="T76" fmla="*/ 2147483647 w 344"/>
              <a:gd name="T77" fmla="*/ 2147483647 h 64"/>
              <a:gd name="T78" fmla="*/ 2147483647 w 344"/>
              <a:gd name="T79" fmla="*/ 2147483647 h 64"/>
              <a:gd name="T80" fmla="*/ 2147483647 w 344"/>
              <a:gd name="T81" fmla="*/ 2147483647 h 64"/>
              <a:gd name="T82" fmla="*/ 2147483647 w 344"/>
              <a:gd name="T83" fmla="*/ 2147483647 h 64"/>
              <a:gd name="T84" fmla="*/ 2147483647 w 344"/>
              <a:gd name="T85" fmla="*/ 2147483647 h 64"/>
              <a:gd name="T86" fmla="*/ 2147483647 w 344"/>
              <a:gd name="T87" fmla="*/ 2147483647 h 64"/>
              <a:gd name="T88" fmla="*/ 2147483647 w 344"/>
              <a:gd name="T89" fmla="*/ 2147483647 h 64"/>
              <a:gd name="T90" fmla="*/ 2147483647 w 344"/>
              <a:gd name="T91" fmla="*/ 2147483647 h 64"/>
              <a:gd name="T92" fmla="*/ 2147483647 w 344"/>
              <a:gd name="T93" fmla="*/ 2147483647 h 64"/>
              <a:gd name="T94" fmla="*/ 2147483647 w 344"/>
              <a:gd name="T95" fmla="*/ 2147483647 h 64"/>
              <a:gd name="T96" fmla="*/ 2147483647 w 344"/>
              <a:gd name="T97" fmla="*/ 2147483647 h 64"/>
              <a:gd name="T98" fmla="*/ 2147483647 w 344"/>
              <a:gd name="T99" fmla="*/ 0 h 64"/>
              <a:gd name="T100" fmla="*/ 2147483647 w 344"/>
              <a:gd name="T101" fmla="*/ 0 h 64"/>
              <a:gd name="T102" fmla="*/ 2147483647 w 344"/>
              <a:gd name="T103" fmla="*/ 0 h 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44"/>
              <a:gd name="T157" fmla="*/ 0 h 64"/>
              <a:gd name="T158" fmla="*/ 344 w 344"/>
              <a:gd name="T159" fmla="*/ 64 h 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44" h="64">
                <a:moveTo>
                  <a:pt x="0" y="64"/>
                </a:moveTo>
                <a:lnTo>
                  <a:pt x="24" y="56"/>
                </a:lnTo>
                <a:lnTo>
                  <a:pt x="48" y="40"/>
                </a:lnTo>
                <a:lnTo>
                  <a:pt x="72" y="32"/>
                </a:lnTo>
                <a:lnTo>
                  <a:pt x="88" y="24"/>
                </a:lnTo>
                <a:lnTo>
                  <a:pt x="104" y="16"/>
                </a:lnTo>
                <a:lnTo>
                  <a:pt x="120" y="16"/>
                </a:lnTo>
                <a:lnTo>
                  <a:pt x="128" y="16"/>
                </a:lnTo>
                <a:lnTo>
                  <a:pt x="136" y="16"/>
                </a:lnTo>
                <a:lnTo>
                  <a:pt x="168" y="24"/>
                </a:lnTo>
                <a:lnTo>
                  <a:pt x="208" y="32"/>
                </a:lnTo>
                <a:lnTo>
                  <a:pt x="224" y="40"/>
                </a:lnTo>
                <a:lnTo>
                  <a:pt x="240" y="40"/>
                </a:lnTo>
                <a:lnTo>
                  <a:pt x="256" y="48"/>
                </a:lnTo>
                <a:lnTo>
                  <a:pt x="264" y="48"/>
                </a:lnTo>
                <a:lnTo>
                  <a:pt x="272" y="40"/>
                </a:lnTo>
                <a:lnTo>
                  <a:pt x="288" y="40"/>
                </a:lnTo>
                <a:lnTo>
                  <a:pt x="296" y="32"/>
                </a:lnTo>
                <a:lnTo>
                  <a:pt x="312" y="24"/>
                </a:lnTo>
                <a:lnTo>
                  <a:pt x="328" y="16"/>
                </a:lnTo>
                <a:lnTo>
                  <a:pt x="336" y="8"/>
                </a:lnTo>
                <a:lnTo>
                  <a:pt x="344"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16" name="Freeform 56"/>
          <p:cNvSpPr>
            <a:spLocks/>
          </p:cNvSpPr>
          <p:nvPr/>
        </p:nvSpPr>
        <p:spPr bwMode="auto">
          <a:xfrm>
            <a:off x="1460506" y="2940050"/>
            <a:ext cx="266700" cy="50800"/>
          </a:xfrm>
          <a:custGeom>
            <a:avLst/>
            <a:gdLst>
              <a:gd name="T0" fmla="*/ 2147483647 w 168"/>
              <a:gd name="T1" fmla="*/ 2147483647 h 32"/>
              <a:gd name="T2" fmla="*/ 2147483647 w 168"/>
              <a:gd name="T3" fmla="*/ 2147483647 h 32"/>
              <a:gd name="T4" fmla="*/ 2147483647 w 168"/>
              <a:gd name="T5" fmla="*/ 2147483647 h 32"/>
              <a:gd name="T6" fmla="*/ 2147483647 w 168"/>
              <a:gd name="T7" fmla="*/ 2147483647 h 32"/>
              <a:gd name="T8" fmla="*/ 2147483647 w 168"/>
              <a:gd name="T9" fmla="*/ 2147483647 h 32"/>
              <a:gd name="T10" fmla="*/ 2147483647 w 168"/>
              <a:gd name="T11" fmla="*/ 2147483647 h 32"/>
              <a:gd name="T12" fmla="*/ 2147483647 w 168"/>
              <a:gd name="T13" fmla="*/ 2147483647 h 32"/>
              <a:gd name="T14" fmla="*/ 2147483647 w 168"/>
              <a:gd name="T15" fmla="*/ 2147483647 h 32"/>
              <a:gd name="T16" fmla="*/ 2147483647 w 168"/>
              <a:gd name="T17" fmla="*/ 2147483647 h 32"/>
              <a:gd name="T18" fmla="*/ 0 w 168"/>
              <a:gd name="T19" fmla="*/ 2147483647 h 32"/>
              <a:gd name="T20" fmla="*/ 0 w 168"/>
              <a:gd name="T21" fmla="*/ 2147483647 h 32"/>
              <a:gd name="T22" fmla="*/ 2147483647 w 168"/>
              <a:gd name="T23" fmla="*/ 2147483647 h 32"/>
              <a:gd name="T24" fmla="*/ 2147483647 w 168"/>
              <a:gd name="T25" fmla="*/ 2147483647 h 32"/>
              <a:gd name="T26" fmla="*/ 2147483647 w 168"/>
              <a:gd name="T27" fmla="*/ 0 h 32"/>
              <a:gd name="T28" fmla="*/ 2147483647 w 168"/>
              <a:gd name="T29" fmla="*/ 0 h 32"/>
              <a:gd name="T30" fmla="*/ 2147483647 w 168"/>
              <a:gd name="T31" fmla="*/ 0 h 32"/>
              <a:gd name="T32" fmla="*/ 2147483647 w 168"/>
              <a:gd name="T33" fmla="*/ 0 h 32"/>
              <a:gd name="T34" fmla="*/ 2147483647 w 168"/>
              <a:gd name="T35" fmla="*/ 2147483647 h 32"/>
              <a:gd name="T36" fmla="*/ 2147483647 w 168"/>
              <a:gd name="T37" fmla="*/ 2147483647 h 32"/>
              <a:gd name="T38" fmla="*/ 2147483647 w 168"/>
              <a:gd name="T39" fmla="*/ 2147483647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8"/>
              <a:gd name="T61" fmla="*/ 0 h 32"/>
              <a:gd name="T62" fmla="*/ 168 w 168"/>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8" h="32">
                <a:moveTo>
                  <a:pt x="168" y="16"/>
                </a:moveTo>
                <a:lnTo>
                  <a:pt x="160" y="24"/>
                </a:lnTo>
                <a:lnTo>
                  <a:pt x="144" y="24"/>
                </a:lnTo>
                <a:lnTo>
                  <a:pt x="120" y="32"/>
                </a:lnTo>
                <a:lnTo>
                  <a:pt x="88" y="32"/>
                </a:lnTo>
                <a:lnTo>
                  <a:pt x="56" y="32"/>
                </a:lnTo>
                <a:lnTo>
                  <a:pt x="32" y="24"/>
                </a:lnTo>
                <a:lnTo>
                  <a:pt x="8" y="24"/>
                </a:lnTo>
                <a:lnTo>
                  <a:pt x="0" y="16"/>
                </a:lnTo>
                <a:lnTo>
                  <a:pt x="8" y="8"/>
                </a:lnTo>
                <a:lnTo>
                  <a:pt x="24" y="8"/>
                </a:lnTo>
                <a:lnTo>
                  <a:pt x="48" y="0"/>
                </a:lnTo>
                <a:lnTo>
                  <a:pt x="80" y="0"/>
                </a:lnTo>
                <a:lnTo>
                  <a:pt x="112" y="0"/>
                </a:lnTo>
                <a:lnTo>
                  <a:pt x="136" y="8"/>
                </a:lnTo>
                <a:lnTo>
                  <a:pt x="160" y="8"/>
                </a:lnTo>
                <a:lnTo>
                  <a:pt x="168"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17" name="Freeform 57"/>
          <p:cNvSpPr>
            <a:spLocks/>
          </p:cNvSpPr>
          <p:nvPr/>
        </p:nvSpPr>
        <p:spPr bwMode="auto">
          <a:xfrm>
            <a:off x="1143000" y="2940050"/>
            <a:ext cx="254000" cy="50800"/>
          </a:xfrm>
          <a:custGeom>
            <a:avLst/>
            <a:gdLst>
              <a:gd name="T0" fmla="*/ 2147483647 w 160"/>
              <a:gd name="T1" fmla="*/ 2147483647 h 32"/>
              <a:gd name="T2" fmla="*/ 2147483647 w 160"/>
              <a:gd name="T3" fmla="*/ 2147483647 h 32"/>
              <a:gd name="T4" fmla="*/ 2147483647 w 160"/>
              <a:gd name="T5" fmla="*/ 2147483647 h 32"/>
              <a:gd name="T6" fmla="*/ 2147483647 w 160"/>
              <a:gd name="T7" fmla="*/ 2147483647 h 32"/>
              <a:gd name="T8" fmla="*/ 2147483647 w 160"/>
              <a:gd name="T9" fmla="*/ 2147483647 h 32"/>
              <a:gd name="T10" fmla="*/ 2147483647 w 160"/>
              <a:gd name="T11" fmla="*/ 2147483647 h 32"/>
              <a:gd name="T12" fmla="*/ 2147483647 w 160"/>
              <a:gd name="T13" fmla="*/ 2147483647 h 32"/>
              <a:gd name="T14" fmla="*/ 2147483647 w 160"/>
              <a:gd name="T15" fmla="*/ 2147483647 h 32"/>
              <a:gd name="T16" fmla="*/ 2147483647 w 160"/>
              <a:gd name="T17" fmla="*/ 2147483647 h 32"/>
              <a:gd name="T18" fmla="*/ 0 w 160"/>
              <a:gd name="T19" fmla="*/ 2147483647 h 32"/>
              <a:gd name="T20" fmla="*/ 0 w 160"/>
              <a:gd name="T21" fmla="*/ 2147483647 h 32"/>
              <a:gd name="T22" fmla="*/ 2147483647 w 160"/>
              <a:gd name="T23" fmla="*/ 2147483647 h 32"/>
              <a:gd name="T24" fmla="*/ 2147483647 w 160"/>
              <a:gd name="T25" fmla="*/ 2147483647 h 32"/>
              <a:gd name="T26" fmla="*/ 2147483647 w 160"/>
              <a:gd name="T27" fmla="*/ 2147483647 h 32"/>
              <a:gd name="T28" fmla="*/ 2147483647 w 160"/>
              <a:gd name="T29" fmla="*/ 0 h 32"/>
              <a:gd name="T30" fmla="*/ 2147483647 w 160"/>
              <a:gd name="T31" fmla="*/ 0 h 32"/>
              <a:gd name="T32" fmla="*/ 2147483647 w 160"/>
              <a:gd name="T33" fmla="*/ 0 h 32"/>
              <a:gd name="T34" fmla="*/ 2147483647 w 160"/>
              <a:gd name="T35" fmla="*/ 2147483647 h 32"/>
              <a:gd name="T36" fmla="*/ 2147483647 w 160"/>
              <a:gd name="T37" fmla="*/ 2147483647 h 32"/>
              <a:gd name="T38" fmla="*/ 2147483647 w 160"/>
              <a:gd name="T39" fmla="*/ 2147483647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0"/>
              <a:gd name="T61" fmla="*/ 0 h 32"/>
              <a:gd name="T62" fmla="*/ 160 w 160"/>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0" h="32">
                <a:moveTo>
                  <a:pt x="160" y="16"/>
                </a:moveTo>
                <a:lnTo>
                  <a:pt x="160" y="24"/>
                </a:lnTo>
                <a:lnTo>
                  <a:pt x="144" y="24"/>
                </a:lnTo>
                <a:lnTo>
                  <a:pt x="120" y="32"/>
                </a:lnTo>
                <a:lnTo>
                  <a:pt x="88" y="32"/>
                </a:lnTo>
                <a:lnTo>
                  <a:pt x="56" y="32"/>
                </a:lnTo>
                <a:lnTo>
                  <a:pt x="24" y="24"/>
                </a:lnTo>
                <a:lnTo>
                  <a:pt x="8" y="24"/>
                </a:lnTo>
                <a:lnTo>
                  <a:pt x="0" y="16"/>
                </a:lnTo>
                <a:lnTo>
                  <a:pt x="8" y="8"/>
                </a:lnTo>
                <a:lnTo>
                  <a:pt x="24" y="8"/>
                </a:lnTo>
                <a:lnTo>
                  <a:pt x="48" y="8"/>
                </a:lnTo>
                <a:lnTo>
                  <a:pt x="80" y="0"/>
                </a:lnTo>
                <a:lnTo>
                  <a:pt x="112" y="0"/>
                </a:lnTo>
                <a:lnTo>
                  <a:pt x="136" y="8"/>
                </a:lnTo>
                <a:lnTo>
                  <a:pt x="152" y="8"/>
                </a:lnTo>
                <a:lnTo>
                  <a:pt x="16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18" name="Freeform 58"/>
          <p:cNvSpPr>
            <a:spLocks/>
          </p:cNvSpPr>
          <p:nvPr/>
        </p:nvSpPr>
        <p:spPr bwMode="auto">
          <a:xfrm>
            <a:off x="1460506" y="2940050"/>
            <a:ext cx="266700" cy="50800"/>
          </a:xfrm>
          <a:custGeom>
            <a:avLst/>
            <a:gdLst>
              <a:gd name="T0" fmla="*/ 2147483647 w 168"/>
              <a:gd name="T1" fmla="*/ 2147483647 h 32"/>
              <a:gd name="T2" fmla="*/ 2147483647 w 168"/>
              <a:gd name="T3" fmla="*/ 2147483647 h 32"/>
              <a:gd name="T4" fmla="*/ 2147483647 w 168"/>
              <a:gd name="T5" fmla="*/ 2147483647 h 32"/>
              <a:gd name="T6" fmla="*/ 2147483647 w 168"/>
              <a:gd name="T7" fmla="*/ 2147483647 h 32"/>
              <a:gd name="T8" fmla="*/ 2147483647 w 168"/>
              <a:gd name="T9" fmla="*/ 2147483647 h 32"/>
              <a:gd name="T10" fmla="*/ 2147483647 w 168"/>
              <a:gd name="T11" fmla="*/ 2147483647 h 32"/>
              <a:gd name="T12" fmla="*/ 2147483647 w 168"/>
              <a:gd name="T13" fmla="*/ 2147483647 h 32"/>
              <a:gd name="T14" fmla="*/ 2147483647 w 168"/>
              <a:gd name="T15" fmla="*/ 2147483647 h 32"/>
              <a:gd name="T16" fmla="*/ 2147483647 w 168"/>
              <a:gd name="T17" fmla="*/ 2147483647 h 32"/>
              <a:gd name="T18" fmla="*/ 2147483647 w 168"/>
              <a:gd name="T19" fmla="*/ 2147483647 h 32"/>
              <a:gd name="T20" fmla="*/ 2147483647 w 168"/>
              <a:gd name="T21" fmla="*/ 2147483647 h 32"/>
              <a:gd name="T22" fmla="*/ 2147483647 w 168"/>
              <a:gd name="T23" fmla="*/ 2147483647 h 32"/>
              <a:gd name="T24" fmla="*/ 2147483647 w 168"/>
              <a:gd name="T25" fmla="*/ 2147483647 h 32"/>
              <a:gd name="T26" fmla="*/ 2147483647 w 168"/>
              <a:gd name="T27" fmla="*/ 2147483647 h 32"/>
              <a:gd name="T28" fmla="*/ 2147483647 w 168"/>
              <a:gd name="T29" fmla="*/ 2147483647 h 32"/>
              <a:gd name="T30" fmla="*/ 2147483647 w 168"/>
              <a:gd name="T31" fmla="*/ 2147483647 h 32"/>
              <a:gd name="T32" fmla="*/ 2147483647 w 168"/>
              <a:gd name="T33" fmla="*/ 2147483647 h 32"/>
              <a:gd name="T34" fmla="*/ 0 w 168"/>
              <a:gd name="T35" fmla="*/ 2147483647 h 32"/>
              <a:gd name="T36" fmla="*/ 0 w 168"/>
              <a:gd name="T37" fmla="*/ 2147483647 h 32"/>
              <a:gd name="T38" fmla="*/ 0 w 168"/>
              <a:gd name="T39" fmla="*/ 2147483647 h 32"/>
              <a:gd name="T40" fmla="*/ 0 w 168"/>
              <a:gd name="T41" fmla="*/ 2147483647 h 32"/>
              <a:gd name="T42" fmla="*/ 2147483647 w 168"/>
              <a:gd name="T43" fmla="*/ 2147483647 h 32"/>
              <a:gd name="T44" fmla="*/ 2147483647 w 168"/>
              <a:gd name="T45" fmla="*/ 2147483647 h 32"/>
              <a:gd name="T46" fmla="*/ 2147483647 w 168"/>
              <a:gd name="T47" fmla="*/ 2147483647 h 32"/>
              <a:gd name="T48" fmla="*/ 2147483647 w 168"/>
              <a:gd name="T49" fmla="*/ 2147483647 h 32"/>
              <a:gd name="T50" fmla="*/ 2147483647 w 168"/>
              <a:gd name="T51" fmla="*/ 0 h 32"/>
              <a:gd name="T52" fmla="*/ 2147483647 w 168"/>
              <a:gd name="T53" fmla="*/ 0 h 32"/>
              <a:gd name="T54" fmla="*/ 2147483647 w 168"/>
              <a:gd name="T55" fmla="*/ 0 h 32"/>
              <a:gd name="T56" fmla="*/ 2147483647 w 168"/>
              <a:gd name="T57" fmla="*/ 0 h 32"/>
              <a:gd name="T58" fmla="*/ 2147483647 w 168"/>
              <a:gd name="T59" fmla="*/ 0 h 32"/>
              <a:gd name="T60" fmla="*/ 2147483647 w 168"/>
              <a:gd name="T61" fmla="*/ 0 h 32"/>
              <a:gd name="T62" fmla="*/ 2147483647 w 168"/>
              <a:gd name="T63" fmla="*/ 0 h 32"/>
              <a:gd name="T64" fmla="*/ 2147483647 w 168"/>
              <a:gd name="T65" fmla="*/ 0 h 32"/>
              <a:gd name="T66" fmla="*/ 2147483647 w 168"/>
              <a:gd name="T67" fmla="*/ 2147483647 h 32"/>
              <a:gd name="T68" fmla="*/ 2147483647 w 168"/>
              <a:gd name="T69" fmla="*/ 2147483647 h 32"/>
              <a:gd name="T70" fmla="*/ 2147483647 w 168"/>
              <a:gd name="T71" fmla="*/ 2147483647 h 32"/>
              <a:gd name="T72" fmla="*/ 2147483647 w 168"/>
              <a:gd name="T73" fmla="*/ 2147483647 h 32"/>
              <a:gd name="T74" fmla="*/ 2147483647 w 168"/>
              <a:gd name="T75" fmla="*/ 2147483647 h 32"/>
              <a:gd name="T76" fmla="*/ 2147483647 w 168"/>
              <a:gd name="T77" fmla="*/ 2147483647 h 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8"/>
              <a:gd name="T118" fmla="*/ 0 h 32"/>
              <a:gd name="T119" fmla="*/ 168 w 168"/>
              <a:gd name="T120" fmla="*/ 32 h 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8" h="32">
                <a:moveTo>
                  <a:pt x="168" y="16"/>
                </a:moveTo>
                <a:lnTo>
                  <a:pt x="160" y="24"/>
                </a:lnTo>
                <a:lnTo>
                  <a:pt x="144" y="24"/>
                </a:lnTo>
                <a:lnTo>
                  <a:pt x="120" y="32"/>
                </a:lnTo>
                <a:lnTo>
                  <a:pt x="88" y="32"/>
                </a:lnTo>
                <a:lnTo>
                  <a:pt x="56" y="32"/>
                </a:lnTo>
                <a:lnTo>
                  <a:pt x="32" y="24"/>
                </a:lnTo>
                <a:lnTo>
                  <a:pt x="8" y="24"/>
                </a:lnTo>
                <a:lnTo>
                  <a:pt x="0" y="16"/>
                </a:lnTo>
                <a:lnTo>
                  <a:pt x="8" y="8"/>
                </a:lnTo>
                <a:lnTo>
                  <a:pt x="24" y="8"/>
                </a:lnTo>
                <a:lnTo>
                  <a:pt x="48" y="0"/>
                </a:lnTo>
                <a:lnTo>
                  <a:pt x="80" y="0"/>
                </a:lnTo>
                <a:lnTo>
                  <a:pt x="112" y="0"/>
                </a:lnTo>
                <a:lnTo>
                  <a:pt x="136" y="8"/>
                </a:lnTo>
                <a:lnTo>
                  <a:pt x="160" y="8"/>
                </a:lnTo>
                <a:lnTo>
                  <a:pt x="168" y="16"/>
                </a:lnTo>
                <a:close/>
              </a:path>
            </a:pathLst>
          </a:custGeom>
          <a:solidFill>
            <a:srgbClr val="F3C491"/>
          </a:solidFill>
          <a:ln w="1270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19" name="Freeform 59"/>
          <p:cNvSpPr>
            <a:spLocks/>
          </p:cNvSpPr>
          <p:nvPr/>
        </p:nvSpPr>
        <p:spPr bwMode="auto">
          <a:xfrm>
            <a:off x="1143000" y="2940050"/>
            <a:ext cx="254000" cy="50800"/>
          </a:xfrm>
          <a:custGeom>
            <a:avLst/>
            <a:gdLst>
              <a:gd name="T0" fmla="*/ 2147483647 w 160"/>
              <a:gd name="T1" fmla="*/ 2147483647 h 32"/>
              <a:gd name="T2" fmla="*/ 2147483647 w 160"/>
              <a:gd name="T3" fmla="*/ 2147483647 h 32"/>
              <a:gd name="T4" fmla="*/ 2147483647 w 160"/>
              <a:gd name="T5" fmla="*/ 2147483647 h 32"/>
              <a:gd name="T6" fmla="*/ 2147483647 w 160"/>
              <a:gd name="T7" fmla="*/ 2147483647 h 32"/>
              <a:gd name="T8" fmla="*/ 2147483647 w 160"/>
              <a:gd name="T9" fmla="*/ 2147483647 h 32"/>
              <a:gd name="T10" fmla="*/ 2147483647 w 160"/>
              <a:gd name="T11" fmla="*/ 2147483647 h 32"/>
              <a:gd name="T12" fmla="*/ 2147483647 w 160"/>
              <a:gd name="T13" fmla="*/ 2147483647 h 32"/>
              <a:gd name="T14" fmla="*/ 2147483647 w 160"/>
              <a:gd name="T15" fmla="*/ 2147483647 h 32"/>
              <a:gd name="T16" fmla="*/ 2147483647 w 160"/>
              <a:gd name="T17" fmla="*/ 2147483647 h 32"/>
              <a:gd name="T18" fmla="*/ 2147483647 w 160"/>
              <a:gd name="T19" fmla="*/ 2147483647 h 32"/>
              <a:gd name="T20" fmla="*/ 2147483647 w 160"/>
              <a:gd name="T21" fmla="*/ 2147483647 h 32"/>
              <a:gd name="T22" fmla="*/ 2147483647 w 160"/>
              <a:gd name="T23" fmla="*/ 2147483647 h 32"/>
              <a:gd name="T24" fmla="*/ 2147483647 w 160"/>
              <a:gd name="T25" fmla="*/ 2147483647 h 32"/>
              <a:gd name="T26" fmla="*/ 2147483647 w 160"/>
              <a:gd name="T27" fmla="*/ 2147483647 h 32"/>
              <a:gd name="T28" fmla="*/ 2147483647 w 160"/>
              <a:gd name="T29" fmla="*/ 2147483647 h 32"/>
              <a:gd name="T30" fmla="*/ 2147483647 w 160"/>
              <a:gd name="T31" fmla="*/ 2147483647 h 32"/>
              <a:gd name="T32" fmla="*/ 2147483647 w 160"/>
              <a:gd name="T33" fmla="*/ 2147483647 h 32"/>
              <a:gd name="T34" fmla="*/ 0 w 160"/>
              <a:gd name="T35" fmla="*/ 2147483647 h 32"/>
              <a:gd name="T36" fmla="*/ 0 w 160"/>
              <a:gd name="T37" fmla="*/ 2147483647 h 32"/>
              <a:gd name="T38" fmla="*/ 0 w 160"/>
              <a:gd name="T39" fmla="*/ 2147483647 h 32"/>
              <a:gd name="T40" fmla="*/ 0 w 160"/>
              <a:gd name="T41" fmla="*/ 2147483647 h 32"/>
              <a:gd name="T42" fmla="*/ 2147483647 w 160"/>
              <a:gd name="T43" fmla="*/ 2147483647 h 32"/>
              <a:gd name="T44" fmla="*/ 2147483647 w 160"/>
              <a:gd name="T45" fmla="*/ 2147483647 h 32"/>
              <a:gd name="T46" fmla="*/ 2147483647 w 160"/>
              <a:gd name="T47" fmla="*/ 2147483647 h 32"/>
              <a:gd name="T48" fmla="*/ 2147483647 w 160"/>
              <a:gd name="T49" fmla="*/ 2147483647 h 32"/>
              <a:gd name="T50" fmla="*/ 2147483647 w 160"/>
              <a:gd name="T51" fmla="*/ 2147483647 h 32"/>
              <a:gd name="T52" fmla="*/ 2147483647 w 160"/>
              <a:gd name="T53" fmla="*/ 2147483647 h 32"/>
              <a:gd name="T54" fmla="*/ 2147483647 w 160"/>
              <a:gd name="T55" fmla="*/ 0 h 32"/>
              <a:gd name="T56" fmla="*/ 2147483647 w 160"/>
              <a:gd name="T57" fmla="*/ 0 h 32"/>
              <a:gd name="T58" fmla="*/ 2147483647 w 160"/>
              <a:gd name="T59" fmla="*/ 0 h 32"/>
              <a:gd name="T60" fmla="*/ 2147483647 w 160"/>
              <a:gd name="T61" fmla="*/ 0 h 32"/>
              <a:gd name="T62" fmla="*/ 2147483647 w 160"/>
              <a:gd name="T63" fmla="*/ 0 h 32"/>
              <a:gd name="T64" fmla="*/ 2147483647 w 160"/>
              <a:gd name="T65" fmla="*/ 0 h 32"/>
              <a:gd name="T66" fmla="*/ 2147483647 w 160"/>
              <a:gd name="T67" fmla="*/ 2147483647 h 32"/>
              <a:gd name="T68" fmla="*/ 2147483647 w 160"/>
              <a:gd name="T69" fmla="*/ 2147483647 h 32"/>
              <a:gd name="T70" fmla="*/ 2147483647 w 160"/>
              <a:gd name="T71" fmla="*/ 2147483647 h 32"/>
              <a:gd name="T72" fmla="*/ 2147483647 w 160"/>
              <a:gd name="T73" fmla="*/ 2147483647 h 32"/>
              <a:gd name="T74" fmla="*/ 2147483647 w 160"/>
              <a:gd name="T75" fmla="*/ 2147483647 h 32"/>
              <a:gd name="T76" fmla="*/ 2147483647 w 160"/>
              <a:gd name="T77" fmla="*/ 2147483647 h 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0"/>
              <a:gd name="T118" fmla="*/ 0 h 32"/>
              <a:gd name="T119" fmla="*/ 160 w 160"/>
              <a:gd name="T120" fmla="*/ 32 h 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0" h="32">
                <a:moveTo>
                  <a:pt x="160" y="16"/>
                </a:moveTo>
                <a:lnTo>
                  <a:pt x="160" y="24"/>
                </a:lnTo>
                <a:lnTo>
                  <a:pt x="144" y="24"/>
                </a:lnTo>
                <a:lnTo>
                  <a:pt x="120" y="32"/>
                </a:lnTo>
                <a:lnTo>
                  <a:pt x="88" y="32"/>
                </a:lnTo>
                <a:lnTo>
                  <a:pt x="56" y="32"/>
                </a:lnTo>
                <a:lnTo>
                  <a:pt x="24" y="24"/>
                </a:lnTo>
                <a:lnTo>
                  <a:pt x="8" y="24"/>
                </a:lnTo>
                <a:lnTo>
                  <a:pt x="0" y="16"/>
                </a:lnTo>
                <a:lnTo>
                  <a:pt x="8" y="8"/>
                </a:lnTo>
                <a:lnTo>
                  <a:pt x="24" y="8"/>
                </a:lnTo>
                <a:lnTo>
                  <a:pt x="48" y="8"/>
                </a:lnTo>
                <a:lnTo>
                  <a:pt x="80" y="0"/>
                </a:lnTo>
                <a:lnTo>
                  <a:pt x="112" y="0"/>
                </a:lnTo>
                <a:lnTo>
                  <a:pt x="136" y="8"/>
                </a:lnTo>
                <a:lnTo>
                  <a:pt x="152" y="8"/>
                </a:lnTo>
                <a:lnTo>
                  <a:pt x="160" y="1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20" name="Freeform 60"/>
          <p:cNvSpPr>
            <a:spLocks/>
          </p:cNvSpPr>
          <p:nvPr/>
        </p:nvSpPr>
        <p:spPr bwMode="auto">
          <a:xfrm>
            <a:off x="1130306" y="2851150"/>
            <a:ext cx="127000" cy="114300"/>
          </a:xfrm>
          <a:custGeom>
            <a:avLst/>
            <a:gdLst>
              <a:gd name="T0" fmla="*/ 2147483647 w 80"/>
              <a:gd name="T1" fmla="*/ 2147483647 h 72"/>
              <a:gd name="T2" fmla="*/ 2147483647 w 80"/>
              <a:gd name="T3" fmla="*/ 2147483647 h 72"/>
              <a:gd name="T4" fmla="*/ 2147483647 w 80"/>
              <a:gd name="T5" fmla="*/ 2147483647 h 72"/>
              <a:gd name="T6" fmla="*/ 2147483647 w 80"/>
              <a:gd name="T7" fmla="*/ 2147483647 h 72"/>
              <a:gd name="T8" fmla="*/ 2147483647 w 80"/>
              <a:gd name="T9" fmla="*/ 2147483647 h 72"/>
              <a:gd name="T10" fmla="*/ 2147483647 w 80"/>
              <a:gd name="T11" fmla="*/ 2147483647 h 72"/>
              <a:gd name="T12" fmla="*/ 2147483647 w 80"/>
              <a:gd name="T13" fmla="*/ 2147483647 h 72"/>
              <a:gd name="T14" fmla="*/ 2147483647 w 80"/>
              <a:gd name="T15" fmla="*/ 2147483647 h 72"/>
              <a:gd name="T16" fmla="*/ 2147483647 w 80"/>
              <a:gd name="T17" fmla="*/ 2147483647 h 72"/>
              <a:gd name="T18" fmla="*/ 0 w 80"/>
              <a:gd name="T19" fmla="*/ 2147483647 h 72"/>
              <a:gd name="T20" fmla="*/ 0 w 80"/>
              <a:gd name="T21" fmla="*/ 2147483647 h 72"/>
              <a:gd name="T22" fmla="*/ 0 w 80"/>
              <a:gd name="T23" fmla="*/ 2147483647 h 72"/>
              <a:gd name="T24" fmla="*/ 0 w 80"/>
              <a:gd name="T25" fmla="*/ 2147483647 h 72"/>
              <a:gd name="T26" fmla="*/ 2147483647 w 80"/>
              <a:gd name="T27" fmla="*/ 2147483647 h 72"/>
              <a:gd name="T28" fmla="*/ 2147483647 w 80"/>
              <a:gd name="T29" fmla="*/ 2147483647 h 72"/>
              <a:gd name="T30" fmla="*/ 2147483647 w 80"/>
              <a:gd name="T31" fmla="*/ 2147483647 h 72"/>
              <a:gd name="T32" fmla="*/ 2147483647 w 80"/>
              <a:gd name="T33" fmla="*/ 0 h 72"/>
              <a:gd name="T34" fmla="*/ 2147483647 w 80"/>
              <a:gd name="T35" fmla="*/ 2147483647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72" y="16"/>
                </a:moveTo>
                <a:lnTo>
                  <a:pt x="80" y="24"/>
                </a:lnTo>
                <a:lnTo>
                  <a:pt x="72" y="40"/>
                </a:lnTo>
                <a:lnTo>
                  <a:pt x="64" y="48"/>
                </a:lnTo>
                <a:lnTo>
                  <a:pt x="56" y="64"/>
                </a:lnTo>
                <a:lnTo>
                  <a:pt x="40" y="72"/>
                </a:lnTo>
                <a:lnTo>
                  <a:pt x="24" y="72"/>
                </a:lnTo>
                <a:lnTo>
                  <a:pt x="8" y="72"/>
                </a:lnTo>
                <a:lnTo>
                  <a:pt x="0" y="64"/>
                </a:lnTo>
                <a:lnTo>
                  <a:pt x="0" y="48"/>
                </a:lnTo>
                <a:lnTo>
                  <a:pt x="0" y="40"/>
                </a:lnTo>
                <a:lnTo>
                  <a:pt x="8" y="24"/>
                </a:lnTo>
                <a:lnTo>
                  <a:pt x="24" y="16"/>
                </a:lnTo>
                <a:lnTo>
                  <a:pt x="48" y="0"/>
                </a:lnTo>
                <a:lnTo>
                  <a:pt x="7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21" name="Freeform 61"/>
          <p:cNvSpPr>
            <a:spLocks/>
          </p:cNvSpPr>
          <p:nvPr/>
        </p:nvSpPr>
        <p:spPr bwMode="auto">
          <a:xfrm>
            <a:off x="1384300" y="2940050"/>
            <a:ext cx="25400" cy="50800"/>
          </a:xfrm>
          <a:custGeom>
            <a:avLst/>
            <a:gdLst>
              <a:gd name="T0" fmla="*/ 2147483647 w 16"/>
              <a:gd name="T1" fmla="*/ 2147483647 h 32"/>
              <a:gd name="T2" fmla="*/ 2147483647 w 16"/>
              <a:gd name="T3" fmla="*/ 2147483647 h 32"/>
              <a:gd name="T4" fmla="*/ 2147483647 w 16"/>
              <a:gd name="T5" fmla="*/ 2147483647 h 32"/>
              <a:gd name="T6" fmla="*/ 2147483647 w 16"/>
              <a:gd name="T7" fmla="*/ 2147483647 h 32"/>
              <a:gd name="T8" fmla="*/ 2147483647 w 16"/>
              <a:gd name="T9" fmla="*/ 2147483647 h 32"/>
              <a:gd name="T10" fmla="*/ 0 w 16"/>
              <a:gd name="T11" fmla="*/ 2147483647 h 32"/>
              <a:gd name="T12" fmla="*/ 0 w 16"/>
              <a:gd name="T13" fmla="*/ 2147483647 h 32"/>
              <a:gd name="T14" fmla="*/ 0 w 16"/>
              <a:gd name="T15" fmla="*/ 2147483647 h 32"/>
              <a:gd name="T16" fmla="*/ 0 w 16"/>
              <a:gd name="T17" fmla="*/ 0 h 32"/>
              <a:gd name="T18" fmla="*/ 0 w 16"/>
              <a:gd name="T19" fmla="*/ 0 h 32"/>
              <a:gd name="T20" fmla="*/ 2147483647 w 16"/>
              <a:gd name="T21" fmla="*/ 2147483647 h 32"/>
              <a:gd name="T22" fmla="*/ 2147483647 w 16"/>
              <a:gd name="T23" fmla="*/ 2147483647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32"/>
              <a:gd name="T38" fmla="*/ 16 w 16"/>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32">
                <a:moveTo>
                  <a:pt x="16" y="16"/>
                </a:moveTo>
                <a:lnTo>
                  <a:pt x="16" y="32"/>
                </a:lnTo>
                <a:lnTo>
                  <a:pt x="8" y="32"/>
                </a:lnTo>
                <a:lnTo>
                  <a:pt x="0" y="16"/>
                </a:lnTo>
                <a:lnTo>
                  <a:pt x="0" y="8"/>
                </a:lnTo>
                <a:lnTo>
                  <a:pt x="0" y="0"/>
                </a:lnTo>
                <a:lnTo>
                  <a:pt x="8" y="8"/>
                </a:ln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22" name="Freeform 62"/>
          <p:cNvSpPr>
            <a:spLocks/>
          </p:cNvSpPr>
          <p:nvPr/>
        </p:nvSpPr>
        <p:spPr bwMode="auto">
          <a:xfrm>
            <a:off x="1384300" y="2940050"/>
            <a:ext cx="25400" cy="50800"/>
          </a:xfrm>
          <a:custGeom>
            <a:avLst/>
            <a:gdLst>
              <a:gd name="T0" fmla="*/ 2147483647 w 16"/>
              <a:gd name="T1" fmla="*/ 2147483647 h 32"/>
              <a:gd name="T2" fmla="*/ 2147483647 w 16"/>
              <a:gd name="T3" fmla="*/ 2147483647 h 32"/>
              <a:gd name="T4" fmla="*/ 2147483647 w 16"/>
              <a:gd name="T5" fmla="*/ 2147483647 h 32"/>
              <a:gd name="T6" fmla="*/ 2147483647 w 16"/>
              <a:gd name="T7" fmla="*/ 2147483647 h 32"/>
              <a:gd name="T8" fmla="*/ 2147483647 w 16"/>
              <a:gd name="T9" fmla="*/ 2147483647 h 32"/>
              <a:gd name="T10" fmla="*/ 2147483647 w 16"/>
              <a:gd name="T11" fmla="*/ 2147483647 h 32"/>
              <a:gd name="T12" fmla="*/ 2147483647 w 16"/>
              <a:gd name="T13" fmla="*/ 2147483647 h 32"/>
              <a:gd name="T14" fmla="*/ 2147483647 w 16"/>
              <a:gd name="T15" fmla="*/ 2147483647 h 32"/>
              <a:gd name="T16" fmla="*/ 2147483647 w 16"/>
              <a:gd name="T17" fmla="*/ 2147483647 h 32"/>
              <a:gd name="T18" fmla="*/ 0 w 16"/>
              <a:gd name="T19" fmla="*/ 2147483647 h 32"/>
              <a:gd name="T20" fmla="*/ 0 w 16"/>
              <a:gd name="T21" fmla="*/ 2147483647 h 32"/>
              <a:gd name="T22" fmla="*/ 0 w 16"/>
              <a:gd name="T23" fmla="*/ 2147483647 h 32"/>
              <a:gd name="T24" fmla="*/ 0 w 16"/>
              <a:gd name="T25" fmla="*/ 2147483647 h 32"/>
              <a:gd name="T26" fmla="*/ 0 w 16"/>
              <a:gd name="T27" fmla="*/ 2147483647 h 32"/>
              <a:gd name="T28" fmla="*/ 0 w 16"/>
              <a:gd name="T29" fmla="*/ 2147483647 h 32"/>
              <a:gd name="T30" fmla="*/ 0 w 16"/>
              <a:gd name="T31" fmla="*/ 0 h 32"/>
              <a:gd name="T32" fmla="*/ 0 w 16"/>
              <a:gd name="T33" fmla="*/ 0 h 32"/>
              <a:gd name="T34" fmla="*/ 0 w 16"/>
              <a:gd name="T35" fmla="*/ 0 h 32"/>
              <a:gd name="T36" fmla="*/ 0 w 16"/>
              <a:gd name="T37" fmla="*/ 0 h 32"/>
              <a:gd name="T38" fmla="*/ 2147483647 w 16"/>
              <a:gd name="T39" fmla="*/ 2147483647 h 32"/>
              <a:gd name="T40" fmla="*/ 2147483647 w 16"/>
              <a:gd name="T41" fmla="*/ 2147483647 h 32"/>
              <a:gd name="T42" fmla="*/ 2147483647 w 16"/>
              <a:gd name="T43" fmla="*/ 2147483647 h 32"/>
              <a:gd name="T44" fmla="*/ 2147483647 w 16"/>
              <a:gd name="T45" fmla="*/ 2147483647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32"/>
              <a:gd name="T71" fmla="*/ 16 w 16"/>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32">
                <a:moveTo>
                  <a:pt x="16" y="16"/>
                </a:moveTo>
                <a:lnTo>
                  <a:pt x="16" y="32"/>
                </a:lnTo>
                <a:lnTo>
                  <a:pt x="8" y="32"/>
                </a:lnTo>
                <a:lnTo>
                  <a:pt x="0" y="16"/>
                </a:lnTo>
                <a:lnTo>
                  <a:pt x="0" y="8"/>
                </a:lnTo>
                <a:lnTo>
                  <a:pt x="0" y="0"/>
                </a:lnTo>
                <a:lnTo>
                  <a:pt x="8" y="8"/>
                </a:lnTo>
                <a:lnTo>
                  <a:pt x="16" y="1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23" name="Freeform 63"/>
          <p:cNvSpPr>
            <a:spLocks/>
          </p:cNvSpPr>
          <p:nvPr/>
        </p:nvSpPr>
        <p:spPr bwMode="auto">
          <a:xfrm>
            <a:off x="1689106" y="2940050"/>
            <a:ext cx="38100" cy="50800"/>
          </a:xfrm>
          <a:custGeom>
            <a:avLst/>
            <a:gdLst>
              <a:gd name="T0" fmla="*/ 2147483647 w 24"/>
              <a:gd name="T1" fmla="*/ 2147483647 h 32"/>
              <a:gd name="T2" fmla="*/ 2147483647 w 24"/>
              <a:gd name="T3" fmla="*/ 2147483647 h 32"/>
              <a:gd name="T4" fmla="*/ 2147483647 w 24"/>
              <a:gd name="T5" fmla="*/ 2147483647 h 32"/>
              <a:gd name="T6" fmla="*/ 2147483647 w 24"/>
              <a:gd name="T7" fmla="*/ 2147483647 h 32"/>
              <a:gd name="T8" fmla="*/ 2147483647 w 24"/>
              <a:gd name="T9" fmla="*/ 2147483647 h 32"/>
              <a:gd name="T10" fmla="*/ 0 w 24"/>
              <a:gd name="T11" fmla="*/ 2147483647 h 32"/>
              <a:gd name="T12" fmla="*/ 0 w 24"/>
              <a:gd name="T13" fmla="*/ 2147483647 h 32"/>
              <a:gd name="T14" fmla="*/ 0 w 24"/>
              <a:gd name="T15" fmla="*/ 0 h 32"/>
              <a:gd name="T16" fmla="*/ 2147483647 w 24"/>
              <a:gd name="T17" fmla="*/ 0 h 32"/>
              <a:gd name="T18" fmla="*/ 2147483647 w 24"/>
              <a:gd name="T19" fmla="*/ 0 h 32"/>
              <a:gd name="T20" fmla="*/ 2147483647 w 24"/>
              <a:gd name="T21" fmla="*/ 0 h 32"/>
              <a:gd name="T22" fmla="*/ 2147483647 w 24"/>
              <a:gd name="T23" fmla="*/ 2147483647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32"/>
              <a:gd name="T38" fmla="*/ 24 w 24"/>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32">
                <a:moveTo>
                  <a:pt x="24" y="16"/>
                </a:moveTo>
                <a:lnTo>
                  <a:pt x="24" y="24"/>
                </a:lnTo>
                <a:lnTo>
                  <a:pt x="24" y="32"/>
                </a:lnTo>
                <a:lnTo>
                  <a:pt x="8" y="24"/>
                </a:lnTo>
                <a:lnTo>
                  <a:pt x="0" y="16"/>
                </a:lnTo>
                <a:lnTo>
                  <a:pt x="0" y="0"/>
                </a:lnTo>
                <a:lnTo>
                  <a:pt x="8" y="0"/>
                </a:lnTo>
                <a:lnTo>
                  <a:pt x="16" y="0"/>
                </a:lnTo>
                <a:lnTo>
                  <a:pt x="24"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24" name="Freeform 64"/>
          <p:cNvSpPr>
            <a:spLocks/>
          </p:cNvSpPr>
          <p:nvPr/>
        </p:nvSpPr>
        <p:spPr bwMode="auto">
          <a:xfrm>
            <a:off x="1689106" y="2940050"/>
            <a:ext cx="38100" cy="50800"/>
          </a:xfrm>
          <a:custGeom>
            <a:avLst/>
            <a:gdLst>
              <a:gd name="T0" fmla="*/ 2147483647 w 24"/>
              <a:gd name="T1" fmla="*/ 2147483647 h 32"/>
              <a:gd name="T2" fmla="*/ 2147483647 w 24"/>
              <a:gd name="T3" fmla="*/ 2147483647 h 32"/>
              <a:gd name="T4" fmla="*/ 2147483647 w 24"/>
              <a:gd name="T5" fmla="*/ 2147483647 h 32"/>
              <a:gd name="T6" fmla="*/ 2147483647 w 24"/>
              <a:gd name="T7" fmla="*/ 2147483647 h 32"/>
              <a:gd name="T8" fmla="*/ 2147483647 w 24"/>
              <a:gd name="T9" fmla="*/ 2147483647 h 32"/>
              <a:gd name="T10" fmla="*/ 2147483647 w 24"/>
              <a:gd name="T11" fmla="*/ 2147483647 h 32"/>
              <a:gd name="T12" fmla="*/ 2147483647 w 24"/>
              <a:gd name="T13" fmla="*/ 2147483647 h 32"/>
              <a:gd name="T14" fmla="*/ 2147483647 w 24"/>
              <a:gd name="T15" fmla="*/ 2147483647 h 32"/>
              <a:gd name="T16" fmla="*/ 2147483647 w 24"/>
              <a:gd name="T17" fmla="*/ 2147483647 h 32"/>
              <a:gd name="T18" fmla="*/ 0 w 24"/>
              <a:gd name="T19" fmla="*/ 2147483647 h 32"/>
              <a:gd name="T20" fmla="*/ 0 w 24"/>
              <a:gd name="T21" fmla="*/ 2147483647 h 32"/>
              <a:gd name="T22" fmla="*/ 0 w 24"/>
              <a:gd name="T23" fmla="*/ 2147483647 h 32"/>
              <a:gd name="T24" fmla="*/ 0 w 24"/>
              <a:gd name="T25" fmla="*/ 2147483647 h 32"/>
              <a:gd name="T26" fmla="*/ 0 w 24"/>
              <a:gd name="T27" fmla="*/ 0 h 32"/>
              <a:gd name="T28" fmla="*/ 0 w 24"/>
              <a:gd name="T29" fmla="*/ 0 h 32"/>
              <a:gd name="T30" fmla="*/ 2147483647 w 24"/>
              <a:gd name="T31" fmla="*/ 0 h 32"/>
              <a:gd name="T32" fmla="*/ 2147483647 w 24"/>
              <a:gd name="T33" fmla="*/ 0 h 32"/>
              <a:gd name="T34" fmla="*/ 2147483647 w 24"/>
              <a:gd name="T35" fmla="*/ 0 h 32"/>
              <a:gd name="T36" fmla="*/ 2147483647 w 24"/>
              <a:gd name="T37" fmla="*/ 0 h 32"/>
              <a:gd name="T38" fmla="*/ 2147483647 w 24"/>
              <a:gd name="T39" fmla="*/ 0 h 32"/>
              <a:gd name="T40" fmla="*/ 2147483647 w 24"/>
              <a:gd name="T41" fmla="*/ 0 h 32"/>
              <a:gd name="T42" fmla="*/ 2147483647 w 24"/>
              <a:gd name="T43" fmla="*/ 2147483647 h 32"/>
              <a:gd name="T44" fmla="*/ 2147483647 w 24"/>
              <a:gd name="T45" fmla="*/ 2147483647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
              <a:gd name="T70" fmla="*/ 0 h 32"/>
              <a:gd name="T71" fmla="*/ 24 w 24"/>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 h="32">
                <a:moveTo>
                  <a:pt x="24" y="16"/>
                </a:moveTo>
                <a:lnTo>
                  <a:pt x="24" y="24"/>
                </a:lnTo>
                <a:lnTo>
                  <a:pt x="24" y="32"/>
                </a:lnTo>
                <a:lnTo>
                  <a:pt x="8" y="24"/>
                </a:lnTo>
                <a:lnTo>
                  <a:pt x="0" y="16"/>
                </a:lnTo>
                <a:lnTo>
                  <a:pt x="0" y="0"/>
                </a:lnTo>
                <a:lnTo>
                  <a:pt x="8" y="0"/>
                </a:lnTo>
                <a:lnTo>
                  <a:pt x="16" y="0"/>
                </a:lnTo>
                <a:lnTo>
                  <a:pt x="24" y="16"/>
                </a:lnTo>
                <a:close/>
              </a:path>
            </a:pathLst>
          </a:custGeom>
          <a:solidFill>
            <a:srgbClr val="F3C491"/>
          </a:solidFill>
          <a:ln w="1270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25" name="Freeform 65"/>
          <p:cNvSpPr>
            <a:spLocks/>
          </p:cNvSpPr>
          <p:nvPr/>
        </p:nvSpPr>
        <p:spPr bwMode="auto">
          <a:xfrm>
            <a:off x="1587506" y="2787650"/>
            <a:ext cx="127000" cy="76200"/>
          </a:xfrm>
          <a:custGeom>
            <a:avLst/>
            <a:gdLst>
              <a:gd name="T0" fmla="*/ 0 w 80"/>
              <a:gd name="T1" fmla="*/ 0 h 48"/>
              <a:gd name="T2" fmla="*/ 2147483647 w 80"/>
              <a:gd name="T3" fmla="*/ 0 h 48"/>
              <a:gd name="T4" fmla="*/ 2147483647 w 80"/>
              <a:gd name="T5" fmla="*/ 2147483647 h 48"/>
              <a:gd name="T6" fmla="*/ 2147483647 w 80"/>
              <a:gd name="T7" fmla="*/ 2147483647 h 48"/>
              <a:gd name="T8" fmla="*/ 0 w 80"/>
              <a:gd name="T9" fmla="*/ 0 h 48"/>
              <a:gd name="T10" fmla="*/ 0 60000 65536"/>
              <a:gd name="T11" fmla="*/ 0 60000 65536"/>
              <a:gd name="T12" fmla="*/ 0 60000 65536"/>
              <a:gd name="T13" fmla="*/ 0 60000 65536"/>
              <a:gd name="T14" fmla="*/ 0 60000 65536"/>
              <a:gd name="T15" fmla="*/ 0 w 80"/>
              <a:gd name="T16" fmla="*/ 0 h 48"/>
              <a:gd name="T17" fmla="*/ 80 w 80"/>
              <a:gd name="T18" fmla="*/ 48 h 48"/>
            </a:gdLst>
            <a:ahLst/>
            <a:cxnLst>
              <a:cxn ang="T10">
                <a:pos x="T0" y="T1"/>
              </a:cxn>
              <a:cxn ang="T11">
                <a:pos x="T2" y="T3"/>
              </a:cxn>
              <a:cxn ang="T12">
                <a:pos x="T4" y="T5"/>
              </a:cxn>
              <a:cxn ang="T13">
                <a:pos x="T6" y="T7"/>
              </a:cxn>
              <a:cxn ang="T14">
                <a:pos x="T8" y="T9"/>
              </a:cxn>
            </a:cxnLst>
            <a:rect l="T15" t="T16" r="T17" b="T18"/>
            <a:pathLst>
              <a:path w="80" h="48">
                <a:moveTo>
                  <a:pt x="0" y="0"/>
                </a:moveTo>
                <a:lnTo>
                  <a:pt x="64" y="0"/>
                </a:lnTo>
                <a:lnTo>
                  <a:pt x="80" y="48"/>
                </a:lnTo>
                <a:lnTo>
                  <a:pt x="24" y="4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26" name="Freeform 66"/>
          <p:cNvSpPr>
            <a:spLocks/>
          </p:cNvSpPr>
          <p:nvPr/>
        </p:nvSpPr>
        <p:spPr bwMode="auto">
          <a:xfrm>
            <a:off x="1181099" y="2927350"/>
            <a:ext cx="50801" cy="38100"/>
          </a:xfrm>
          <a:custGeom>
            <a:avLst/>
            <a:gdLst>
              <a:gd name="T0" fmla="*/ 2147483647 w 32"/>
              <a:gd name="T1" fmla="*/ 0 h 24"/>
              <a:gd name="T2" fmla="*/ 2147483647 w 32"/>
              <a:gd name="T3" fmla="*/ 2147483647 h 24"/>
              <a:gd name="T4" fmla="*/ 2147483647 w 32"/>
              <a:gd name="T5" fmla="*/ 2147483647 h 24"/>
              <a:gd name="T6" fmla="*/ 0 w 32"/>
              <a:gd name="T7" fmla="*/ 2147483647 h 24"/>
              <a:gd name="T8" fmla="*/ 2147483647 w 32"/>
              <a:gd name="T9" fmla="*/ 0 h 24"/>
              <a:gd name="T10" fmla="*/ 0 60000 65536"/>
              <a:gd name="T11" fmla="*/ 0 60000 65536"/>
              <a:gd name="T12" fmla="*/ 0 60000 65536"/>
              <a:gd name="T13" fmla="*/ 0 60000 65536"/>
              <a:gd name="T14" fmla="*/ 0 60000 65536"/>
              <a:gd name="T15" fmla="*/ 0 w 32"/>
              <a:gd name="T16" fmla="*/ 0 h 24"/>
              <a:gd name="T17" fmla="*/ 32 w 32"/>
              <a:gd name="T18" fmla="*/ 24 h 24"/>
            </a:gdLst>
            <a:ahLst/>
            <a:cxnLst>
              <a:cxn ang="T10">
                <a:pos x="T0" y="T1"/>
              </a:cxn>
              <a:cxn ang="T11">
                <a:pos x="T2" y="T3"/>
              </a:cxn>
              <a:cxn ang="T12">
                <a:pos x="T4" y="T5"/>
              </a:cxn>
              <a:cxn ang="T13">
                <a:pos x="T6" y="T7"/>
              </a:cxn>
              <a:cxn ang="T14">
                <a:pos x="T8" y="T9"/>
              </a:cxn>
            </a:cxnLst>
            <a:rect l="T15" t="T16" r="T17" b="T18"/>
            <a:pathLst>
              <a:path w="32" h="24">
                <a:moveTo>
                  <a:pt x="24" y="0"/>
                </a:moveTo>
                <a:lnTo>
                  <a:pt x="32" y="16"/>
                </a:lnTo>
                <a:lnTo>
                  <a:pt x="8" y="24"/>
                </a:lnTo>
                <a:lnTo>
                  <a:pt x="0" y="8"/>
                </a:ln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27" name="Freeform 67"/>
          <p:cNvSpPr>
            <a:spLocks/>
          </p:cNvSpPr>
          <p:nvPr/>
        </p:nvSpPr>
        <p:spPr bwMode="auto">
          <a:xfrm>
            <a:off x="1155703" y="2940050"/>
            <a:ext cx="38100" cy="38100"/>
          </a:xfrm>
          <a:custGeom>
            <a:avLst/>
            <a:gdLst>
              <a:gd name="T0" fmla="*/ 2147483647 w 24"/>
              <a:gd name="T1" fmla="*/ 2147483647 h 24"/>
              <a:gd name="T2" fmla="*/ 2147483647 w 24"/>
              <a:gd name="T3" fmla="*/ 2147483647 h 24"/>
              <a:gd name="T4" fmla="*/ 2147483647 w 24"/>
              <a:gd name="T5" fmla="*/ 2147483647 h 24"/>
              <a:gd name="T6" fmla="*/ 0 w 24"/>
              <a:gd name="T7" fmla="*/ 2147483647 h 24"/>
              <a:gd name="T8" fmla="*/ 2147483647 w 24"/>
              <a:gd name="T9" fmla="*/ 0 h 24"/>
              <a:gd name="T10" fmla="*/ 2147483647 w 24"/>
              <a:gd name="T11" fmla="*/ 2147483647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6"/>
                </a:moveTo>
                <a:lnTo>
                  <a:pt x="24" y="16"/>
                </a:lnTo>
                <a:lnTo>
                  <a:pt x="8" y="24"/>
                </a:lnTo>
                <a:lnTo>
                  <a:pt x="0" y="8"/>
                </a:lnTo>
                <a:lnTo>
                  <a:pt x="16" y="0"/>
                </a:lnTo>
                <a:lnTo>
                  <a:pt x="24"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28" name="Rectangle 68"/>
          <p:cNvSpPr>
            <a:spLocks noChangeArrowheads="1"/>
          </p:cNvSpPr>
          <p:nvPr/>
        </p:nvSpPr>
        <p:spPr bwMode="auto">
          <a:xfrm>
            <a:off x="1181099" y="2851150"/>
            <a:ext cx="50801" cy="2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29" name="Freeform 69"/>
          <p:cNvSpPr>
            <a:spLocks/>
          </p:cNvSpPr>
          <p:nvPr/>
        </p:nvSpPr>
        <p:spPr bwMode="auto">
          <a:xfrm>
            <a:off x="1219199" y="2851150"/>
            <a:ext cx="50801" cy="25400"/>
          </a:xfrm>
          <a:custGeom>
            <a:avLst/>
            <a:gdLst>
              <a:gd name="T0" fmla="*/ 2147483647 w 32"/>
              <a:gd name="T1" fmla="*/ 0 h 16"/>
              <a:gd name="T2" fmla="*/ 2147483647 w 32"/>
              <a:gd name="T3" fmla="*/ 0 h 16"/>
              <a:gd name="T4" fmla="*/ 2147483647 w 32"/>
              <a:gd name="T5" fmla="*/ 2147483647 h 16"/>
              <a:gd name="T6" fmla="*/ 2147483647 w 32"/>
              <a:gd name="T7" fmla="*/ 2147483647 h 16"/>
              <a:gd name="T8" fmla="*/ 0 w 32"/>
              <a:gd name="T9" fmla="*/ 2147483647 h 16"/>
              <a:gd name="T10" fmla="*/ 2147483647 w 32"/>
              <a:gd name="T11" fmla="*/ 0 h 16"/>
              <a:gd name="T12" fmla="*/ 0 60000 65536"/>
              <a:gd name="T13" fmla="*/ 0 60000 65536"/>
              <a:gd name="T14" fmla="*/ 0 60000 65536"/>
              <a:gd name="T15" fmla="*/ 0 60000 65536"/>
              <a:gd name="T16" fmla="*/ 0 60000 65536"/>
              <a:gd name="T17" fmla="*/ 0 60000 65536"/>
              <a:gd name="T18" fmla="*/ 0 w 32"/>
              <a:gd name="T19" fmla="*/ 0 h 16"/>
              <a:gd name="T20" fmla="*/ 32 w 32"/>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32" h="16">
                <a:moveTo>
                  <a:pt x="8" y="0"/>
                </a:moveTo>
                <a:lnTo>
                  <a:pt x="8" y="0"/>
                </a:lnTo>
                <a:lnTo>
                  <a:pt x="32" y="8"/>
                </a:lnTo>
                <a:lnTo>
                  <a:pt x="24" y="16"/>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30" name="Freeform 70"/>
          <p:cNvSpPr>
            <a:spLocks/>
          </p:cNvSpPr>
          <p:nvPr/>
        </p:nvSpPr>
        <p:spPr bwMode="auto">
          <a:xfrm>
            <a:off x="1460506" y="2927350"/>
            <a:ext cx="38100" cy="38100"/>
          </a:xfrm>
          <a:custGeom>
            <a:avLst/>
            <a:gdLst>
              <a:gd name="T0" fmla="*/ 0 w 24"/>
              <a:gd name="T1" fmla="*/ 2147483647 h 24"/>
              <a:gd name="T2" fmla="*/ 0 w 24"/>
              <a:gd name="T3" fmla="*/ 2147483647 h 24"/>
              <a:gd name="T4" fmla="*/ 2147483647 w 24"/>
              <a:gd name="T5" fmla="*/ 0 h 24"/>
              <a:gd name="T6" fmla="*/ 2147483647 w 24"/>
              <a:gd name="T7" fmla="*/ 2147483647 h 24"/>
              <a:gd name="T8" fmla="*/ 0 w 24"/>
              <a:gd name="T9" fmla="*/ 2147483647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0" y="24"/>
                </a:moveTo>
                <a:lnTo>
                  <a:pt x="0" y="8"/>
                </a:lnTo>
                <a:lnTo>
                  <a:pt x="24" y="0"/>
                </a:lnTo>
                <a:lnTo>
                  <a:pt x="24" y="16"/>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31" name="Freeform 71"/>
          <p:cNvSpPr>
            <a:spLocks/>
          </p:cNvSpPr>
          <p:nvPr/>
        </p:nvSpPr>
        <p:spPr bwMode="auto">
          <a:xfrm>
            <a:off x="1498600" y="2927350"/>
            <a:ext cx="25400" cy="25400"/>
          </a:xfrm>
          <a:custGeom>
            <a:avLst/>
            <a:gdLst>
              <a:gd name="T0" fmla="*/ 0 w 16"/>
              <a:gd name="T1" fmla="*/ 0 h 16"/>
              <a:gd name="T2" fmla="*/ 0 w 16"/>
              <a:gd name="T3" fmla="*/ 0 h 16"/>
              <a:gd name="T4" fmla="*/ 2147483647 w 16"/>
              <a:gd name="T5" fmla="*/ 0 h 16"/>
              <a:gd name="T6" fmla="*/ 2147483647 w 16"/>
              <a:gd name="T7" fmla="*/ 2147483647 h 16"/>
              <a:gd name="T8" fmla="*/ 0 w 16"/>
              <a:gd name="T9" fmla="*/ 2147483647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0" y="0"/>
                </a:lnTo>
                <a:lnTo>
                  <a:pt x="8" y="0"/>
                </a:lnTo>
                <a:lnTo>
                  <a:pt x="16" y="16"/>
                </a:lnTo>
                <a:lnTo>
                  <a:pt x="0" y="1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32" name="Freeform 72"/>
          <p:cNvSpPr>
            <a:spLocks/>
          </p:cNvSpPr>
          <p:nvPr/>
        </p:nvSpPr>
        <p:spPr bwMode="auto">
          <a:xfrm>
            <a:off x="1511300" y="2927350"/>
            <a:ext cx="25400" cy="25400"/>
          </a:xfrm>
          <a:custGeom>
            <a:avLst/>
            <a:gdLst>
              <a:gd name="T0" fmla="*/ 0 w 16"/>
              <a:gd name="T1" fmla="*/ 0 h 16"/>
              <a:gd name="T2" fmla="*/ 0 w 16"/>
              <a:gd name="T3" fmla="*/ 0 h 16"/>
              <a:gd name="T4" fmla="*/ 2147483647 w 16"/>
              <a:gd name="T5" fmla="*/ 0 h 16"/>
              <a:gd name="T6" fmla="*/ 2147483647 w 16"/>
              <a:gd name="T7" fmla="*/ 2147483647 h 16"/>
              <a:gd name="T8" fmla="*/ 2147483647 w 16"/>
              <a:gd name="T9" fmla="*/ 2147483647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0" y="0"/>
                </a:lnTo>
                <a:lnTo>
                  <a:pt x="16" y="0"/>
                </a:lnTo>
                <a:lnTo>
                  <a:pt x="16" y="16"/>
                </a:lnTo>
                <a:lnTo>
                  <a:pt x="8" y="1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33" name="Freeform 73"/>
          <p:cNvSpPr>
            <a:spLocks/>
          </p:cNvSpPr>
          <p:nvPr/>
        </p:nvSpPr>
        <p:spPr bwMode="auto">
          <a:xfrm>
            <a:off x="1536700" y="2914650"/>
            <a:ext cx="25400" cy="38100"/>
          </a:xfrm>
          <a:custGeom>
            <a:avLst/>
            <a:gdLst>
              <a:gd name="T0" fmla="*/ 0 w 16"/>
              <a:gd name="T1" fmla="*/ 2147483647 h 24"/>
              <a:gd name="T2" fmla="*/ 0 w 16"/>
              <a:gd name="T3" fmla="*/ 2147483647 h 24"/>
              <a:gd name="T4" fmla="*/ 2147483647 w 16"/>
              <a:gd name="T5" fmla="*/ 0 h 24"/>
              <a:gd name="T6" fmla="*/ 2147483647 w 16"/>
              <a:gd name="T7" fmla="*/ 2147483647 h 24"/>
              <a:gd name="T8" fmla="*/ 0 w 16"/>
              <a:gd name="T9" fmla="*/ 2147483647 h 24"/>
              <a:gd name="T10" fmla="*/ 0 w 16"/>
              <a:gd name="T11" fmla="*/ 2147483647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0" y="8"/>
                </a:moveTo>
                <a:lnTo>
                  <a:pt x="0" y="8"/>
                </a:lnTo>
                <a:lnTo>
                  <a:pt x="16" y="0"/>
                </a:lnTo>
                <a:lnTo>
                  <a:pt x="16" y="16"/>
                </a:lnTo>
                <a:lnTo>
                  <a:pt x="0" y="24"/>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34" name="Freeform 74"/>
          <p:cNvSpPr>
            <a:spLocks/>
          </p:cNvSpPr>
          <p:nvPr/>
        </p:nvSpPr>
        <p:spPr bwMode="auto">
          <a:xfrm>
            <a:off x="1651000" y="2762250"/>
            <a:ext cx="38100" cy="25400"/>
          </a:xfrm>
          <a:custGeom>
            <a:avLst/>
            <a:gdLst>
              <a:gd name="T0" fmla="*/ 2147483647 w 24"/>
              <a:gd name="T1" fmla="*/ 0 h 16"/>
              <a:gd name="T2" fmla="*/ 2147483647 w 24"/>
              <a:gd name="T3" fmla="*/ 2147483647 h 16"/>
              <a:gd name="T4" fmla="*/ 0 w 24"/>
              <a:gd name="T5" fmla="*/ 2147483647 h 16"/>
              <a:gd name="T6" fmla="*/ 2147483647 w 24"/>
              <a:gd name="T7" fmla="*/ 0 h 16"/>
              <a:gd name="T8" fmla="*/ 2147483647 w 24"/>
              <a:gd name="T9" fmla="*/ 0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24" y="0"/>
                </a:moveTo>
                <a:lnTo>
                  <a:pt x="24" y="16"/>
                </a:lnTo>
                <a:lnTo>
                  <a:pt x="0" y="8"/>
                </a:lnTo>
                <a:lnTo>
                  <a:pt x="8" y="0"/>
                </a:ln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35" name="Freeform 75"/>
          <p:cNvSpPr>
            <a:spLocks/>
          </p:cNvSpPr>
          <p:nvPr/>
        </p:nvSpPr>
        <p:spPr bwMode="auto">
          <a:xfrm>
            <a:off x="1638301" y="2749550"/>
            <a:ext cx="25400" cy="25400"/>
          </a:xfrm>
          <a:custGeom>
            <a:avLst/>
            <a:gdLst>
              <a:gd name="T0" fmla="*/ 2147483647 w 16"/>
              <a:gd name="T1" fmla="*/ 2147483647 h 16"/>
              <a:gd name="T2" fmla="*/ 2147483647 w 16"/>
              <a:gd name="T3" fmla="*/ 2147483647 h 16"/>
              <a:gd name="T4" fmla="*/ 0 w 16"/>
              <a:gd name="T5" fmla="*/ 2147483647 h 16"/>
              <a:gd name="T6" fmla="*/ 0 w 16"/>
              <a:gd name="T7" fmla="*/ 0 h 16"/>
              <a:gd name="T8" fmla="*/ 2147483647 w 16"/>
              <a:gd name="T9" fmla="*/ 2147483647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8" y="16"/>
                </a:lnTo>
                <a:lnTo>
                  <a:pt x="0" y="16"/>
                </a:lnTo>
                <a:lnTo>
                  <a:pt x="0" y="0"/>
                </a:lnTo>
                <a:lnTo>
                  <a:pt x="16" y="8"/>
                </a:lnTo>
                <a:lnTo>
                  <a:pt x="8"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36" name="Freeform 76"/>
          <p:cNvSpPr>
            <a:spLocks/>
          </p:cNvSpPr>
          <p:nvPr/>
        </p:nvSpPr>
        <p:spPr bwMode="auto">
          <a:xfrm>
            <a:off x="1625603" y="2749550"/>
            <a:ext cx="12700" cy="25400"/>
          </a:xfrm>
          <a:custGeom>
            <a:avLst/>
            <a:gdLst>
              <a:gd name="T0" fmla="*/ 2147483647 w 8"/>
              <a:gd name="T1" fmla="*/ 2147483647 h 16"/>
              <a:gd name="T2" fmla="*/ 2147483647 w 8"/>
              <a:gd name="T3" fmla="*/ 2147483647 h 16"/>
              <a:gd name="T4" fmla="*/ 0 w 8"/>
              <a:gd name="T5" fmla="*/ 2147483647 h 16"/>
              <a:gd name="T6" fmla="*/ 0 w 8"/>
              <a:gd name="T7" fmla="*/ 0 h 16"/>
              <a:gd name="T8" fmla="*/ 2147483647 w 8"/>
              <a:gd name="T9" fmla="*/ 0 h 16"/>
              <a:gd name="T10" fmla="*/ 2147483647 w 8"/>
              <a:gd name="T11" fmla="*/ 2147483647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16"/>
                </a:lnTo>
                <a:lnTo>
                  <a:pt x="0" y="16"/>
                </a:lnTo>
                <a:lnTo>
                  <a:pt x="0" y="0"/>
                </a:lnTo>
                <a:lnTo>
                  <a:pt x="8" y="0"/>
                </a:lnTo>
                <a:lnTo>
                  <a:pt x="8"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37" name="Freeform 77"/>
          <p:cNvSpPr>
            <a:spLocks/>
          </p:cNvSpPr>
          <p:nvPr/>
        </p:nvSpPr>
        <p:spPr bwMode="auto">
          <a:xfrm>
            <a:off x="1600204" y="2736850"/>
            <a:ext cx="38100" cy="38100"/>
          </a:xfrm>
          <a:custGeom>
            <a:avLst/>
            <a:gdLst>
              <a:gd name="T0" fmla="*/ 2147483647 w 24"/>
              <a:gd name="T1" fmla="*/ 2147483647 h 24"/>
              <a:gd name="T2" fmla="*/ 2147483647 w 24"/>
              <a:gd name="T3" fmla="*/ 2147483647 h 24"/>
              <a:gd name="T4" fmla="*/ 0 w 24"/>
              <a:gd name="T5" fmla="*/ 2147483647 h 24"/>
              <a:gd name="T6" fmla="*/ 2147483647 w 24"/>
              <a:gd name="T7" fmla="*/ 0 h 24"/>
              <a:gd name="T8" fmla="*/ 2147483647 w 24"/>
              <a:gd name="T9" fmla="*/ 2147483647 h 24"/>
              <a:gd name="T10" fmla="*/ 2147483647 w 24"/>
              <a:gd name="T11" fmla="*/ 2147483647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16" y="24"/>
                </a:moveTo>
                <a:lnTo>
                  <a:pt x="8" y="24"/>
                </a:lnTo>
                <a:lnTo>
                  <a:pt x="0" y="8"/>
                </a:lnTo>
                <a:lnTo>
                  <a:pt x="8" y="0"/>
                </a:lnTo>
                <a:lnTo>
                  <a:pt x="24" y="8"/>
                </a:lnTo>
                <a:lnTo>
                  <a:pt x="16"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38" name="Freeform 78"/>
          <p:cNvSpPr>
            <a:spLocks/>
          </p:cNvSpPr>
          <p:nvPr/>
        </p:nvSpPr>
        <p:spPr bwMode="auto">
          <a:xfrm>
            <a:off x="1562101" y="2698750"/>
            <a:ext cx="63500" cy="63500"/>
          </a:xfrm>
          <a:custGeom>
            <a:avLst/>
            <a:gdLst>
              <a:gd name="T0" fmla="*/ 2147483647 w 40"/>
              <a:gd name="T1" fmla="*/ 2147483647 h 40"/>
              <a:gd name="T2" fmla="*/ 2147483647 w 40"/>
              <a:gd name="T3" fmla="*/ 2147483647 h 40"/>
              <a:gd name="T4" fmla="*/ 0 w 40"/>
              <a:gd name="T5" fmla="*/ 2147483647 h 40"/>
              <a:gd name="T6" fmla="*/ 2147483647 w 40"/>
              <a:gd name="T7" fmla="*/ 0 h 40"/>
              <a:gd name="T8" fmla="*/ 2147483647 w 40"/>
              <a:gd name="T9" fmla="*/ 2147483647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40" y="32"/>
                </a:moveTo>
                <a:lnTo>
                  <a:pt x="24" y="40"/>
                </a:lnTo>
                <a:lnTo>
                  <a:pt x="0" y="8"/>
                </a:lnTo>
                <a:lnTo>
                  <a:pt x="8" y="0"/>
                </a:lnTo>
                <a:lnTo>
                  <a:pt x="4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39" name="Line 79"/>
          <p:cNvSpPr>
            <a:spLocks noChangeShapeType="1"/>
          </p:cNvSpPr>
          <p:nvPr/>
        </p:nvSpPr>
        <p:spPr bwMode="auto">
          <a:xfrm flipV="1">
            <a:off x="1079501" y="2838450"/>
            <a:ext cx="12700" cy="1270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40" name="Line 80"/>
          <p:cNvSpPr>
            <a:spLocks noChangeShapeType="1"/>
          </p:cNvSpPr>
          <p:nvPr/>
        </p:nvSpPr>
        <p:spPr bwMode="auto">
          <a:xfrm flipV="1">
            <a:off x="1066801" y="2825750"/>
            <a:ext cx="25400" cy="1270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41" name="Line 81"/>
          <p:cNvSpPr>
            <a:spLocks noChangeShapeType="1"/>
          </p:cNvSpPr>
          <p:nvPr/>
        </p:nvSpPr>
        <p:spPr bwMode="auto">
          <a:xfrm>
            <a:off x="2057404" y="2787650"/>
            <a:ext cx="838200" cy="0"/>
          </a:xfrm>
          <a:prstGeom prst="line">
            <a:avLst/>
          </a:prstGeom>
          <a:noFill/>
          <a:ln w="28575">
            <a:solidFill>
              <a:srgbClr val="C4C018"/>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42" name="Text Box 82"/>
          <p:cNvSpPr txBox="1">
            <a:spLocks noChangeArrowheads="1"/>
          </p:cNvSpPr>
          <p:nvPr/>
        </p:nvSpPr>
        <p:spPr bwMode="auto">
          <a:xfrm>
            <a:off x="2354877" y="2243139"/>
            <a:ext cx="1646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Times" charset="0"/>
              </a:defRPr>
            </a:lvl1pPr>
            <a:lvl2pPr marL="742950" indent="-285750">
              <a:defRPr>
                <a:solidFill>
                  <a:schemeClr val="tx1"/>
                </a:solidFill>
                <a:latin typeface="Times" charset="0"/>
              </a:defRPr>
            </a:lvl2pPr>
            <a:lvl3pPr marL="1143000" indent="-228600">
              <a:defRPr>
                <a:solidFill>
                  <a:schemeClr val="tx1"/>
                </a:solidFill>
                <a:latin typeface="Times" charset="0"/>
              </a:defRPr>
            </a:lvl3pPr>
            <a:lvl4pPr marL="1600200" indent="-228600">
              <a:defRPr>
                <a:solidFill>
                  <a:schemeClr val="tx1"/>
                </a:solidFill>
                <a:latin typeface="Times" charset="0"/>
              </a:defRPr>
            </a:lvl4pPr>
            <a:lvl5pPr marL="2057400" indent="-228600">
              <a:defRPr>
                <a:solidFill>
                  <a:schemeClr val="tx1"/>
                </a:solidFill>
                <a:latin typeface="Times" charset="0"/>
              </a:defRPr>
            </a:lvl5pPr>
            <a:lvl6pPr marL="2514600" indent="-228600" eaLnBrk="0" fontAlgn="base" hangingPunct="0">
              <a:spcBef>
                <a:spcPct val="0"/>
              </a:spcBef>
              <a:spcAft>
                <a:spcPct val="0"/>
              </a:spcAft>
              <a:defRPr>
                <a:solidFill>
                  <a:schemeClr val="tx1"/>
                </a:solidFill>
                <a:latin typeface="Times" charset="0"/>
              </a:defRPr>
            </a:lvl6pPr>
            <a:lvl7pPr marL="2971800" indent="-228600" eaLnBrk="0" fontAlgn="base" hangingPunct="0">
              <a:spcBef>
                <a:spcPct val="0"/>
              </a:spcBef>
              <a:spcAft>
                <a:spcPct val="0"/>
              </a:spcAft>
              <a:defRPr>
                <a:solidFill>
                  <a:schemeClr val="tx1"/>
                </a:solidFill>
                <a:latin typeface="Times" charset="0"/>
              </a:defRPr>
            </a:lvl7pPr>
            <a:lvl8pPr marL="3429000" indent="-228600" eaLnBrk="0" fontAlgn="base" hangingPunct="0">
              <a:spcBef>
                <a:spcPct val="0"/>
              </a:spcBef>
              <a:spcAft>
                <a:spcPct val="0"/>
              </a:spcAft>
              <a:defRPr>
                <a:solidFill>
                  <a:schemeClr val="tx1"/>
                </a:solidFill>
                <a:latin typeface="Times" charset="0"/>
              </a:defRPr>
            </a:lvl8pPr>
            <a:lvl9pPr marL="3886200" indent="-228600" eaLnBrk="0" fontAlgn="base" hangingPunct="0">
              <a:spcBef>
                <a:spcPct val="0"/>
              </a:spcBef>
              <a:spcAft>
                <a:spcPct val="0"/>
              </a:spcAft>
              <a:defRPr>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rgbClr val="FFFFFF"/>
                </a:solidFill>
                <a:effectLst/>
                <a:uLnTx/>
                <a:uFillTx/>
                <a:latin typeface="Arial" pitchFamily="34" charset="0"/>
                <a:ea typeface="ＭＳ Ｐゴシック" pitchFamily="34" charset="-128"/>
                <a:cs typeface="+mn-cs"/>
              </a:rPr>
              <a:t>Disaggregate</a:t>
            </a:r>
          </a:p>
        </p:txBody>
      </p:sp>
      <p:sp>
        <p:nvSpPr>
          <p:cNvPr id="15443" name="Line 83"/>
          <p:cNvSpPr>
            <a:spLocks noChangeShapeType="1"/>
          </p:cNvSpPr>
          <p:nvPr/>
        </p:nvSpPr>
        <p:spPr bwMode="auto">
          <a:xfrm>
            <a:off x="3429000" y="2940050"/>
            <a:ext cx="457200" cy="990600"/>
          </a:xfrm>
          <a:prstGeom prst="line">
            <a:avLst/>
          </a:prstGeom>
          <a:noFill/>
          <a:ln w="28575">
            <a:solidFill>
              <a:srgbClr val="C4C018"/>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5924" name="Picture 84"/>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657600" y="408305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45" name="Text Box 85"/>
          <p:cNvSpPr txBox="1">
            <a:spLocks noChangeArrowheads="1"/>
          </p:cNvSpPr>
          <p:nvPr/>
        </p:nvSpPr>
        <p:spPr bwMode="auto">
          <a:xfrm>
            <a:off x="5202238" y="4405478"/>
            <a:ext cx="373856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Times" charset="0"/>
              </a:defRPr>
            </a:lvl1pPr>
            <a:lvl2pPr marL="742950" indent="-285750">
              <a:defRPr>
                <a:solidFill>
                  <a:schemeClr val="tx1"/>
                </a:solidFill>
                <a:latin typeface="Times" charset="0"/>
              </a:defRPr>
            </a:lvl2pPr>
            <a:lvl3pPr marL="1143000" indent="-228600">
              <a:defRPr>
                <a:solidFill>
                  <a:schemeClr val="tx1"/>
                </a:solidFill>
                <a:latin typeface="Times" charset="0"/>
              </a:defRPr>
            </a:lvl3pPr>
            <a:lvl4pPr marL="1600200" indent="-228600">
              <a:defRPr>
                <a:solidFill>
                  <a:schemeClr val="tx1"/>
                </a:solidFill>
                <a:latin typeface="Times" charset="0"/>
              </a:defRPr>
            </a:lvl4pPr>
            <a:lvl5pPr marL="2057400" indent="-228600">
              <a:defRPr>
                <a:solidFill>
                  <a:schemeClr val="tx1"/>
                </a:solidFill>
                <a:latin typeface="Times" charset="0"/>
              </a:defRPr>
            </a:lvl5pPr>
            <a:lvl6pPr marL="2514600" indent="-228600" eaLnBrk="0" fontAlgn="base" hangingPunct="0">
              <a:spcBef>
                <a:spcPct val="0"/>
              </a:spcBef>
              <a:spcAft>
                <a:spcPct val="0"/>
              </a:spcAft>
              <a:defRPr>
                <a:solidFill>
                  <a:schemeClr val="tx1"/>
                </a:solidFill>
                <a:latin typeface="Times" charset="0"/>
              </a:defRPr>
            </a:lvl6pPr>
            <a:lvl7pPr marL="2971800" indent="-228600" eaLnBrk="0" fontAlgn="base" hangingPunct="0">
              <a:spcBef>
                <a:spcPct val="0"/>
              </a:spcBef>
              <a:spcAft>
                <a:spcPct val="0"/>
              </a:spcAft>
              <a:defRPr>
                <a:solidFill>
                  <a:schemeClr val="tx1"/>
                </a:solidFill>
                <a:latin typeface="Times" charset="0"/>
              </a:defRPr>
            </a:lvl7pPr>
            <a:lvl8pPr marL="3429000" indent="-228600" eaLnBrk="0" fontAlgn="base" hangingPunct="0">
              <a:spcBef>
                <a:spcPct val="0"/>
              </a:spcBef>
              <a:spcAft>
                <a:spcPct val="0"/>
              </a:spcAft>
              <a:defRPr>
                <a:solidFill>
                  <a:schemeClr val="tx1"/>
                </a:solidFill>
                <a:latin typeface="Times" charset="0"/>
              </a:defRPr>
            </a:lvl8pPr>
            <a:lvl9pPr marL="3886200" indent="-228600" eaLnBrk="0" fontAlgn="base" hangingPunct="0">
              <a:spcBef>
                <a:spcPct val="0"/>
              </a:spcBef>
              <a:spcAft>
                <a:spcPct val="0"/>
              </a:spcAft>
              <a:defRPr>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Arial" pitchFamily="34" charset="0"/>
                <a:ea typeface="ＭＳ Ｐゴシック" pitchFamily="34" charset="-128"/>
                <a:cs typeface="+mn-cs"/>
              </a:rPr>
              <a:t>Female ES Cells: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Arial" pitchFamily="34" charset="0"/>
                <a:ea typeface="ＭＳ Ｐゴシック" pitchFamily="34" charset="-128"/>
                <a:cs typeface="+mn-cs"/>
              </a:rPr>
              <a:t> </a:t>
            </a:r>
            <a:r>
              <a:rPr kumimoji="0" lang="en-US" sz="1400" b="1" i="1"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ND6</a:t>
            </a:r>
            <a:r>
              <a:rPr kumimoji="0" lang="en-US" sz="1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 13997G&gt;A (P25L) </a:t>
            </a:r>
            <a:r>
              <a:rPr kumimoji="0" lang="en-US" sz="1400" b="1" i="0" u="none" strike="noStrike" kern="1200" cap="none" spc="0" normalizeH="0" baseline="0" noProof="0" dirty="0" smtClean="0">
                <a:ln>
                  <a:noFill/>
                </a:ln>
                <a:solidFill>
                  <a:srgbClr val="FFFFFF"/>
                </a:solidFill>
                <a:effectLst/>
                <a:uLnTx/>
                <a:uFillTx/>
                <a:latin typeface="Arial" pitchFamily="34" charset="0"/>
                <a:ea typeface="ＭＳ Ｐゴシック" pitchFamily="34" charset="-128"/>
                <a:cs typeface="+mn-cs"/>
              </a:rPr>
              <a:t>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1" u="none" strike="noStrike" kern="1200" cap="none" spc="0" normalizeH="0" baseline="0" noProof="0" dirty="0">
                <a:ln>
                  <a:noFill/>
                </a:ln>
                <a:solidFill>
                  <a:srgbClr val="FFFFFF"/>
                </a:solidFill>
                <a:effectLst/>
                <a:uLnTx/>
                <a:uFillTx/>
                <a:latin typeface="Arial"/>
                <a:ea typeface="ＭＳ Ｐゴシック" pitchFamily="34" charset="-128"/>
                <a:cs typeface="+mn-cs"/>
              </a:rPr>
              <a:t>COI </a:t>
            </a:r>
            <a:r>
              <a:rPr kumimoji="0" lang="en-US" altLang="en-US" sz="1400" b="1" i="0" u="none" strike="noStrike" kern="1200" cap="none" spc="0" normalizeH="0" baseline="0" noProof="0" dirty="0" err="1">
                <a:ln>
                  <a:noFill/>
                </a:ln>
                <a:solidFill>
                  <a:srgbClr val="FFFFFF"/>
                </a:solidFill>
                <a:effectLst/>
                <a:uLnTx/>
                <a:uFillTx/>
                <a:latin typeface="Arial"/>
                <a:ea typeface="ＭＳ Ｐゴシック" pitchFamily="34" charset="-128"/>
                <a:cs typeface="+mn-cs"/>
              </a:rPr>
              <a:t>nt</a:t>
            </a:r>
            <a:r>
              <a:rPr kumimoji="0" lang="en-US" altLang="en-US" sz="1400" b="1" i="0" u="none" strike="noStrike" kern="1200" cap="none" spc="0" normalizeH="0" baseline="0" noProof="0" dirty="0">
                <a:ln>
                  <a:noFill/>
                </a:ln>
                <a:solidFill>
                  <a:srgbClr val="FFFFFF"/>
                </a:solidFill>
                <a:effectLst/>
                <a:uLnTx/>
                <a:uFillTx/>
                <a:latin typeface="Arial"/>
                <a:ea typeface="ＭＳ Ｐゴシック" pitchFamily="34" charset="-128"/>
                <a:cs typeface="+mn-cs"/>
              </a:rPr>
              <a:t> 6589 T&gt;C (V421A) </a:t>
            </a:r>
            <a:r>
              <a:rPr kumimoji="0" lang="en-US" altLang="en-US" sz="1400" b="1" i="0" u="none" strike="noStrike" kern="1200" cap="none" spc="0" normalizeH="0" baseline="0" noProof="0" dirty="0" err="1" smtClean="0">
                <a:ln>
                  <a:noFill/>
                </a:ln>
                <a:solidFill>
                  <a:srgbClr val="FFFFFF"/>
                </a:solidFill>
                <a:effectLst/>
                <a:uLnTx/>
                <a:uFillTx/>
                <a:latin typeface="Arial"/>
                <a:ea typeface="ＭＳ Ｐゴシック" pitchFamily="34" charset="-128"/>
                <a:cs typeface="+mn-cs"/>
              </a:rPr>
              <a:t>mtDNA</a:t>
            </a:r>
            <a:endParaRPr kumimoji="0" lang="en-US" altLang="en-US" sz="1400" b="1" i="0" u="none" strike="noStrike" kern="1200" cap="none" spc="0" normalizeH="0" baseline="0" noProof="0" dirty="0" smtClean="0">
              <a:ln>
                <a:noFill/>
              </a:ln>
              <a:solidFill>
                <a:srgbClr val="FFFFFF"/>
              </a:solidFill>
              <a:effectLst/>
              <a:uLnTx/>
              <a:uFillTx/>
              <a:latin typeface="Arial"/>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pitchFamily="34" charset="-128"/>
                <a:cs typeface="+mn-cs"/>
              </a:rPr>
              <a:t>129 +NZB </a:t>
            </a:r>
            <a:r>
              <a:rPr kumimoji="0" lang="en-US" sz="1400" b="1" i="0" u="none" strike="noStrike" kern="1200" cap="none" spc="0" normalizeH="0" baseline="0" noProof="0" dirty="0" err="1">
                <a:ln>
                  <a:noFill/>
                </a:ln>
                <a:solidFill>
                  <a:srgbClr val="FFFFFF"/>
                </a:solidFill>
                <a:effectLst/>
                <a:uLnTx/>
                <a:uFillTx/>
                <a:latin typeface="Arial"/>
                <a:ea typeface="ＭＳ Ｐゴシック" pitchFamily="34" charset="-128"/>
                <a:cs typeface="+mn-cs"/>
              </a:rPr>
              <a:t>Heteroplasmic</a:t>
            </a:r>
            <a:r>
              <a:rPr kumimoji="0" lang="en-US" sz="1400" b="1" i="0" u="none" strike="noStrike" kern="1200" cap="none" spc="0" normalizeH="0" baseline="0" noProof="0" dirty="0">
                <a:ln>
                  <a:noFill/>
                </a:ln>
                <a:solidFill>
                  <a:srgbClr val="FFFFFF"/>
                </a:solidFill>
                <a:effectLst/>
                <a:uLnTx/>
                <a:uFillTx/>
                <a:latin typeface="Arial"/>
                <a:ea typeface="ＭＳ Ｐゴシック" pitchFamily="34" charset="-128"/>
                <a:cs typeface="+mn-cs"/>
              </a:rPr>
              <a:t> </a:t>
            </a:r>
            <a:r>
              <a:rPr kumimoji="0" lang="en-US" sz="1400" b="1" i="0" u="none" strike="noStrike" kern="1200" cap="none" spc="0" normalizeH="0" baseline="0" noProof="0" dirty="0" err="1" smtClean="0">
                <a:ln>
                  <a:noFill/>
                </a:ln>
                <a:solidFill>
                  <a:srgbClr val="FFFFFF"/>
                </a:solidFill>
                <a:effectLst/>
                <a:uLnTx/>
                <a:uFillTx/>
                <a:latin typeface="Arial"/>
                <a:ea typeface="ＭＳ Ｐゴシック" pitchFamily="34" charset="-128"/>
                <a:cs typeface="+mn-cs"/>
              </a:rPr>
              <a:t>mtDNAs</a:t>
            </a:r>
            <a:endParaRPr kumimoji="0" lang="en-US" sz="1400" b="1" i="0" u="none" strike="noStrike" kern="1200" cap="none" spc="0" normalizeH="0" baseline="0" noProof="0" dirty="0">
              <a:ln>
                <a:noFill/>
              </a:ln>
              <a:solidFill>
                <a:srgbClr val="FFFFFF"/>
              </a:solidFill>
              <a:effectLst/>
              <a:uLnTx/>
              <a:uFillTx/>
              <a:latin typeface="Arial"/>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pitchFamily="34" charset="0"/>
                <a:ea typeface="ＭＳ Ｐゴシック"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smtClean="0">
              <a:ln>
                <a:noFill/>
              </a:ln>
              <a:solidFill>
                <a:srgbClr val="FFFFFF"/>
              </a:solidFill>
              <a:effectLst/>
              <a:uLnTx/>
              <a:uFillTx/>
              <a:latin typeface="Arial" pitchFamily="34" charset="0"/>
              <a:ea typeface="ＭＳ Ｐゴシック" pitchFamily="34" charset="-128"/>
              <a:cs typeface="+mn-cs"/>
            </a:endParaRPr>
          </a:p>
        </p:txBody>
      </p:sp>
      <p:sp>
        <p:nvSpPr>
          <p:cNvPr id="15446" name="Line 86"/>
          <p:cNvSpPr>
            <a:spLocks noChangeShapeType="1"/>
          </p:cNvSpPr>
          <p:nvPr/>
        </p:nvSpPr>
        <p:spPr bwMode="auto">
          <a:xfrm>
            <a:off x="4572000" y="4235450"/>
            <a:ext cx="1905000" cy="0"/>
          </a:xfrm>
          <a:prstGeom prst="line">
            <a:avLst/>
          </a:prstGeom>
          <a:noFill/>
          <a:ln w="28575">
            <a:solidFill>
              <a:srgbClr val="C4C018"/>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47" name="Freeform 87"/>
          <p:cNvSpPr>
            <a:spLocks/>
          </p:cNvSpPr>
          <p:nvPr/>
        </p:nvSpPr>
        <p:spPr bwMode="auto">
          <a:xfrm>
            <a:off x="5410201" y="3786188"/>
            <a:ext cx="838200" cy="457200"/>
          </a:xfrm>
          <a:custGeom>
            <a:avLst/>
            <a:gdLst>
              <a:gd name="T0" fmla="*/ 2147483647 w 528"/>
              <a:gd name="T1" fmla="*/ 2147483647 h 288"/>
              <a:gd name="T2" fmla="*/ 2147483647 w 528"/>
              <a:gd name="T3" fmla="*/ 2147483647 h 288"/>
              <a:gd name="T4" fmla="*/ 0 w 528"/>
              <a:gd name="T5" fmla="*/ 0 h 288"/>
              <a:gd name="T6" fmla="*/ 0 60000 65536"/>
              <a:gd name="T7" fmla="*/ 0 60000 65536"/>
              <a:gd name="T8" fmla="*/ 0 60000 65536"/>
              <a:gd name="T9" fmla="*/ 0 w 528"/>
              <a:gd name="T10" fmla="*/ 0 h 288"/>
              <a:gd name="T11" fmla="*/ 528 w 528"/>
              <a:gd name="T12" fmla="*/ 288 h 288"/>
            </a:gdLst>
            <a:ahLst/>
            <a:cxnLst>
              <a:cxn ang="T6">
                <a:pos x="T0" y="T1"/>
              </a:cxn>
              <a:cxn ang="T7">
                <a:pos x="T2" y="T3"/>
              </a:cxn>
              <a:cxn ang="T8">
                <a:pos x="T4" y="T5"/>
              </a:cxn>
            </a:cxnLst>
            <a:rect l="T9" t="T10" r="T11" b="T12"/>
            <a:pathLst>
              <a:path w="528" h="288">
                <a:moveTo>
                  <a:pt x="528" y="288"/>
                </a:moveTo>
                <a:cubicBezTo>
                  <a:pt x="428" y="288"/>
                  <a:pt x="328" y="288"/>
                  <a:pt x="240" y="240"/>
                </a:cubicBezTo>
                <a:cubicBezTo>
                  <a:pt x="152" y="192"/>
                  <a:pt x="76" y="96"/>
                  <a:pt x="0" y="0"/>
                </a:cubicBezTo>
              </a:path>
            </a:pathLst>
          </a:custGeom>
          <a:noFill/>
          <a:ln w="19050" cap="flat" cmpd="sng">
            <a:solidFill>
              <a:srgbClr val="C4C018"/>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48" name="Freeform 88"/>
          <p:cNvSpPr>
            <a:spLocks/>
          </p:cNvSpPr>
          <p:nvPr/>
        </p:nvSpPr>
        <p:spPr bwMode="auto">
          <a:xfrm>
            <a:off x="5703888" y="2406816"/>
            <a:ext cx="849312" cy="614363"/>
          </a:xfrm>
          <a:custGeom>
            <a:avLst/>
            <a:gdLst>
              <a:gd name="T0" fmla="*/ 2147483647 w 535"/>
              <a:gd name="T1" fmla="*/ 2147483647 h 387"/>
              <a:gd name="T2" fmla="*/ 0 w 535"/>
              <a:gd name="T3" fmla="*/ 2147483647 h 387"/>
              <a:gd name="T4" fmla="*/ 2147483647 w 535"/>
              <a:gd name="T5" fmla="*/ 2147483647 h 387"/>
              <a:gd name="T6" fmla="*/ 2147483647 w 535"/>
              <a:gd name="T7" fmla="*/ 2147483647 h 387"/>
              <a:gd name="T8" fmla="*/ 2147483647 w 535"/>
              <a:gd name="T9" fmla="*/ 2147483647 h 387"/>
              <a:gd name="T10" fmla="*/ 2147483647 w 535"/>
              <a:gd name="T11" fmla="*/ 2147483647 h 387"/>
              <a:gd name="T12" fmla="*/ 2147483647 w 535"/>
              <a:gd name="T13" fmla="*/ 2147483647 h 387"/>
              <a:gd name="T14" fmla="*/ 2147483647 w 535"/>
              <a:gd name="T15" fmla="*/ 2147483647 h 387"/>
              <a:gd name="T16" fmla="*/ 2147483647 w 535"/>
              <a:gd name="T17" fmla="*/ 2147483647 h 387"/>
              <a:gd name="T18" fmla="*/ 2147483647 w 535"/>
              <a:gd name="T19" fmla="*/ 2147483647 h 387"/>
              <a:gd name="T20" fmla="*/ 2147483647 w 535"/>
              <a:gd name="T21" fmla="*/ 0 h 387"/>
              <a:gd name="T22" fmla="*/ 2147483647 w 535"/>
              <a:gd name="T23" fmla="*/ 2147483647 h 387"/>
              <a:gd name="T24" fmla="*/ 2147483647 w 535"/>
              <a:gd name="T25" fmla="*/ 2147483647 h 387"/>
              <a:gd name="T26" fmla="*/ 2147483647 w 535"/>
              <a:gd name="T27" fmla="*/ 2147483647 h 3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5"/>
              <a:gd name="T43" fmla="*/ 0 h 387"/>
              <a:gd name="T44" fmla="*/ 535 w 535"/>
              <a:gd name="T45" fmla="*/ 387 h 3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5" h="387">
                <a:moveTo>
                  <a:pt x="75" y="75"/>
                </a:moveTo>
                <a:cubicBezTo>
                  <a:pt x="44" y="98"/>
                  <a:pt x="27" y="122"/>
                  <a:pt x="0" y="150"/>
                </a:cubicBezTo>
                <a:cubicBezTo>
                  <a:pt x="12" y="205"/>
                  <a:pt x="27" y="253"/>
                  <a:pt x="59" y="300"/>
                </a:cubicBezTo>
                <a:cubicBezTo>
                  <a:pt x="68" y="348"/>
                  <a:pt x="68" y="361"/>
                  <a:pt x="117" y="375"/>
                </a:cubicBezTo>
                <a:cubicBezTo>
                  <a:pt x="158" y="369"/>
                  <a:pt x="212" y="387"/>
                  <a:pt x="242" y="358"/>
                </a:cubicBezTo>
                <a:cubicBezTo>
                  <a:pt x="266" y="333"/>
                  <a:pt x="266" y="328"/>
                  <a:pt x="300" y="316"/>
                </a:cubicBezTo>
                <a:cubicBezTo>
                  <a:pt x="365" y="291"/>
                  <a:pt x="439" y="297"/>
                  <a:pt x="509" y="291"/>
                </a:cubicBezTo>
                <a:cubicBezTo>
                  <a:pt x="535" y="235"/>
                  <a:pt x="519" y="240"/>
                  <a:pt x="475" y="200"/>
                </a:cubicBezTo>
                <a:cubicBezTo>
                  <a:pt x="454" y="181"/>
                  <a:pt x="417" y="141"/>
                  <a:pt x="417" y="141"/>
                </a:cubicBezTo>
                <a:cubicBezTo>
                  <a:pt x="411" y="110"/>
                  <a:pt x="412" y="78"/>
                  <a:pt x="400" y="50"/>
                </a:cubicBezTo>
                <a:cubicBezTo>
                  <a:pt x="397" y="44"/>
                  <a:pt x="320" y="3"/>
                  <a:pt x="309" y="0"/>
                </a:cubicBezTo>
                <a:cubicBezTo>
                  <a:pt x="271" y="7"/>
                  <a:pt x="252" y="24"/>
                  <a:pt x="217" y="33"/>
                </a:cubicBezTo>
                <a:cubicBezTo>
                  <a:pt x="178" y="42"/>
                  <a:pt x="139" y="50"/>
                  <a:pt x="100" y="58"/>
                </a:cubicBezTo>
                <a:cubicBezTo>
                  <a:pt x="91" y="63"/>
                  <a:pt x="75" y="75"/>
                  <a:pt x="75" y="75"/>
                </a:cubicBezTo>
                <a:close/>
              </a:path>
            </a:pathLst>
          </a:custGeom>
          <a:solidFill>
            <a:srgbClr val="FFCCCC"/>
          </a:solidFill>
          <a:ln w="12700" cap="flat" cmpd="sng">
            <a:solidFill>
              <a:srgbClr val="000000"/>
            </a:solidFill>
            <a:prstDash val="solid"/>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49" name="Freeform 89"/>
          <p:cNvSpPr>
            <a:spLocks/>
          </p:cNvSpPr>
          <p:nvPr/>
        </p:nvSpPr>
        <p:spPr bwMode="auto">
          <a:xfrm>
            <a:off x="5768979" y="2551113"/>
            <a:ext cx="280988" cy="273050"/>
          </a:xfrm>
          <a:custGeom>
            <a:avLst/>
            <a:gdLst>
              <a:gd name="T0" fmla="*/ 2147483647 w 177"/>
              <a:gd name="T1" fmla="*/ 2147483647 h 172"/>
              <a:gd name="T2" fmla="*/ 2147483647 w 177"/>
              <a:gd name="T3" fmla="*/ 2147483647 h 172"/>
              <a:gd name="T4" fmla="*/ 2147483647 w 177"/>
              <a:gd name="T5" fmla="*/ 2147483647 h 172"/>
              <a:gd name="T6" fmla="*/ 2147483647 w 177"/>
              <a:gd name="T7" fmla="*/ 2147483647 h 172"/>
              <a:gd name="T8" fmla="*/ 2147483647 w 177"/>
              <a:gd name="T9" fmla="*/ 0 h 172"/>
              <a:gd name="T10" fmla="*/ 2147483647 w 177"/>
              <a:gd name="T11" fmla="*/ 2147483647 h 172"/>
              <a:gd name="T12" fmla="*/ 2147483647 w 177"/>
              <a:gd name="T13" fmla="*/ 2147483647 h 172"/>
              <a:gd name="T14" fmla="*/ 0 60000 65536"/>
              <a:gd name="T15" fmla="*/ 0 60000 65536"/>
              <a:gd name="T16" fmla="*/ 0 60000 65536"/>
              <a:gd name="T17" fmla="*/ 0 60000 65536"/>
              <a:gd name="T18" fmla="*/ 0 60000 65536"/>
              <a:gd name="T19" fmla="*/ 0 60000 65536"/>
              <a:gd name="T20" fmla="*/ 0 60000 65536"/>
              <a:gd name="T21" fmla="*/ 0 w 177"/>
              <a:gd name="T22" fmla="*/ 0 h 172"/>
              <a:gd name="T23" fmla="*/ 177 w 177"/>
              <a:gd name="T24" fmla="*/ 172 h 1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172">
                <a:moveTo>
                  <a:pt x="32" y="34"/>
                </a:moveTo>
                <a:cubicBezTo>
                  <a:pt x="21" y="63"/>
                  <a:pt x="0" y="101"/>
                  <a:pt x="23" y="134"/>
                </a:cubicBezTo>
                <a:cubicBezTo>
                  <a:pt x="34" y="150"/>
                  <a:pt x="73" y="167"/>
                  <a:pt x="73" y="167"/>
                </a:cubicBezTo>
                <a:cubicBezTo>
                  <a:pt x="143" y="157"/>
                  <a:pt x="148" y="172"/>
                  <a:pt x="173" y="109"/>
                </a:cubicBezTo>
                <a:cubicBezTo>
                  <a:pt x="164" y="17"/>
                  <a:pt x="177" y="25"/>
                  <a:pt x="107" y="0"/>
                </a:cubicBezTo>
                <a:cubicBezTo>
                  <a:pt x="90" y="5"/>
                  <a:pt x="72" y="9"/>
                  <a:pt x="57" y="17"/>
                </a:cubicBezTo>
                <a:cubicBezTo>
                  <a:pt x="47" y="21"/>
                  <a:pt x="32" y="34"/>
                  <a:pt x="32" y="34"/>
                </a:cubicBezTo>
                <a:close/>
              </a:path>
            </a:pathLst>
          </a:custGeom>
          <a:solidFill>
            <a:srgbClr val="58DB9D"/>
          </a:solidFill>
          <a:ln w="12700" cap="flat" cmpd="sng">
            <a:solidFill>
              <a:srgbClr val="000000"/>
            </a:solidFill>
            <a:prstDash val="solid"/>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50" name="Freeform 90"/>
          <p:cNvSpPr>
            <a:spLocks/>
          </p:cNvSpPr>
          <p:nvPr/>
        </p:nvSpPr>
        <p:spPr bwMode="auto">
          <a:xfrm>
            <a:off x="6302375" y="2703513"/>
            <a:ext cx="101600" cy="88900"/>
          </a:xfrm>
          <a:custGeom>
            <a:avLst/>
            <a:gdLst>
              <a:gd name="T0" fmla="*/ 2147483647 w 53"/>
              <a:gd name="T1" fmla="*/ 2147483647 h 114"/>
              <a:gd name="T2" fmla="*/ 2147483647 w 53"/>
              <a:gd name="T3" fmla="*/ 2147483647 h 114"/>
              <a:gd name="T4" fmla="*/ 2147483647 w 53"/>
              <a:gd name="T5" fmla="*/ 2147483647 h 114"/>
              <a:gd name="T6" fmla="*/ 2147483647 w 53"/>
              <a:gd name="T7" fmla="*/ 0 h 114"/>
              <a:gd name="T8" fmla="*/ 2147483647 w 53"/>
              <a:gd name="T9" fmla="*/ 2147483647 h 114"/>
              <a:gd name="T10" fmla="*/ 0 60000 65536"/>
              <a:gd name="T11" fmla="*/ 0 60000 65536"/>
              <a:gd name="T12" fmla="*/ 0 60000 65536"/>
              <a:gd name="T13" fmla="*/ 0 60000 65536"/>
              <a:gd name="T14" fmla="*/ 0 60000 65536"/>
              <a:gd name="T15" fmla="*/ 0 w 53"/>
              <a:gd name="T16" fmla="*/ 0 h 114"/>
              <a:gd name="T17" fmla="*/ 53 w 53"/>
              <a:gd name="T18" fmla="*/ 114 h 114"/>
            </a:gdLst>
            <a:ahLst/>
            <a:cxnLst>
              <a:cxn ang="T10">
                <a:pos x="T0" y="T1"/>
              </a:cxn>
              <a:cxn ang="T11">
                <a:pos x="T2" y="T3"/>
              </a:cxn>
              <a:cxn ang="T12">
                <a:pos x="T4" y="T5"/>
              </a:cxn>
              <a:cxn ang="T13">
                <a:pos x="T6" y="T7"/>
              </a:cxn>
              <a:cxn ang="T14">
                <a:pos x="T8" y="T9"/>
              </a:cxn>
            </a:cxnLst>
            <a:rect l="T15" t="T16" r="T17" b="T18"/>
            <a:pathLst>
              <a:path w="53" h="114">
                <a:moveTo>
                  <a:pt x="3" y="50"/>
                </a:moveTo>
                <a:cubicBezTo>
                  <a:pt x="4" y="58"/>
                  <a:pt x="5" y="114"/>
                  <a:pt x="36" y="109"/>
                </a:cubicBezTo>
                <a:cubicBezTo>
                  <a:pt x="45" y="107"/>
                  <a:pt x="47" y="92"/>
                  <a:pt x="53" y="84"/>
                </a:cubicBezTo>
                <a:cubicBezTo>
                  <a:pt x="46" y="40"/>
                  <a:pt x="52" y="15"/>
                  <a:pt x="11" y="0"/>
                </a:cubicBezTo>
                <a:cubicBezTo>
                  <a:pt x="0" y="32"/>
                  <a:pt x="3" y="16"/>
                  <a:pt x="3" y="50"/>
                </a:cubicBezTo>
                <a:close/>
              </a:path>
            </a:pathLst>
          </a:custGeom>
          <a:solidFill>
            <a:schemeClr val="accent1"/>
          </a:solidFill>
          <a:ln w="12700" cap="flat" cmpd="sng">
            <a:solidFill>
              <a:srgbClr val="000000"/>
            </a:solidFill>
            <a:prstDash val="solid"/>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51" name="Freeform 91"/>
          <p:cNvSpPr>
            <a:spLocks/>
          </p:cNvSpPr>
          <p:nvPr/>
        </p:nvSpPr>
        <p:spPr bwMode="auto">
          <a:xfrm>
            <a:off x="6073775" y="2779713"/>
            <a:ext cx="101600" cy="88900"/>
          </a:xfrm>
          <a:custGeom>
            <a:avLst/>
            <a:gdLst>
              <a:gd name="T0" fmla="*/ 2147483647 w 53"/>
              <a:gd name="T1" fmla="*/ 2147483647 h 114"/>
              <a:gd name="T2" fmla="*/ 2147483647 w 53"/>
              <a:gd name="T3" fmla="*/ 2147483647 h 114"/>
              <a:gd name="T4" fmla="*/ 2147483647 w 53"/>
              <a:gd name="T5" fmla="*/ 2147483647 h 114"/>
              <a:gd name="T6" fmla="*/ 2147483647 w 53"/>
              <a:gd name="T7" fmla="*/ 0 h 114"/>
              <a:gd name="T8" fmla="*/ 2147483647 w 53"/>
              <a:gd name="T9" fmla="*/ 2147483647 h 114"/>
              <a:gd name="T10" fmla="*/ 0 60000 65536"/>
              <a:gd name="T11" fmla="*/ 0 60000 65536"/>
              <a:gd name="T12" fmla="*/ 0 60000 65536"/>
              <a:gd name="T13" fmla="*/ 0 60000 65536"/>
              <a:gd name="T14" fmla="*/ 0 60000 65536"/>
              <a:gd name="T15" fmla="*/ 0 w 53"/>
              <a:gd name="T16" fmla="*/ 0 h 114"/>
              <a:gd name="T17" fmla="*/ 53 w 53"/>
              <a:gd name="T18" fmla="*/ 114 h 114"/>
            </a:gdLst>
            <a:ahLst/>
            <a:cxnLst>
              <a:cxn ang="T10">
                <a:pos x="T0" y="T1"/>
              </a:cxn>
              <a:cxn ang="T11">
                <a:pos x="T2" y="T3"/>
              </a:cxn>
              <a:cxn ang="T12">
                <a:pos x="T4" y="T5"/>
              </a:cxn>
              <a:cxn ang="T13">
                <a:pos x="T6" y="T7"/>
              </a:cxn>
              <a:cxn ang="T14">
                <a:pos x="T8" y="T9"/>
              </a:cxn>
            </a:cxnLst>
            <a:rect l="T15" t="T16" r="T17" b="T18"/>
            <a:pathLst>
              <a:path w="53" h="114">
                <a:moveTo>
                  <a:pt x="3" y="50"/>
                </a:moveTo>
                <a:cubicBezTo>
                  <a:pt x="4" y="58"/>
                  <a:pt x="5" y="114"/>
                  <a:pt x="36" y="109"/>
                </a:cubicBezTo>
                <a:cubicBezTo>
                  <a:pt x="45" y="107"/>
                  <a:pt x="47" y="92"/>
                  <a:pt x="53" y="84"/>
                </a:cubicBezTo>
                <a:cubicBezTo>
                  <a:pt x="46" y="40"/>
                  <a:pt x="52" y="15"/>
                  <a:pt x="11" y="0"/>
                </a:cubicBezTo>
                <a:cubicBezTo>
                  <a:pt x="0" y="32"/>
                  <a:pt x="3" y="16"/>
                  <a:pt x="3" y="50"/>
                </a:cubicBezTo>
                <a:close/>
              </a:path>
            </a:pathLst>
          </a:custGeom>
          <a:solidFill>
            <a:schemeClr val="accent1"/>
          </a:solidFill>
          <a:ln w="12700" cap="flat" cmpd="sng">
            <a:solidFill>
              <a:srgbClr val="000000"/>
            </a:solidFill>
            <a:prstDash val="solid"/>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52" name="Freeform 92"/>
          <p:cNvSpPr>
            <a:spLocks/>
          </p:cNvSpPr>
          <p:nvPr/>
        </p:nvSpPr>
        <p:spPr bwMode="auto">
          <a:xfrm>
            <a:off x="5921376" y="2855913"/>
            <a:ext cx="101600" cy="88900"/>
          </a:xfrm>
          <a:custGeom>
            <a:avLst/>
            <a:gdLst>
              <a:gd name="T0" fmla="*/ 2147483647 w 53"/>
              <a:gd name="T1" fmla="*/ 2147483647 h 114"/>
              <a:gd name="T2" fmla="*/ 2147483647 w 53"/>
              <a:gd name="T3" fmla="*/ 2147483647 h 114"/>
              <a:gd name="T4" fmla="*/ 2147483647 w 53"/>
              <a:gd name="T5" fmla="*/ 2147483647 h 114"/>
              <a:gd name="T6" fmla="*/ 2147483647 w 53"/>
              <a:gd name="T7" fmla="*/ 0 h 114"/>
              <a:gd name="T8" fmla="*/ 2147483647 w 53"/>
              <a:gd name="T9" fmla="*/ 2147483647 h 114"/>
              <a:gd name="T10" fmla="*/ 0 60000 65536"/>
              <a:gd name="T11" fmla="*/ 0 60000 65536"/>
              <a:gd name="T12" fmla="*/ 0 60000 65536"/>
              <a:gd name="T13" fmla="*/ 0 60000 65536"/>
              <a:gd name="T14" fmla="*/ 0 60000 65536"/>
              <a:gd name="T15" fmla="*/ 0 w 53"/>
              <a:gd name="T16" fmla="*/ 0 h 114"/>
              <a:gd name="T17" fmla="*/ 53 w 53"/>
              <a:gd name="T18" fmla="*/ 114 h 114"/>
            </a:gdLst>
            <a:ahLst/>
            <a:cxnLst>
              <a:cxn ang="T10">
                <a:pos x="T0" y="T1"/>
              </a:cxn>
              <a:cxn ang="T11">
                <a:pos x="T2" y="T3"/>
              </a:cxn>
              <a:cxn ang="T12">
                <a:pos x="T4" y="T5"/>
              </a:cxn>
              <a:cxn ang="T13">
                <a:pos x="T6" y="T7"/>
              </a:cxn>
              <a:cxn ang="T14">
                <a:pos x="T8" y="T9"/>
              </a:cxn>
            </a:cxnLst>
            <a:rect l="T15" t="T16" r="T17" b="T18"/>
            <a:pathLst>
              <a:path w="53" h="114">
                <a:moveTo>
                  <a:pt x="3" y="50"/>
                </a:moveTo>
                <a:cubicBezTo>
                  <a:pt x="4" y="58"/>
                  <a:pt x="5" y="114"/>
                  <a:pt x="36" y="109"/>
                </a:cubicBezTo>
                <a:cubicBezTo>
                  <a:pt x="45" y="107"/>
                  <a:pt x="47" y="92"/>
                  <a:pt x="53" y="84"/>
                </a:cubicBezTo>
                <a:cubicBezTo>
                  <a:pt x="46" y="40"/>
                  <a:pt x="52" y="15"/>
                  <a:pt x="11" y="0"/>
                </a:cubicBezTo>
                <a:cubicBezTo>
                  <a:pt x="0" y="32"/>
                  <a:pt x="3" y="16"/>
                  <a:pt x="3" y="50"/>
                </a:cubicBezTo>
                <a:close/>
              </a:path>
            </a:pathLst>
          </a:custGeom>
          <a:solidFill>
            <a:schemeClr val="accent1"/>
          </a:solidFill>
          <a:ln w="12700" cap="flat" cmpd="sng">
            <a:solidFill>
              <a:srgbClr val="000000"/>
            </a:solidFill>
            <a:prstDash val="solid"/>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53" name="Freeform 93"/>
          <p:cNvSpPr>
            <a:spLocks/>
          </p:cNvSpPr>
          <p:nvPr/>
        </p:nvSpPr>
        <p:spPr bwMode="auto">
          <a:xfrm>
            <a:off x="6149976" y="2703513"/>
            <a:ext cx="101600" cy="88900"/>
          </a:xfrm>
          <a:custGeom>
            <a:avLst/>
            <a:gdLst>
              <a:gd name="T0" fmla="*/ 2147483647 w 53"/>
              <a:gd name="T1" fmla="*/ 2147483647 h 114"/>
              <a:gd name="T2" fmla="*/ 2147483647 w 53"/>
              <a:gd name="T3" fmla="*/ 2147483647 h 114"/>
              <a:gd name="T4" fmla="*/ 2147483647 w 53"/>
              <a:gd name="T5" fmla="*/ 2147483647 h 114"/>
              <a:gd name="T6" fmla="*/ 2147483647 w 53"/>
              <a:gd name="T7" fmla="*/ 0 h 114"/>
              <a:gd name="T8" fmla="*/ 2147483647 w 53"/>
              <a:gd name="T9" fmla="*/ 2147483647 h 114"/>
              <a:gd name="T10" fmla="*/ 0 60000 65536"/>
              <a:gd name="T11" fmla="*/ 0 60000 65536"/>
              <a:gd name="T12" fmla="*/ 0 60000 65536"/>
              <a:gd name="T13" fmla="*/ 0 60000 65536"/>
              <a:gd name="T14" fmla="*/ 0 60000 65536"/>
              <a:gd name="T15" fmla="*/ 0 w 53"/>
              <a:gd name="T16" fmla="*/ 0 h 114"/>
              <a:gd name="T17" fmla="*/ 53 w 53"/>
              <a:gd name="T18" fmla="*/ 114 h 114"/>
            </a:gdLst>
            <a:ahLst/>
            <a:cxnLst>
              <a:cxn ang="T10">
                <a:pos x="T0" y="T1"/>
              </a:cxn>
              <a:cxn ang="T11">
                <a:pos x="T2" y="T3"/>
              </a:cxn>
              <a:cxn ang="T12">
                <a:pos x="T4" y="T5"/>
              </a:cxn>
              <a:cxn ang="T13">
                <a:pos x="T6" y="T7"/>
              </a:cxn>
              <a:cxn ang="T14">
                <a:pos x="T8" y="T9"/>
              </a:cxn>
            </a:cxnLst>
            <a:rect l="T15" t="T16" r="T17" b="T18"/>
            <a:pathLst>
              <a:path w="53" h="114">
                <a:moveTo>
                  <a:pt x="3" y="50"/>
                </a:moveTo>
                <a:cubicBezTo>
                  <a:pt x="4" y="58"/>
                  <a:pt x="5" y="114"/>
                  <a:pt x="36" y="109"/>
                </a:cubicBezTo>
                <a:cubicBezTo>
                  <a:pt x="45" y="107"/>
                  <a:pt x="47" y="92"/>
                  <a:pt x="53" y="84"/>
                </a:cubicBezTo>
                <a:cubicBezTo>
                  <a:pt x="46" y="40"/>
                  <a:pt x="52" y="15"/>
                  <a:pt x="11" y="0"/>
                </a:cubicBezTo>
                <a:cubicBezTo>
                  <a:pt x="0" y="32"/>
                  <a:pt x="3" y="16"/>
                  <a:pt x="3" y="50"/>
                </a:cubicBezTo>
                <a:close/>
              </a:path>
            </a:pathLst>
          </a:custGeom>
          <a:solidFill>
            <a:schemeClr val="accent1"/>
          </a:solidFill>
          <a:ln w="12700" cap="flat" cmpd="sng">
            <a:solidFill>
              <a:srgbClr val="000000"/>
            </a:solidFill>
            <a:prstDash val="solid"/>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54" name="Freeform 94"/>
          <p:cNvSpPr>
            <a:spLocks/>
          </p:cNvSpPr>
          <p:nvPr/>
        </p:nvSpPr>
        <p:spPr bwMode="auto">
          <a:xfrm>
            <a:off x="6149976" y="2551113"/>
            <a:ext cx="101600" cy="88900"/>
          </a:xfrm>
          <a:custGeom>
            <a:avLst/>
            <a:gdLst>
              <a:gd name="T0" fmla="*/ 2147483647 w 53"/>
              <a:gd name="T1" fmla="*/ 2147483647 h 114"/>
              <a:gd name="T2" fmla="*/ 2147483647 w 53"/>
              <a:gd name="T3" fmla="*/ 2147483647 h 114"/>
              <a:gd name="T4" fmla="*/ 2147483647 w 53"/>
              <a:gd name="T5" fmla="*/ 2147483647 h 114"/>
              <a:gd name="T6" fmla="*/ 2147483647 w 53"/>
              <a:gd name="T7" fmla="*/ 0 h 114"/>
              <a:gd name="T8" fmla="*/ 2147483647 w 53"/>
              <a:gd name="T9" fmla="*/ 2147483647 h 114"/>
              <a:gd name="T10" fmla="*/ 0 60000 65536"/>
              <a:gd name="T11" fmla="*/ 0 60000 65536"/>
              <a:gd name="T12" fmla="*/ 0 60000 65536"/>
              <a:gd name="T13" fmla="*/ 0 60000 65536"/>
              <a:gd name="T14" fmla="*/ 0 60000 65536"/>
              <a:gd name="T15" fmla="*/ 0 w 53"/>
              <a:gd name="T16" fmla="*/ 0 h 114"/>
              <a:gd name="T17" fmla="*/ 53 w 53"/>
              <a:gd name="T18" fmla="*/ 114 h 114"/>
            </a:gdLst>
            <a:ahLst/>
            <a:cxnLst>
              <a:cxn ang="T10">
                <a:pos x="T0" y="T1"/>
              </a:cxn>
              <a:cxn ang="T11">
                <a:pos x="T2" y="T3"/>
              </a:cxn>
              <a:cxn ang="T12">
                <a:pos x="T4" y="T5"/>
              </a:cxn>
              <a:cxn ang="T13">
                <a:pos x="T6" y="T7"/>
              </a:cxn>
              <a:cxn ang="T14">
                <a:pos x="T8" y="T9"/>
              </a:cxn>
            </a:cxnLst>
            <a:rect l="T15" t="T16" r="T17" b="T18"/>
            <a:pathLst>
              <a:path w="53" h="114">
                <a:moveTo>
                  <a:pt x="3" y="50"/>
                </a:moveTo>
                <a:cubicBezTo>
                  <a:pt x="4" y="58"/>
                  <a:pt x="5" y="114"/>
                  <a:pt x="36" y="109"/>
                </a:cubicBezTo>
                <a:cubicBezTo>
                  <a:pt x="45" y="107"/>
                  <a:pt x="47" y="92"/>
                  <a:pt x="53" y="84"/>
                </a:cubicBezTo>
                <a:cubicBezTo>
                  <a:pt x="46" y="40"/>
                  <a:pt x="52" y="15"/>
                  <a:pt x="11" y="0"/>
                </a:cubicBezTo>
                <a:cubicBezTo>
                  <a:pt x="0" y="32"/>
                  <a:pt x="3" y="16"/>
                  <a:pt x="3" y="50"/>
                </a:cubicBezTo>
                <a:close/>
              </a:path>
            </a:pathLst>
          </a:custGeom>
          <a:solidFill>
            <a:schemeClr val="accent1"/>
          </a:solidFill>
          <a:ln w="12700" cap="flat" cmpd="sng">
            <a:solidFill>
              <a:srgbClr val="000000"/>
            </a:solidFill>
            <a:prstDash val="solid"/>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55" name="Line 95"/>
          <p:cNvSpPr>
            <a:spLocks noChangeShapeType="1"/>
          </p:cNvSpPr>
          <p:nvPr/>
        </p:nvSpPr>
        <p:spPr bwMode="auto">
          <a:xfrm flipV="1">
            <a:off x="5410204" y="2965450"/>
            <a:ext cx="304800" cy="381000"/>
          </a:xfrm>
          <a:prstGeom prst="line">
            <a:avLst/>
          </a:prstGeom>
          <a:noFill/>
          <a:ln w="28575">
            <a:solidFill>
              <a:srgbClr val="C4C018"/>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56" name="Freeform 96"/>
          <p:cNvSpPr>
            <a:spLocks/>
          </p:cNvSpPr>
          <p:nvPr/>
        </p:nvSpPr>
        <p:spPr bwMode="auto">
          <a:xfrm>
            <a:off x="4724414" y="3244854"/>
            <a:ext cx="849313" cy="614363"/>
          </a:xfrm>
          <a:custGeom>
            <a:avLst/>
            <a:gdLst>
              <a:gd name="T0" fmla="*/ 2147483647 w 535"/>
              <a:gd name="T1" fmla="*/ 2147483647 h 387"/>
              <a:gd name="T2" fmla="*/ 0 w 535"/>
              <a:gd name="T3" fmla="*/ 2147483647 h 387"/>
              <a:gd name="T4" fmla="*/ 2147483647 w 535"/>
              <a:gd name="T5" fmla="*/ 2147483647 h 387"/>
              <a:gd name="T6" fmla="*/ 2147483647 w 535"/>
              <a:gd name="T7" fmla="*/ 2147483647 h 387"/>
              <a:gd name="T8" fmla="*/ 2147483647 w 535"/>
              <a:gd name="T9" fmla="*/ 2147483647 h 387"/>
              <a:gd name="T10" fmla="*/ 2147483647 w 535"/>
              <a:gd name="T11" fmla="*/ 2147483647 h 387"/>
              <a:gd name="T12" fmla="*/ 2147483647 w 535"/>
              <a:gd name="T13" fmla="*/ 2147483647 h 387"/>
              <a:gd name="T14" fmla="*/ 2147483647 w 535"/>
              <a:gd name="T15" fmla="*/ 2147483647 h 387"/>
              <a:gd name="T16" fmla="*/ 2147483647 w 535"/>
              <a:gd name="T17" fmla="*/ 2147483647 h 387"/>
              <a:gd name="T18" fmla="*/ 2147483647 w 535"/>
              <a:gd name="T19" fmla="*/ 2147483647 h 387"/>
              <a:gd name="T20" fmla="*/ 2147483647 w 535"/>
              <a:gd name="T21" fmla="*/ 0 h 387"/>
              <a:gd name="T22" fmla="*/ 2147483647 w 535"/>
              <a:gd name="T23" fmla="*/ 2147483647 h 387"/>
              <a:gd name="T24" fmla="*/ 2147483647 w 535"/>
              <a:gd name="T25" fmla="*/ 2147483647 h 387"/>
              <a:gd name="T26" fmla="*/ 2147483647 w 535"/>
              <a:gd name="T27" fmla="*/ 2147483647 h 3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5"/>
              <a:gd name="T43" fmla="*/ 0 h 387"/>
              <a:gd name="T44" fmla="*/ 535 w 535"/>
              <a:gd name="T45" fmla="*/ 387 h 3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5" h="387">
                <a:moveTo>
                  <a:pt x="75" y="75"/>
                </a:moveTo>
                <a:cubicBezTo>
                  <a:pt x="44" y="98"/>
                  <a:pt x="27" y="122"/>
                  <a:pt x="0" y="150"/>
                </a:cubicBezTo>
                <a:cubicBezTo>
                  <a:pt x="12" y="205"/>
                  <a:pt x="27" y="253"/>
                  <a:pt x="59" y="300"/>
                </a:cubicBezTo>
                <a:cubicBezTo>
                  <a:pt x="68" y="348"/>
                  <a:pt x="68" y="361"/>
                  <a:pt x="117" y="375"/>
                </a:cubicBezTo>
                <a:cubicBezTo>
                  <a:pt x="158" y="369"/>
                  <a:pt x="212" y="387"/>
                  <a:pt x="242" y="358"/>
                </a:cubicBezTo>
                <a:cubicBezTo>
                  <a:pt x="266" y="333"/>
                  <a:pt x="266" y="328"/>
                  <a:pt x="300" y="316"/>
                </a:cubicBezTo>
                <a:cubicBezTo>
                  <a:pt x="365" y="291"/>
                  <a:pt x="439" y="297"/>
                  <a:pt x="509" y="291"/>
                </a:cubicBezTo>
                <a:cubicBezTo>
                  <a:pt x="535" y="235"/>
                  <a:pt x="519" y="240"/>
                  <a:pt x="475" y="200"/>
                </a:cubicBezTo>
                <a:cubicBezTo>
                  <a:pt x="454" y="181"/>
                  <a:pt x="417" y="141"/>
                  <a:pt x="417" y="141"/>
                </a:cubicBezTo>
                <a:cubicBezTo>
                  <a:pt x="411" y="110"/>
                  <a:pt x="412" y="78"/>
                  <a:pt x="400" y="50"/>
                </a:cubicBezTo>
                <a:cubicBezTo>
                  <a:pt x="397" y="44"/>
                  <a:pt x="320" y="3"/>
                  <a:pt x="309" y="0"/>
                </a:cubicBezTo>
                <a:cubicBezTo>
                  <a:pt x="271" y="7"/>
                  <a:pt x="252" y="24"/>
                  <a:pt x="217" y="33"/>
                </a:cubicBezTo>
                <a:cubicBezTo>
                  <a:pt x="178" y="42"/>
                  <a:pt x="139" y="50"/>
                  <a:pt x="100" y="58"/>
                </a:cubicBezTo>
                <a:cubicBezTo>
                  <a:pt x="91" y="63"/>
                  <a:pt x="75" y="75"/>
                  <a:pt x="75" y="75"/>
                </a:cubicBezTo>
                <a:close/>
              </a:path>
            </a:pathLst>
          </a:custGeom>
          <a:solidFill>
            <a:srgbClr val="FFCCCC"/>
          </a:solidFill>
          <a:ln w="12700" cap="flat" cmpd="sng">
            <a:solidFill>
              <a:srgbClr val="000000"/>
            </a:solidFill>
            <a:prstDash val="solid"/>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57" name="Freeform 97"/>
          <p:cNvSpPr>
            <a:spLocks/>
          </p:cNvSpPr>
          <p:nvPr/>
        </p:nvSpPr>
        <p:spPr bwMode="auto">
          <a:xfrm>
            <a:off x="4876800" y="2711450"/>
            <a:ext cx="280988" cy="273050"/>
          </a:xfrm>
          <a:custGeom>
            <a:avLst/>
            <a:gdLst>
              <a:gd name="T0" fmla="*/ 2147483647 w 177"/>
              <a:gd name="T1" fmla="*/ 2147483647 h 172"/>
              <a:gd name="T2" fmla="*/ 2147483647 w 177"/>
              <a:gd name="T3" fmla="*/ 2147483647 h 172"/>
              <a:gd name="T4" fmla="*/ 2147483647 w 177"/>
              <a:gd name="T5" fmla="*/ 2147483647 h 172"/>
              <a:gd name="T6" fmla="*/ 2147483647 w 177"/>
              <a:gd name="T7" fmla="*/ 2147483647 h 172"/>
              <a:gd name="T8" fmla="*/ 2147483647 w 177"/>
              <a:gd name="T9" fmla="*/ 0 h 172"/>
              <a:gd name="T10" fmla="*/ 2147483647 w 177"/>
              <a:gd name="T11" fmla="*/ 2147483647 h 172"/>
              <a:gd name="T12" fmla="*/ 2147483647 w 177"/>
              <a:gd name="T13" fmla="*/ 2147483647 h 172"/>
              <a:gd name="T14" fmla="*/ 0 60000 65536"/>
              <a:gd name="T15" fmla="*/ 0 60000 65536"/>
              <a:gd name="T16" fmla="*/ 0 60000 65536"/>
              <a:gd name="T17" fmla="*/ 0 60000 65536"/>
              <a:gd name="T18" fmla="*/ 0 60000 65536"/>
              <a:gd name="T19" fmla="*/ 0 60000 65536"/>
              <a:gd name="T20" fmla="*/ 0 60000 65536"/>
              <a:gd name="T21" fmla="*/ 0 w 177"/>
              <a:gd name="T22" fmla="*/ 0 h 172"/>
              <a:gd name="T23" fmla="*/ 177 w 177"/>
              <a:gd name="T24" fmla="*/ 172 h 1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172">
                <a:moveTo>
                  <a:pt x="32" y="34"/>
                </a:moveTo>
                <a:cubicBezTo>
                  <a:pt x="21" y="63"/>
                  <a:pt x="0" y="101"/>
                  <a:pt x="23" y="134"/>
                </a:cubicBezTo>
                <a:cubicBezTo>
                  <a:pt x="34" y="150"/>
                  <a:pt x="73" y="167"/>
                  <a:pt x="73" y="167"/>
                </a:cubicBezTo>
                <a:cubicBezTo>
                  <a:pt x="143" y="157"/>
                  <a:pt x="148" y="172"/>
                  <a:pt x="173" y="109"/>
                </a:cubicBezTo>
                <a:cubicBezTo>
                  <a:pt x="164" y="17"/>
                  <a:pt x="177" y="25"/>
                  <a:pt x="107" y="0"/>
                </a:cubicBezTo>
                <a:cubicBezTo>
                  <a:pt x="90" y="5"/>
                  <a:pt x="72" y="9"/>
                  <a:pt x="57" y="17"/>
                </a:cubicBezTo>
                <a:cubicBezTo>
                  <a:pt x="47" y="21"/>
                  <a:pt x="32" y="34"/>
                  <a:pt x="32" y="34"/>
                </a:cubicBezTo>
                <a:close/>
              </a:path>
            </a:pathLst>
          </a:custGeom>
          <a:solidFill>
            <a:srgbClr val="58DB9D"/>
          </a:solidFill>
          <a:ln w="12700" cap="flat" cmpd="sng">
            <a:solidFill>
              <a:srgbClr val="000000"/>
            </a:solidFill>
            <a:prstDash val="solid"/>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58" name="Freeform 98"/>
          <p:cNvSpPr>
            <a:spLocks/>
          </p:cNvSpPr>
          <p:nvPr/>
        </p:nvSpPr>
        <p:spPr bwMode="auto">
          <a:xfrm>
            <a:off x="5322894" y="3522663"/>
            <a:ext cx="101600" cy="88900"/>
          </a:xfrm>
          <a:custGeom>
            <a:avLst/>
            <a:gdLst>
              <a:gd name="T0" fmla="*/ 2147483647 w 53"/>
              <a:gd name="T1" fmla="*/ 2147483647 h 114"/>
              <a:gd name="T2" fmla="*/ 2147483647 w 53"/>
              <a:gd name="T3" fmla="*/ 2147483647 h 114"/>
              <a:gd name="T4" fmla="*/ 2147483647 w 53"/>
              <a:gd name="T5" fmla="*/ 2147483647 h 114"/>
              <a:gd name="T6" fmla="*/ 2147483647 w 53"/>
              <a:gd name="T7" fmla="*/ 0 h 114"/>
              <a:gd name="T8" fmla="*/ 2147483647 w 53"/>
              <a:gd name="T9" fmla="*/ 2147483647 h 114"/>
              <a:gd name="T10" fmla="*/ 0 60000 65536"/>
              <a:gd name="T11" fmla="*/ 0 60000 65536"/>
              <a:gd name="T12" fmla="*/ 0 60000 65536"/>
              <a:gd name="T13" fmla="*/ 0 60000 65536"/>
              <a:gd name="T14" fmla="*/ 0 60000 65536"/>
              <a:gd name="T15" fmla="*/ 0 w 53"/>
              <a:gd name="T16" fmla="*/ 0 h 114"/>
              <a:gd name="T17" fmla="*/ 53 w 53"/>
              <a:gd name="T18" fmla="*/ 114 h 114"/>
            </a:gdLst>
            <a:ahLst/>
            <a:cxnLst>
              <a:cxn ang="T10">
                <a:pos x="T0" y="T1"/>
              </a:cxn>
              <a:cxn ang="T11">
                <a:pos x="T2" y="T3"/>
              </a:cxn>
              <a:cxn ang="T12">
                <a:pos x="T4" y="T5"/>
              </a:cxn>
              <a:cxn ang="T13">
                <a:pos x="T6" y="T7"/>
              </a:cxn>
              <a:cxn ang="T14">
                <a:pos x="T8" y="T9"/>
              </a:cxn>
            </a:cxnLst>
            <a:rect l="T15" t="T16" r="T17" b="T18"/>
            <a:pathLst>
              <a:path w="53" h="114">
                <a:moveTo>
                  <a:pt x="3" y="50"/>
                </a:moveTo>
                <a:cubicBezTo>
                  <a:pt x="4" y="58"/>
                  <a:pt x="5" y="114"/>
                  <a:pt x="36" y="109"/>
                </a:cubicBezTo>
                <a:cubicBezTo>
                  <a:pt x="45" y="107"/>
                  <a:pt x="47" y="92"/>
                  <a:pt x="53" y="84"/>
                </a:cubicBezTo>
                <a:cubicBezTo>
                  <a:pt x="46" y="40"/>
                  <a:pt x="52" y="15"/>
                  <a:pt x="11" y="0"/>
                </a:cubicBezTo>
                <a:cubicBezTo>
                  <a:pt x="0" y="32"/>
                  <a:pt x="3" y="16"/>
                  <a:pt x="3" y="50"/>
                </a:cubicBezTo>
                <a:close/>
              </a:path>
            </a:pathLst>
          </a:custGeom>
          <a:solidFill>
            <a:schemeClr val="accent1"/>
          </a:solidFill>
          <a:ln w="12700" cap="flat" cmpd="sng">
            <a:solidFill>
              <a:srgbClr val="000000"/>
            </a:solidFill>
            <a:prstDash val="solid"/>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59" name="Freeform 99"/>
          <p:cNvSpPr>
            <a:spLocks/>
          </p:cNvSpPr>
          <p:nvPr/>
        </p:nvSpPr>
        <p:spPr bwMode="auto">
          <a:xfrm>
            <a:off x="5094294" y="3598863"/>
            <a:ext cx="101600" cy="88900"/>
          </a:xfrm>
          <a:custGeom>
            <a:avLst/>
            <a:gdLst>
              <a:gd name="T0" fmla="*/ 2147483647 w 53"/>
              <a:gd name="T1" fmla="*/ 2147483647 h 114"/>
              <a:gd name="T2" fmla="*/ 2147483647 w 53"/>
              <a:gd name="T3" fmla="*/ 2147483647 h 114"/>
              <a:gd name="T4" fmla="*/ 2147483647 w 53"/>
              <a:gd name="T5" fmla="*/ 2147483647 h 114"/>
              <a:gd name="T6" fmla="*/ 2147483647 w 53"/>
              <a:gd name="T7" fmla="*/ 0 h 114"/>
              <a:gd name="T8" fmla="*/ 2147483647 w 53"/>
              <a:gd name="T9" fmla="*/ 2147483647 h 114"/>
              <a:gd name="T10" fmla="*/ 0 60000 65536"/>
              <a:gd name="T11" fmla="*/ 0 60000 65536"/>
              <a:gd name="T12" fmla="*/ 0 60000 65536"/>
              <a:gd name="T13" fmla="*/ 0 60000 65536"/>
              <a:gd name="T14" fmla="*/ 0 60000 65536"/>
              <a:gd name="T15" fmla="*/ 0 w 53"/>
              <a:gd name="T16" fmla="*/ 0 h 114"/>
              <a:gd name="T17" fmla="*/ 53 w 53"/>
              <a:gd name="T18" fmla="*/ 114 h 114"/>
            </a:gdLst>
            <a:ahLst/>
            <a:cxnLst>
              <a:cxn ang="T10">
                <a:pos x="T0" y="T1"/>
              </a:cxn>
              <a:cxn ang="T11">
                <a:pos x="T2" y="T3"/>
              </a:cxn>
              <a:cxn ang="T12">
                <a:pos x="T4" y="T5"/>
              </a:cxn>
              <a:cxn ang="T13">
                <a:pos x="T6" y="T7"/>
              </a:cxn>
              <a:cxn ang="T14">
                <a:pos x="T8" y="T9"/>
              </a:cxn>
            </a:cxnLst>
            <a:rect l="T15" t="T16" r="T17" b="T18"/>
            <a:pathLst>
              <a:path w="53" h="114">
                <a:moveTo>
                  <a:pt x="3" y="50"/>
                </a:moveTo>
                <a:cubicBezTo>
                  <a:pt x="4" y="58"/>
                  <a:pt x="5" y="114"/>
                  <a:pt x="36" y="109"/>
                </a:cubicBezTo>
                <a:cubicBezTo>
                  <a:pt x="45" y="107"/>
                  <a:pt x="47" y="92"/>
                  <a:pt x="53" y="84"/>
                </a:cubicBezTo>
                <a:cubicBezTo>
                  <a:pt x="46" y="40"/>
                  <a:pt x="52" y="15"/>
                  <a:pt x="11" y="0"/>
                </a:cubicBezTo>
                <a:cubicBezTo>
                  <a:pt x="0" y="32"/>
                  <a:pt x="3" y="16"/>
                  <a:pt x="3" y="50"/>
                </a:cubicBezTo>
                <a:close/>
              </a:path>
            </a:pathLst>
          </a:custGeom>
          <a:solidFill>
            <a:schemeClr val="accent1"/>
          </a:solidFill>
          <a:ln w="12700" cap="flat" cmpd="sng">
            <a:solidFill>
              <a:srgbClr val="000000"/>
            </a:solidFill>
            <a:prstDash val="solid"/>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60" name="Freeform 100"/>
          <p:cNvSpPr>
            <a:spLocks/>
          </p:cNvSpPr>
          <p:nvPr/>
        </p:nvSpPr>
        <p:spPr bwMode="auto">
          <a:xfrm>
            <a:off x="4941888" y="3675063"/>
            <a:ext cx="101600" cy="88900"/>
          </a:xfrm>
          <a:custGeom>
            <a:avLst/>
            <a:gdLst>
              <a:gd name="T0" fmla="*/ 2147483647 w 53"/>
              <a:gd name="T1" fmla="*/ 2147483647 h 114"/>
              <a:gd name="T2" fmla="*/ 2147483647 w 53"/>
              <a:gd name="T3" fmla="*/ 2147483647 h 114"/>
              <a:gd name="T4" fmla="*/ 2147483647 w 53"/>
              <a:gd name="T5" fmla="*/ 2147483647 h 114"/>
              <a:gd name="T6" fmla="*/ 2147483647 w 53"/>
              <a:gd name="T7" fmla="*/ 0 h 114"/>
              <a:gd name="T8" fmla="*/ 2147483647 w 53"/>
              <a:gd name="T9" fmla="*/ 2147483647 h 114"/>
              <a:gd name="T10" fmla="*/ 0 60000 65536"/>
              <a:gd name="T11" fmla="*/ 0 60000 65536"/>
              <a:gd name="T12" fmla="*/ 0 60000 65536"/>
              <a:gd name="T13" fmla="*/ 0 60000 65536"/>
              <a:gd name="T14" fmla="*/ 0 60000 65536"/>
              <a:gd name="T15" fmla="*/ 0 w 53"/>
              <a:gd name="T16" fmla="*/ 0 h 114"/>
              <a:gd name="T17" fmla="*/ 53 w 53"/>
              <a:gd name="T18" fmla="*/ 114 h 114"/>
            </a:gdLst>
            <a:ahLst/>
            <a:cxnLst>
              <a:cxn ang="T10">
                <a:pos x="T0" y="T1"/>
              </a:cxn>
              <a:cxn ang="T11">
                <a:pos x="T2" y="T3"/>
              </a:cxn>
              <a:cxn ang="T12">
                <a:pos x="T4" y="T5"/>
              </a:cxn>
              <a:cxn ang="T13">
                <a:pos x="T6" y="T7"/>
              </a:cxn>
              <a:cxn ang="T14">
                <a:pos x="T8" y="T9"/>
              </a:cxn>
            </a:cxnLst>
            <a:rect l="T15" t="T16" r="T17" b="T18"/>
            <a:pathLst>
              <a:path w="53" h="114">
                <a:moveTo>
                  <a:pt x="3" y="50"/>
                </a:moveTo>
                <a:cubicBezTo>
                  <a:pt x="4" y="58"/>
                  <a:pt x="5" y="114"/>
                  <a:pt x="36" y="109"/>
                </a:cubicBezTo>
                <a:cubicBezTo>
                  <a:pt x="45" y="107"/>
                  <a:pt x="47" y="92"/>
                  <a:pt x="53" y="84"/>
                </a:cubicBezTo>
                <a:cubicBezTo>
                  <a:pt x="46" y="40"/>
                  <a:pt x="52" y="15"/>
                  <a:pt x="11" y="0"/>
                </a:cubicBezTo>
                <a:cubicBezTo>
                  <a:pt x="0" y="32"/>
                  <a:pt x="3" y="16"/>
                  <a:pt x="3" y="50"/>
                </a:cubicBezTo>
                <a:close/>
              </a:path>
            </a:pathLst>
          </a:custGeom>
          <a:solidFill>
            <a:schemeClr val="accent1"/>
          </a:solidFill>
          <a:ln w="12700" cap="flat" cmpd="sng">
            <a:solidFill>
              <a:srgbClr val="000000"/>
            </a:solidFill>
            <a:prstDash val="solid"/>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61" name="Freeform 101"/>
          <p:cNvSpPr>
            <a:spLocks/>
          </p:cNvSpPr>
          <p:nvPr/>
        </p:nvSpPr>
        <p:spPr bwMode="auto">
          <a:xfrm>
            <a:off x="5170488" y="3522663"/>
            <a:ext cx="101600" cy="88900"/>
          </a:xfrm>
          <a:custGeom>
            <a:avLst/>
            <a:gdLst>
              <a:gd name="T0" fmla="*/ 2147483647 w 53"/>
              <a:gd name="T1" fmla="*/ 2147483647 h 114"/>
              <a:gd name="T2" fmla="*/ 2147483647 w 53"/>
              <a:gd name="T3" fmla="*/ 2147483647 h 114"/>
              <a:gd name="T4" fmla="*/ 2147483647 w 53"/>
              <a:gd name="T5" fmla="*/ 2147483647 h 114"/>
              <a:gd name="T6" fmla="*/ 2147483647 w 53"/>
              <a:gd name="T7" fmla="*/ 0 h 114"/>
              <a:gd name="T8" fmla="*/ 2147483647 w 53"/>
              <a:gd name="T9" fmla="*/ 2147483647 h 114"/>
              <a:gd name="T10" fmla="*/ 0 60000 65536"/>
              <a:gd name="T11" fmla="*/ 0 60000 65536"/>
              <a:gd name="T12" fmla="*/ 0 60000 65536"/>
              <a:gd name="T13" fmla="*/ 0 60000 65536"/>
              <a:gd name="T14" fmla="*/ 0 60000 65536"/>
              <a:gd name="T15" fmla="*/ 0 w 53"/>
              <a:gd name="T16" fmla="*/ 0 h 114"/>
              <a:gd name="T17" fmla="*/ 53 w 53"/>
              <a:gd name="T18" fmla="*/ 114 h 114"/>
            </a:gdLst>
            <a:ahLst/>
            <a:cxnLst>
              <a:cxn ang="T10">
                <a:pos x="T0" y="T1"/>
              </a:cxn>
              <a:cxn ang="T11">
                <a:pos x="T2" y="T3"/>
              </a:cxn>
              <a:cxn ang="T12">
                <a:pos x="T4" y="T5"/>
              </a:cxn>
              <a:cxn ang="T13">
                <a:pos x="T6" y="T7"/>
              </a:cxn>
              <a:cxn ang="T14">
                <a:pos x="T8" y="T9"/>
              </a:cxn>
            </a:cxnLst>
            <a:rect l="T15" t="T16" r="T17" b="T18"/>
            <a:pathLst>
              <a:path w="53" h="114">
                <a:moveTo>
                  <a:pt x="3" y="50"/>
                </a:moveTo>
                <a:cubicBezTo>
                  <a:pt x="4" y="58"/>
                  <a:pt x="5" y="114"/>
                  <a:pt x="36" y="109"/>
                </a:cubicBezTo>
                <a:cubicBezTo>
                  <a:pt x="45" y="107"/>
                  <a:pt x="47" y="92"/>
                  <a:pt x="53" y="84"/>
                </a:cubicBezTo>
                <a:cubicBezTo>
                  <a:pt x="46" y="40"/>
                  <a:pt x="52" y="15"/>
                  <a:pt x="11" y="0"/>
                </a:cubicBezTo>
                <a:cubicBezTo>
                  <a:pt x="0" y="32"/>
                  <a:pt x="3" y="16"/>
                  <a:pt x="3" y="50"/>
                </a:cubicBezTo>
                <a:close/>
              </a:path>
            </a:pathLst>
          </a:custGeom>
          <a:solidFill>
            <a:schemeClr val="accent1"/>
          </a:solidFill>
          <a:ln w="12700" cap="flat" cmpd="sng">
            <a:solidFill>
              <a:srgbClr val="000000"/>
            </a:solidFill>
            <a:prstDash val="solid"/>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62" name="Freeform 102"/>
          <p:cNvSpPr>
            <a:spLocks/>
          </p:cNvSpPr>
          <p:nvPr/>
        </p:nvSpPr>
        <p:spPr bwMode="auto">
          <a:xfrm>
            <a:off x="5170488" y="3370263"/>
            <a:ext cx="101600" cy="88900"/>
          </a:xfrm>
          <a:custGeom>
            <a:avLst/>
            <a:gdLst>
              <a:gd name="T0" fmla="*/ 2147483647 w 53"/>
              <a:gd name="T1" fmla="*/ 2147483647 h 114"/>
              <a:gd name="T2" fmla="*/ 2147483647 w 53"/>
              <a:gd name="T3" fmla="*/ 2147483647 h 114"/>
              <a:gd name="T4" fmla="*/ 2147483647 w 53"/>
              <a:gd name="T5" fmla="*/ 2147483647 h 114"/>
              <a:gd name="T6" fmla="*/ 2147483647 w 53"/>
              <a:gd name="T7" fmla="*/ 0 h 114"/>
              <a:gd name="T8" fmla="*/ 2147483647 w 53"/>
              <a:gd name="T9" fmla="*/ 2147483647 h 114"/>
              <a:gd name="T10" fmla="*/ 0 60000 65536"/>
              <a:gd name="T11" fmla="*/ 0 60000 65536"/>
              <a:gd name="T12" fmla="*/ 0 60000 65536"/>
              <a:gd name="T13" fmla="*/ 0 60000 65536"/>
              <a:gd name="T14" fmla="*/ 0 60000 65536"/>
              <a:gd name="T15" fmla="*/ 0 w 53"/>
              <a:gd name="T16" fmla="*/ 0 h 114"/>
              <a:gd name="T17" fmla="*/ 53 w 53"/>
              <a:gd name="T18" fmla="*/ 114 h 114"/>
            </a:gdLst>
            <a:ahLst/>
            <a:cxnLst>
              <a:cxn ang="T10">
                <a:pos x="T0" y="T1"/>
              </a:cxn>
              <a:cxn ang="T11">
                <a:pos x="T2" y="T3"/>
              </a:cxn>
              <a:cxn ang="T12">
                <a:pos x="T4" y="T5"/>
              </a:cxn>
              <a:cxn ang="T13">
                <a:pos x="T6" y="T7"/>
              </a:cxn>
              <a:cxn ang="T14">
                <a:pos x="T8" y="T9"/>
              </a:cxn>
            </a:cxnLst>
            <a:rect l="T15" t="T16" r="T17" b="T18"/>
            <a:pathLst>
              <a:path w="53" h="114">
                <a:moveTo>
                  <a:pt x="3" y="50"/>
                </a:moveTo>
                <a:cubicBezTo>
                  <a:pt x="4" y="58"/>
                  <a:pt x="5" y="114"/>
                  <a:pt x="36" y="109"/>
                </a:cubicBezTo>
                <a:cubicBezTo>
                  <a:pt x="45" y="107"/>
                  <a:pt x="47" y="92"/>
                  <a:pt x="53" y="84"/>
                </a:cubicBezTo>
                <a:cubicBezTo>
                  <a:pt x="46" y="40"/>
                  <a:pt x="52" y="15"/>
                  <a:pt x="11" y="0"/>
                </a:cubicBezTo>
                <a:cubicBezTo>
                  <a:pt x="0" y="32"/>
                  <a:pt x="3" y="16"/>
                  <a:pt x="3" y="50"/>
                </a:cubicBezTo>
                <a:close/>
              </a:path>
            </a:pathLst>
          </a:custGeom>
          <a:solidFill>
            <a:schemeClr val="accent1"/>
          </a:solidFill>
          <a:ln w="12700" cap="flat" cmpd="sng">
            <a:solidFill>
              <a:srgbClr val="000000"/>
            </a:solidFill>
            <a:prstDash val="solid"/>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63" name="Freeform 103"/>
          <p:cNvSpPr>
            <a:spLocks/>
          </p:cNvSpPr>
          <p:nvPr/>
        </p:nvSpPr>
        <p:spPr bwMode="auto">
          <a:xfrm>
            <a:off x="5249863" y="2975141"/>
            <a:ext cx="400050" cy="119063"/>
          </a:xfrm>
          <a:custGeom>
            <a:avLst/>
            <a:gdLst>
              <a:gd name="T0" fmla="*/ 2147483647 w 240"/>
              <a:gd name="T1" fmla="*/ 2147483647 h 103"/>
              <a:gd name="T2" fmla="*/ 2147483647 w 240"/>
              <a:gd name="T3" fmla="*/ 2147483647 h 103"/>
              <a:gd name="T4" fmla="*/ 0 w 240"/>
              <a:gd name="T5" fmla="*/ 0 h 103"/>
              <a:gd name="T6" fmla="*/ 0 60000 65536"/>
              <a:gd name="T7" fmla="*/ 0 60000 65536"/>
              <a:gd name="T8" fmla="*/ 0 60000 65536"/>
              <a:gd name="T9" fmla="*/ 0 w 240"/>
              <a:gd name="T10" fmla="*/ 0 h 103"/>
              <a:gd name="T11" fmla="*/ 240 w 240"/>
              <a:gd name="T12" fmla="*/ 103 h 103"/>
            </a:gdLst>
            <a:ahLst/>
            <a:cxnLst>
              <a:cxn ang="T6">
                <a:pos x="T0" y="T1"/>
              </a:cxn>
              <a:cxn ang="T7">
                <a:pos x="T2" y="T3"/>
              </a:cxn>
              <a:cxn ang="T8">
                <a:pos x="T4" y="T5"/>
              </a:cxn>
            </a:cxnLst>
            <a:rect l="T9" t="T10" r="T11" b="T12"/>
            <a:pathLst>
              <a:path w="240" h="103">
                <a:moveTo>
                  <a:pt x="240" y="48"/>
                </a:moveTo>
                <a:cubicBezTo>
                  <a:pt x="235" y="75"/>
                  <a:pt x="231" y="103"/>
                  <a:pt x="192" y="96"/>
                </a:cubicBezTo>
                <a:cubicBezTo>
                  <a:pt x="152" y="88"/>
                  <a:pt x="76" y="44"/>
                  <a:pt x="0" y="0"/>
                </a:cubicBezTo>
              </a:path>
            </a:pathLst>
          </a:custGeom>
          <a:noFill/>
          <a:ln w="28575" cap="flat" cmpd="sng">
            <a:solidFill>
              <a:srgbClr val="C4C018"/>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5944" name="Picture 104"/>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629400" y="408305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5" name="Text Box 105"/>
          <p:cNvSpPr txBox="1">
            <a:spLocks noChangeArrowheads="1"/>
          </p:cNvSpPr>
          <p:nvPr/>
        </p:nvSpPr>
        <p:spPr bwMode="auto">
          <a:xfrm>
            <a:off x="3087337" y="4351339"/>
            <a:ext cx="1864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Times" charset="0"/>
              </a:defRPr>
            </a:lvl1pPr>
            <a:lvl2pPr marL="742950" indent="-285750">
              <a:defRPr>
                <a:solidFill>
                  <a:schemeClr val="tx1"/>
                </a:solidFill>
                <a:latin typeface="Times" charset="0"/>
              </a:defRPr>
            </a:lvl2pPr>
            <a:lvl3pPr marL="1143000" indent="-228600">
              <a:defRPr>
                <a:solidFill>
                  <a:schemeClr val="tx1"/>
                </a:solidFill>
                <a:latin typeface="Times" charset="0"/>
              </a:defRPr>
            </a:lvl3pPr>
            <a:lvl4pPr marL="1600200" indent="-228600">
              <a:defRPr>
                <a:solidFill>
                  <a:schemeClr val="tx1"/>
                </a:solidFill>
                <a:latin typeface="Times" charset="0"/>
              </a:defRPr>
            </a:lvl4pPr>
            <a:lvl5pPr marL="2057400" indent="-228600">
              <a:defRPr>
                <a:solidFill>
                  <a:schemeClr val="tx1"/>
                </a:solidFill>
                <a:latin typeface="Times" charset="0"/>
              </a:defRPr>
            </a:lvl5pPr>
            <a:lvl6pPr marL="2514600" indent="-228600" eaLnBrk="0" fontAlgn="base" hangingPunct="0">
              <a:spcBef>
                <a:spcPct val="0"/>
              </a:spcBef>
              <a:spcAft>
                <a:spcPct val="0"/>
              </a:spcAft>
              <a:defRPr>
                <a:solidFill>
                  <a:schemeClr val="tx1"/>
                </a:solidFill>
                <a:latin typeface="Times" charset="0"/>
              </a:defRPr>
            </a:lvl6pPr>
            <a:lvl7pPr marL="2971800" indent="-228600" eaLnBrk="0" fontAlgn="base" hangingPunct="0">
              <a:spcBef>
                <a:spcPct val="0"/>
              </a:spcBef>
              <a:spcAft>
                <a:spcPct val="0"/>
              </a:spcAft>
              <a:defRPr>
                <a:solidFill>
                  <a:schemeClr val="tx1"/>
                </a:solidFill>
                <a:latin typeface="Times" charset="0"/>
              </a:defRPr>
            </a:lvl7pPr>
            <a:lvl8pPr marL="3429000" indent="-228600" eaLnBrk="0" fontAlgn="base" hangingPunct="0">
              <a:spcBef>
                <a:spcPct val="0"/>
              </a:spcBef>
              <a:spcAft>
                <a:spcPct val="0"/>
              </a:spcAft>
              <a:defRPr>
                <a:solidFill>
                  <a:schemeClr val="tx1"/>
                </a:solidFill>
                <a:latin typeface="Times" charset="0"/>
              </a:defRPr>
            </a:lvl8pPr>
            <a:lvl9pPr marL="3886200" indent="-228600" eaLnBrk="0" fontAlgn="base" hangingPunct="0">
              <a:spcBef>
                <a:spcPct val="0"/>
              </a:spcBef>
              <a:spcAft>
                <a:spcPct val="0"/>
              </a:spcAft>
              <a:defRPr>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rgbClr val="FFFFFF"/>
                </a:solidFill>
                <a:effectLst/>
                <a:uLnTx/>
                <a:uFillTx/>
                <a:latin typeface="Arial" pitchFamily="34" charset="0"/>
                <a:ea typeface="ＭＳ Ｐゴシック" pitchFamily="34" charset="-128"/>
                <a:cs typeface="+mn-cs"/>
              </a:rPr>
              <a:t>ES Cell cybrids</a:t>
            </a:r>
          </a:p>
        </p:txBody>
      </p:sp>
      <p:sp>
        <p:nvSpPr>
          <p:cNvPr id="15466" name="Freeform 106"/>
          <p:cNvSpPr>
            <a:spLocks/>
          </p:cNvSpPr>
          <p:nvPr/>
        </p:nvSpPr>
        <p:spPr bwMode="auto">
          <a:xfrm>
            <a:off x="8369300" y="2546350"/>
            <a:ext cx="114300" cy="177800"/>
          </a:xfrm>
          <a:custGeom>
            <a:avLst/>
            <a:gdLst>
              <a:gd name="T0" fmla="*/ 0 w 72"/>
              <a:gd name="T1" fmla="*/ 2147483647 h 112"/>
              <a:gd name="T2" fmla="*/ 2147483647 w 72"/>
              <a:gd name="T3" fmla="*/ 2147483647 h 112"/>
              <a:gd name="T4" fmla="*/ 2147483647 w 72"/>
              <a:gd name="T5" fmla="*/ 2147483647 h 112"/>
              <a:gd name="T6" fmla="*/ 2147483647 w 72"/>
              <a:gd name="T7" fmla="*/ 2147483647 h 112"/>
              <a:gd name="T8" fmla="*/ 2147483647 w 72"/>
              <a:gd name="T9" fmla="*/ 2147483647 h 112"/>
              <a:gd name="T10" fmla="*/ 2147483647 w 72"/>
              <a:gd name="T11" fmla="*/ 2147483647 h 112"/>
              <a:gd name="T12" fmla="*/ 2147483647 w 72"/>
              <a:gd name="T13" fmla="*/ 2147483647 h 112"/>
              <a:gd name="T14" fmla="*/ 2147483647 w 72"/>
              <a:gd name="T15" fmla="*/ 2147483647 h 112"/>
              <a:gd name="T16" fmla="*/ 2147483647 w 72"/>
              <a:gd name="T17" fmla="*/ 2147483647 h 112"/>
              <a:gd name="T18" fmla="*/ 2147483647 w 72"/>
              <a:gd name="T19" fmla="*/ 2147483647 h 112"/>
              <a:gd name="T20" fmla="*/ 2147483647 w 72"/>
              <a:gd name="T21" fmla="*/ 2147483647 h 112"/>
              <a:gd name="T22" fmla="*/ 2147483647 w 72"/>
              <a:gd name="T23" fmla="*/ 2147483647 h 112"/>
              <a:gd name="T24" fmla="*/ 2147483647 w 72"/>
              <a:gd name="T25" fmla="*/ 2147483647 h 112"/>
              <a:gd name="T26" fmla="*/ 2147483647 w 72"/>
              <a:gd name="T27" fmla="*/ 0 h 112"/>
              <a:gd name="T28" fmla="*/ 2147483647 w 72"/>
              <a:gd name="T29" fmla="*/ 0 h 112"/>
              <a:gd name="T30" fmla="*/ 2147483647 w 72"/>
              <a:gd name="T31" fmla="*/ 0 h 112"/>
              <a:gd name="T32" fmla="*/ 2147483647 w 72"/>
              <a:gd name="T33" fmla="*/ 2147483647 h 112"/>
              <a:gd name="T34" fmla="*/ 2147483647 w 72"/>
              <a:gd name="T35" fmla="*/ 2147483647 h 112"/>
              <a:gd name="T36" fmla="*/ 0 w 72"/>
              <a:gd name="T37" fmla="*/ 2147483647 h 112"/>
              <a:gd name="T38" fmla="*/ 0 w 72"/>
              <a:gd name="T39" fmla="*/ 2147483647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112"/>
              <a:gd name="T62" fmla="*/ 72 w 72"/>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112">
                <a:moveTo>
                  <a:pt x="0" y="64"/>
                </a:moveTo>
                <a:lnTo>
                  <a:pt x="8" y="80"/>
                </a:lnTo>
                <a:lnTo>
                  <a:pt x="16" y="104"/>
                </a:lnTo>
                <a:lnTo>
                  <a:pt x="32" y="112"/>
                </a:lnTo>
                <a:lnTo>
                  <a:pt x="48" y="112"/>
                </a:lnTo>
                <a:lnTo>
                  <a:pt x="64" y="104"/>
                </a:lnTo>
                <a:lnTo>
                  <a:pt x="72" y="96"/>
                </a:lnTo>
                <a:lnTo>
                  <a:pt x="72" y="72"/>
                </a:lnTo>
                <a:lnTo>
                  <a:pt x="72" y="48"/>
                </a:lnTo>
                <a:lnTo>
                  <a:pt x="72" y="32"/>
                </a:lnTo>
                <a:lnTo>
                  <a:pt x="56" y="8"/>
                </a:lnTo>
                <a:lnTo>
                  <a:pt x="48" y="0"/>
                </a:lnTo>
                <a:lnTo>
                  <a:pt x="32" y="0"/>
                </a:lnTo>
                <a:lnTo>
                  <a:pt x="16" y="8"/>
                </a:lnTo>
                <a:lnTo>
                  <a:pt x="8" y="16"/>
                </a:lnTo>
                <a:lnTo>
                  <a:pt x="0" y="40"/>
                </a:lnTo>
                <a:lnTo>
                  <a:pt x="0"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467" name="Freeform 107"/>
          <p:cNvSpPr>
            <a:spLocks/>
          </p:cNvSpPr>
          <p:nvPr/>
        </p:nvSpPr>
        <p:spPr bwMode="auto">
          <a:xfrm>
            <a:off x="8369300" y="2546350"/>
            <a:ext cx="114300" cy="177800"/>
          </a:xfrm>
          <a:custGeom>
            <a:avLst/>
            <a:gdLst>
              <a:gd name="T0" fmla="*/ 0 w 72"/>
              <a:gd name="T1" fmla="*/ 2147483647 h 112"/>
              <a:gd name="T2" fmla="*/ 2147483647 w 72"/>
              <a:gd name="T3" fmla="*/ 2147483647 h 112"/>
              <a:gd name="T4" fmla="*/ 2147483647 w 72"/>
              <a:gd name="T5" fmla="*/ 2147483647 h 112"/>
              <a:gd name="T6" fmla="*/ 2147483647 w 72"/>
              <a:gd name="T7" fmla="*/ 2147483647 h 112"/>
              <a:gd name="T8" fmla="*/ 2147483647 w 72"/>
              <a:gd name="T9" fmla="*/ 2147483647 h 112"/>
              <a:gd name="T10" fmla="*/ 2147483647 w 72"/>
              <a:gd name="T11" fmla="*/ 2147483647 h 112"/>
              <a:gd name="T12" fmla="*/ 2147483647 w 72"/>
              <a:gd name="T13" fmla="*/ 2147483647 h 112"/>
              <a:gd name="T14" fmla="*/ 2147483647 w 72"/>
              <a:gd name="T15" fmla="*/ 2147483647 h 112"/>
              <a:gd name="T16" fmla="*/ 2147483647 w 72"/>
              <a:gd name="T17" fmla="*/ 2147483647 h 112"/>
              <a:gd name="T18" fmla="*/ 2147483647 w 72"/>
              <a:gd name="T19" fmla="*/ 2147483647 h 112"/>
              <a:gd name="T20" fmla="*/ 2147483647 w 72"/>
              <a:gd name="T21" fmla="*/ 2147483647 h 112"/>
              <a:gd name="T22" fmla="*/ 2147483647 w 72"/>
              <a:gd name="T23" fmla="*/ 2147483647 h 112"/>
              <a:gd name="T24" fmla="*/ 2147483647 w 72"/>
              <a:gd name="T25" fmla="*/ 2147483647 h 112"/>
              <a:gd name="T26" fmla="*/ 2147483647 w 72"/>
              <a:gd name="T27" fmla="*/ 2147483647 h 112"/>
              <a:gd name="T28" fmla="*/ 2147483647 w 72"/>
              <a:gd name="T29" fmla="*/ 2147483647 h 112"/>
              <a:gd name="T30" fmla="*/ 2147483647 w 72"/>
              <a:gd name="T31" fmla="*/ 2147483647 h 112"/>
              <a:gd name="T32" fmla="*/ 2147483647 w 72"/>
              <a:gd name="T33" fmla="*/ 2147483647 h 112"/>
              <a:gd name="T34" fmla="*/ 2147483647 w 72"/>
              <a:gd name="T35" fmla="*/ 2147483647 h 112"/>
              <a:gd name="T36" fmla="*/ 2147483647 w 72"/>
              <a:gd name="T37" fmla="*/ 2147483647 h 112"/>
              <a:gd name="T38" fmla="*/ 2147483647 w 72"/>
              <a:gd name="T39" fmla="*/ 2147483647 h 112"/>
              <a:gd name="T40" fmla="*/ 2147483647 w 72"/>
              <a:gd name="T41" fmla="*/ 2147483647 h 112"/>
              <a:gd name="T42" fmla="*/ 2147483647 w 72"/>
              <a:gd name="T43" fmla="*/ 2147483647 h 112"/>
              <a:gd name="T44" fmla="*/ 2147483647 w 72"/>
              <a:gd name="T45" fmla="*/ 2147483647 h 112"/>
              <a:gd name="T46" fmla="*/ 2147483647 w 72"/>
              <a:gd name="T47" fmla="*/ 2147483647 h 112"/>
              <a:gd name="T48" fmla="*/ 2147483647 w 72"/>
              <a:gd name="T49" fmla="*/ 2147483647 h 112"/>
              <a:gd name="T50" fmla="*/ 2147483647 w 72"/>
              <a:gd name="T51" fmla="*/ 0 h 112"/>
              <a:gd name="T52" fmla="*/ 2147483647 w 72"/>
              <a:gd name="T53" fmla="*/ 0 h 112"/>
              <a:gd name="T54" fmla="*/ 2147483647 w 72"/>
              <a:gd name="T55" fmla="*/ 0 h 112"/>
              <a:gd name="T56" fmla="*/ 2147483647 w 72"/>
              <a:gd name="T57" fmla="*/ 0 h 112"/>
              <a:gd name="T58" fmla="*/ 2147483647 w 72"/>
              <a:gd name="T59" fmla="*/ 0 h 112"/>
              <a:gd name="T60" fmla="*/ 2147483647 w 72"/>
              <a:gd name="T61" fmla="*/ 0 h 112"/>
              <a:gd name="T62" fmla="*/ 2147483647 w 72"/>
              <a:gd name="T63" fmla="*/ 2147483647 h 112"/>
              <a:gd name="T64" fmla="*/ 2147483647 w 72"/>
              <a:gd name="T65" fmla="*/ 2147483647 h 112"/>
              <a:gd name="T66" fmla="*/ 2147483647 w 72"/>
              <a:gd name="T67" fmla="*/ 2147483647 h 112"/>
              <a:gd name="T68" fmla="*/ 2147483647 w 72"/>
              <a:gd name="T69" fmla="*/ 2147483647 h 112"/>
              <a:gd name="T70" fmla="*/ 0 w 72"/>
              <a:gd name="T71" fmla="*/ 2147483647 h 112"/>
              <a:gd name="T72" fmla="*/ 0 w 72"/>
              <a:gd name="T73" fmla="*/ 2147483647 h 112"/>
              <a:gd name="T74" fmla="*/ 0 w 72"/>
              <a:gd name="T75" fmla="*/ 2147483647 h 112"/>
              <a:gd name="T76" fmla="*/ 0 w 72"/>
              <a:gd name="T77" fmla="*/ 2147483647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112"/>
              <a:gd name="T119" fmla="*/ 72 w 72"/>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112">
                <a:moveTo>
                  <a:pt x="0" y="64"/>
                </a:moveTo>
                <a:lnTo>
                  <a:pt x="8" y="80"/>
                </a:lnTo>
                <a:lnTo>
                  <a:pt x="16" y="104"/>
                </a:lnTo>
                <a:lnTo>
                  <a:pt x="32" y="112"/>
                </a:lnTo>
                <a:lnTo>
                  <a:pt x="48" y="112"/>
                </a:lnTo>
                <a:lnTo>
                  <a:pt x="64" y="104"/>
                </a:lnTo>
                <a:lnTo>
                  <a:pt x="72" y="96"/>
                </a:lnTo>
                <a:lnTo>
                  <a:pt x="72" y="72"/>
                </a:lnTo>
                <a:lnTo>
                  <a:pt x="72" y="48"/>
                </a:lnTo>
                <a:lnTo>
                  <a:pt x="72" y="32"/>
                </a:lnTo>
                <a:lnTo>
                  <a:pt x="56" y="8"/>
                </a:lnTo>
                <a:lnTo>
                  <a:pt x="48" y="0"/>
                </a:lnTo>
                <a:lnTo>
                  <a:pt x="32" y="0"/>
                </a:lnTo>
                <a:lnTo>
                  <a:pt x="16" y="8"/>
                </a:lnTo>
                <a:lnTo>
                  <a:pt x="8" y="16"/>
                </a:lnTo>
                <a:lnTo>
                  <a:pt x="0" y="40"/>
                </a:lnTo>
                <a:lnTo>
                  <a:pt x="0" y="6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5948" name="Picture 108"/>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191500" y="2762250"/>
            <a:ext cx="444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9" name="Picture 109"/>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204200" y="2774950"/>
            <a:ext cx="4318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50" name="Picture 110"/>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216900" y="2787650"/>
            <a:ext cx="419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51" name="Picture 111"/>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242301" y="2800350"/>
            <a:ext cx="3937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52" name="Picture 112"/>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8293100" y="2813050"/>
            <a:ext cx="342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53" name="Picture 113"/>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8356601" y="2825750"/>
            <a:ext cx="2794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54" name="Picture 114"/>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509001" y="2838450"/>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75" name="Freeform 115"/>
          <p:cNvSpPr>
            <a:spLocks/>
          </p:cNvSpPr>
          <p:nvPr/>
        </p:nvSpPr>
        <p:spPr bwMode="auto">
          <a:xfrm>
            <a:off x="8178800" y="2762250"/>
            <a:ext cx="457200" cy="88900"/>
          </a:xfrm>
          <a:custGeom>
            <a:avLst/>
            <a:gdLst>
              <a:gd name="T0" fmla="*/ 2147483647 w 288"/>
              <a:gd name="T1" fmla="*/ 2147483647 h 56"/>
              <a:gd name="T2" fmla="*/ 2147483647 w 288"/>
              <a:gd name="T3" fmla="*/ 2147483647 h 56"/>
              <a:gd name="T4" fmla="*/ 2147483647 w 288"/>
              <a:gd name="T5" fmla="*/ 2147483647 h 56"/>
              <a:gd name="T6" fmla="*/ 2147483647 w 288"/>
              <a:gd name="T7" fmla="*/ 2147483647 h 56"/>
              <a:gd name="T8" fmla="*/ 2147483647 w 288"/>
              <a:gd name="T9" fmla="*/ 2147483647 h 56"/>
              <a:gd name="T10" fmla="*/ 2147483647 w 288"/>
              <a:gd name="T11" fmla="*/ 2147483647 h 56"/>
              <a:gd name="T12" fmla="*/ 2147483647 w 288"/>
              <a:gd name="T13" fmla="*/ 2147483647 h 56"/>
              <a:gd name="T14" fmla="*/ 2147483647 w 288"/>
              <a:gd name="T15" fmla="*/ 2147483647 h 56"/>
              <a:gd name="T16" fmla="*/ 2147483647 w 288"/>
              <a:gd name="T17" fmla="*/ 2147483647 h 56"/>
              <a:gd name="T18" fmla="*/ 2147483647 w 288"/>
              <a:gd name="T19" fmla="*/ 2147483647 h 56"/>
              <a:gd name="T20" fmla="*/ 2147483647 w 288"/>
              <a:gd name="T21" fmla="*/ 2147483647 h 56"/>
              <a:gd name="T22" fmla="*/ 2147483647 w 288"/>
              <a:gd name="T23" fmla="*/ 2147483647 h 56"/>
              <a:gd name="T24" fmla="*/ 2147483647 w 288"/>
              <a:gd name="T25" fmla="*/ 2147483647 h 56"/>
              <a:gd name="T26" fmla="*/ 2147483647 w 288"/>
              <a:gd name="T27" fmla="*/ 2147483647 h 56"/>
              <a:gd name="T28" fmla="*/ 2147483647 w 288"/>
              <a:gd name="T29" fmla="*/ 2147483647 h 56"/>
              <a:gd name="T30" fmla="*/ 0 w 288"/>
              <a:gd name="T31" fmla="*/ 0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56"/>
              <a:gd name="T50" fmla="*/ 288 w 288"/>
              <a:gd name="T51" fmla="*/ 56 h 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56">
                <a:moveTo>
                  <a:pt x="288" y="56"/>
                </a:moveTo>
                <a:lnTo>
                  <a:pt x="232" y="56"/>
                </a:lnTo>
                <a:lnTo>
                  <a:pt x="176" y="48"/>
                </a:lnTo>
                <a:lnTo>
                  <a:pt x="128" y="48"/>
                </a:lnTo>
                <a:lnTo>
                  <a:pt x="88" y="40"/>
                </a:lnTo>
                <a:lnTo>
                  <a:pt x="48" y="32"/>
                </a:lnTo>
                <a:lnTo>
                  <a:pt x="24" y="24"/>
                </a:lnTo>
                <a:lnTo>
                  <a:pt x="8" y="8"/>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5956" name="Picture 116"/>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8521700" y="2673350"/>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57" name="Picture 117"/>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382000" y="2686050"/>
            <a:ext cx="266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58" name="Picture 118"/>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343900" y="2698750"/>
            <a:ext cx="3048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59" name="Picture 119"/>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8305800" y="2711450"/>
            <a:ext cx="342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60" name="Picture 120"/>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8255000" y="2724150"/>
            <a:ext cx="3937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61" name="Picture 121"/>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8216900" y="2736850"/>
            <a:ext cx="4318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62" name="Picture 122"/>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8204200" y="2749550"/>
            <a:ext cx="444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63" name="Picture 123"/>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8191500" y="2762250"/>
            <a:ext cx="457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64" name="Picture 124"/>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8178800" y="2774950"/>
            <a:ext cx="469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85" name="Freeform 125"/>
          <p:cNvSpPr>
            <a:spLocks/>
          </p:cNvSpPr>
          <p:nvPr/>
        </p:nvSpPr>
        <p:spPr bwMode="auto">
          <a:xfrm>
            <a:off x="8178800" y="2673350"/>
            <a:ext cx="469900" cy="114300"/>
          </a:xfrm>
          <a:custGeom>
            <a:avLst/>
            <a:gdLst>
              <a:gd name="T0" fmla="*/ 0 w 296"/>
              <a:gd name="T1" fmla="*/ 2147483647 h 72"/>
              <a:gd name="T2" fmla="*/ 2147483647 w 296"/>
              <a:gd name="T3" fmla="*/ 2147483647 h 72"/>
              <a:gd name="T4" fmla="*/ 2147483647 w 296"/>
              <a:gd name="T5" fmla="*/ 2147483647 h 72"/>
              <a:gd name="T6" fmla="*/ 2147483647 w 296"/>
              <a:gd name="T7" fmla="*/ 2147483647 h 72"/>
              <a:gd name="T8" fmla="*/ 2147483647 w 296"/>
              <a:gd name="T9" fmla="*/ 2147483647 h 72"/>
              <a:gd name="T10" fmla="*/ 2147483647 w 296"/>
              <a:gd name="T11" fmla="*/ 2147483647 h 72"/>
              <a:gd name="T12" fmla="*/ 2147483647 w 296"/>
              <a:gd name="T13" fmla="*/ 2147483647 h 72"/>
              <a:gd name="T14" fmla="*/ 2147483647 w 296"/>
              <a:gd name="T15" fmla="*/ 2147483647 h 72"/>
              <a:gd name="T16" fmla="*/ 2147483647 w 296"/>
              <a:gd name="T17" fmla="*/ 2147483647 h 72"/>
              <a:gd name="T18" fmla="*/ 2147483647 w 296"/>
              <a:gd name="T19" fmla="*/ 2147483647 h 72"/>
              <a:gd name="T20" fmla="*/ 2147483647 w 296"/>
              <a:gd name="T21" fmla="*/ 2147483647 h 72"/>
              <a:gd name="T22" fmla="*/ 2147483647 w 296"/>
              <a:gd name="T23" fmla="*/ 2147483647 h 72"/>
              <a:gd name="T24" fmla="*/ 2147483647 w 296"/>
              <a:gd name="T25" fmla="*/ 2147483647 h 72"/>
              <a:gd name="T26" fmla="*/ 2147483647 w 296"/>
              <a:gd name="T27" fmla="*/ 0 h 72"/>
              <a:gd name="T28" fmla="*/ 2147483647 w 296"/>
              <a:gd name="T29" fmla="*/ 0 h 72"/>
              <a:gd name="T30" fmla="*/ 2147483647 w 296"/>
              <a:gd name="T31" fmla="*/ 0 h 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6"/>
              <a:gd name="T49" fmla="*/ 0 h 72"/>
              <a:gd name="T50" fmla="*/ 296 w 296"/>
              <a:gd name="T51" fmla="*/ 72 h 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6" h="72">
                <a:moveTo>
                  <a:pt x="0" y="72"/>
                </a:moveTo>
                <a:lnTo>
                  <a:pt x="8" y="56"/>
                </a:lnTo>
                <a:lnTo>
                  <a:pt x="24" y="40"/>
                </a:lnTo>
                <a:lnTo>
                  <a:pt x="48" y="32"/>
                </a:lnTo>
                <a:lnTo>
                  <a:pt x="88" y="24"/>
                </a:lnTo>
                <a:lnTo>
                  <a:pt x="128" y="8"/>
                </a:lnTo>
                <a:lnTo>
                  <a:pt x="176" y="8"/>
                </a:lnTo>
                <a:lnTo>
                  <a:pt x="232" y="0"/>
                </a:lnTo>
                <a:lnTo>
                  <a:pt x="29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5966" name="Picture 126"/>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8826500" y="2533650"/>
            <a:ext cx="63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67" name="Picture 127"/>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8750301" y="2546350"/>
            <a:ext cx="215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68" name="Picture 128"/>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8686805" y="2559050"/>
            <a:ext cx="355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69" name="Picture 129"/>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8636001" y="2571750"/>
            <a:ext cx="444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70" name="Picture 130"/>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8597900" y="2584450"/>
            <a:ext cx="520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71" name="Picture 131"/>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8572500" y="2597150"/>
            <a:ext cx="571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72" name="Picture 132"/>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547106" y="2609850"/>
            <a:ext cx="609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73" name="Picture 133"/>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8521701" y="2622550"/>
            <a:ext cx="660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74" name="Picture 134"/>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8509001" y="2635250"/>
            <a:ext cx="6858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75" name="Picture 135"/>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8496301" y="2647950"/>
            <a:ext cx="711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76" name="Picture 136"/>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8483600" y="2660650"/>
            <a:ext cx="7366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77" name="Picture 137"/>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8483600" y="2673350"/>
            <a:ext cx="749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78" name="Picture 138"/>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8470906" y="2686050"/>
            <a:ext cx="762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79" name="Picture 139"/>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8470906" y="2698750"/>
            <a:ext cx="762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80" name="Picture 140"/>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8470900" y="2711450"/>
            <a:ext cx="774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81" name="Picture 141"/>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8458206" y="2724150"/>
            <a:ext cx="787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82" name="Picture 142"/>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8458206" y="2736850"/>
            <a:ext cx="787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83" name="Picture 143"/>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8470900" y="2749550"/>
            <a:ext cx="774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84" name="Picture 144"/>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8470906" y="2762250"/>
            <a:ext cx="762000" cy="127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985" name="Picture 145"/>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8470906" y="2774950"/>
            <a:ext cx="762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86" name="Picture 146"/>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8483600" y="2787650"/>
            <a:ext cx="7366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87" name="Picture 147"/>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8483602" y="2800350"/>
            <a:ext cx="723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88" name="Picture 148"/>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8496301" y="2813050"/>
            <a:ext cx="711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89" name="Picture 149"/>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8509001" y="2825750"/>
            <a:ext cx="6858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90" name="Picture 150"/>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8534401" y="2838450"/>
            <a:ext cx="635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91" name="Picture 151"/>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8547106" y="2851150"/>
            <a:ext cx="609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92" name="Picture 152"/>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8559806" y="2863850"/>
            <a:ext cx="584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93" name="Picture 153"/>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8610599" y="2876550"/>
            <a:ext cx="5080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94" name="Picture 154"/>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8648701" y="2889250"/>
            <a:ext cx="419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95" name="Picture 155"/>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8686800" y="2901950"/>
            <a:ext cx="342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96" name="Picture 156"/>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8737601" y="2914650"/>
            <a:ext cx="241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17" name="Freeform 157"/>
          <p:cNvSpPr>
            <a:spLocks/>
          </p:cNvSpPr>
          <p:nvPr/>
        </p:nvSpPr>
        <p:spPr bwMode="auto">
          <a:xfrm>
            <a:off x="8458206" y="2533650"/>
            <a:ext cx="787400" cy="393700"/>
          </a:xfrm>
          <a:custGeom>
            <a:avLst/>
            <a:gdLst>
              <a:gd name="T0" fmla="*/ 2147483647 w 496"/>
              <a:gd name="T1" fmla="*/ 2147483647 h 248"/>
              <a:gd name="T2" fmla="*/ 2147483647 w 496"/>
              <a:gd name="T3" fmla="*/ 2147483647 h 248"/>
              <a:gd name="T4" fmla="*/ 2147483647 w 496"/>
              <a:gd name="T5" fmla="*/ 2147483647 h 248"/>
              <a:gd name="T6" fmla="*/ 2147483647 w 496"/>
              <a:gd name="T7" fmla="*/ 2147483647 h 248"/>
              <a:gd name="T8" fmla="*/ 2147483647 w 496"/>
              <a:gd name="T9" fmla="*/ 2147483647 h 248"/>
              <a:gd name="T10" fmla="*/ 2147483647 w 496"/>
              <a:gd name="T11" fmla="*/ 2147483647 h 248"/>
              <a:gd name="T12" fmla="*/ 2147483647 w 496"/>
              <a:gd name="T13" fmla="*/ 2147483647 h 248"/>
              <a:gd name="T14" fmla="*/ 2147483647 w 496"/>
              <a:gd name="T15" fmla="*/ 2147483647 h 248"/>
              <a:gd name="T16" fmla="*/ 2147483647 w 496"/>
              <a:gd name="T17" fmla="*/ 2147483647 h 248"/>
              <a:gd name="T18" fmla="*/ 2147483647 w 496"/>
              <a:gd name="T19" fmla="*/ 2147483647 h 248"/>
              <a:gd name="T20" fmla="*/ 2147483647 w 496"/>
              <a:gd name="T21" fmla="*/ 2147483647 h 248"/>
              <a:gd name="T22" fmla="*/ 2147483647 w 496"/>
              <a:gd name="T23" fmla="*/ 2147483647 h 248"/>
              <a:gd name="T24" fmla="*/ 2147483647 w 496"/>
              <a:gd name="T25" fmla="*/ 2147483647 h 248"/>
              <a:gd name="T26" fmla="*/ 2147483647 w 496"/>
              <a:gd name="T27" fmla="*/ 2147483647 h 248"/>
              <a:gd name="T28" fmla="*/ 2147483647 w 496"/>
              <a:gd name="T29" fmla="*/ 2147483647 h 248"/>
              <a:gd name="T30" fmla="*/ 2147483647 w 496"/>
              <a:gd name="T31" fmla="*/ 2147483647 h 248"/>
              <a:gd name="T32" fmla="*/ 0 w 496"/>
              <a:gd name="T33" fmla="*/ 2147483647 h 248"/>
              <a:gd name="T34" fmla="*/ 0 w 496"/>
              <a:gd name="T35" fmla="*/ 2147483647 h 248"/>
              <a:gd name="T36" fmla="*/ 2147483647 w 496"/>
              <a:gd name="T37" fmla="*/ 2147483647 h 248"/>
              <a:gd name="T38" fmla="*/ 2147483647 w 496"/>
              <a:gd name="T39" fmla="*/ 2147483647 h 248"/>
              <a:gd name="T40" fmla="*/ 2147483647 w 496"/>
              <a:gd name="T41" fmla="*/ 2147483647 h 248"/>
              <a:gd name="T42" fmla="*/ 2147483647 w 496"/>
              <a:gd name="T43" fmla="*/ 2147483647 h 248"/>
              <a:gd name="T44" fmla="*/ 2147483647 w 496"/>
              <a:gd name="T45" fmla="*/ 2147483647 h 248"/>
              <a:gd name="T46" fmla="*/ 2147483647 w 496"/>
              <a:gd name="T47" fmla="*/ 2147483647 h 248"/>
              <a:gd name="T48" fmla="*/ 2147483647 w 496"/>
              <a:gd name="T49" fmla="*/ 2147483647 h 248"/>
              <a:gd name="T50" fmla="*/ 2147483647 w 496"/>
              <a:gd name="T51" fmla="*/ 0 h 248"/>
              <a:gd name="T52" fmla="*/ 2147483647 w 496"/>
              <a:gd name="T53" fmla="*/ 0 h 248"/>
              <a:gd name="T54" fmla="*/ 2147483647 w 496"/>
              <a:gd name="T55" fmla="*/ 2147483647 h 248"/>
              <a:gd name="T56" fmla="*/ 2147483647 w 496"/>
              <a:gd name="T57" fmla="*/ 2147483647 h 248"/>
              <a:gd name="T58" fmla="*/ 2147483647 w 496"/>
              <a:gd name="T59" fmla="*/ 2147483647 h 248"/>
              <a:gd name="T60" fmla="*/ 2147483647 w 496"/>
              <a:gd name="T61" fmla="*/ 2147483647 h 248"/>
              <a:gd name="T62" fmla="*/ 2147483647 w 496"/>
              <a:gd name="T63" fmla="*/ 2147483647 h 248"/>
              <a:gd name="T64" fmla="*/ 2147483647 w 496"/>
              <a:gd name="T65" fmla="*/ 2147483647 h 248"/>
              <a:gd name="T66" fmla="*/ 2147483647 w 496"/>
              <a:gd name="T67" fmla="*/ 2147483647 h 248"/>
              <a:gd name="T68" fmla="*/ 2147483647 w 496"/>
              <a:gd name="T69" fmla="*/ 2147483647 h 2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6"/>
              <a:gd name="T106" fmla="*/ 0 h 248"/>
              <a:gd name="T107" fmla="*/ 496 w 496"/>
              <a:gd name="T108" fmla="*/ 248 h 2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6" h="248">
                <a:moveTo>
                  <a:pt x="496" y="128"/>
                </a:moveTo>
                <a:lnTo>
                  <a:pt x="488" y="152"/>
                </a:lnTo>
                <a:lnTo>
                  <a:pt x="472" y="176"/>
                </a:lnTo>
                <a:lnTo>
                  <a:pt x="448" y="192"/>
                </a:lnTo>
                <a:lnTo>
                  <a:pt x="424" y="216"/>
                </a:lnTo>
                <a:lnTo>
                  <a:pt x="384" y="224"/>
                </a:lnTo>
                <a:lnTo>
                  <a:pt x="344" y="240"/>
                </a:lnTo>
                <a:lnTo>
                  <a:pt x="296" y="248"/>
                </a:lnTo>
                <a:lnTo>
                  <a:pt x="248" y="248"/>
                </a:lnTo>
                <a:lnTo>
                  <a:pt x="200" y="248"/>
                </a:lnTo>
                <a:lnTo>
                  <a:pt x="152" y="240"/>
                </a:lnTo>
                <a:lnTo>
                  <a:pt x="112" y="224"/>
                </a:lnTo>
                <a:lnTo>
                  <a:pt x="72" y="216"/>
                </a:lnTo>
                <a:lnTo>
                  <a:pt x="40" y="192"/>
                </a:lnTo>
                <a:lnTo>
                  <a:pt x="16" y="176"/>
                </a:lnTo>
                <a:lnTo>
                  <a:pt x="8" y="152"/>
                </a:lnTo>
                <a:lnTo>
                  <a:pt x="0" y="128"/>
                </a:lnTo>
                <a:lnTo>
                  <a:pt x="8" y="104"/>
                </a:lnTo>
                <a:lnTo>
                  <a:pt x="16" y="80"/>
                </a:lnTo>
                <a:lnTo>
                  <a:pt x="40" y="56"/>
                </a:lnTo>
                <a:lnTo>
                  <a:pt x="72" y="40"/>
                </a:lnTo>
                <a:lnTo>
                  <a:pt x="112" y="24"/>
                </a:lnTo>
                <a:lnTo>
                  <a:pt x="152" y="16"/>
                </a:lnTo>
                <a:lnTo>
                  <a:pt x="200" y="8"/>
                </a:lnTo>
                <a:lnTo>
                  <a:pt x="248" y="0"/>
                </a:lnTo>
                <a:lnTo>
                  <a:pt x="296" y="8"/>
                </a:lnTo>
                <a:lnTo>
                  <a:pt x="344" y="16"/>
                </a:lnTo>
                <a:lnTo>
                  <a:pt x="384" y="24"/>
                </a:lnTo>
                <a:lnTo>
                  <a:pt x="424" y="40"/>
                </a:lnTo>
                <a:lnTo>
                  <a:pt x="448" y="56"/>
                </a:lnTo>
                <a:lnTo>
                  <a:pt x="472" y="80"/>
                </a:lnTo>
                <a:lnTo>
                  <a:pt x="488" y="104"/>
                </a:lnTo>
                <a:lnTo>
                  <a:pt x="496" y="128"/>
                </a:lnTo>
                <a:close/>
              </a:path>
            </a:pathLst>
          </a:custGeom>
          <a:solidFill>
            <a:srgbClr val="000000"/>
          </a:solidFill>
          <a:ln w="1270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5998" name="Picture 158"/>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8178800" y="27495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99" name="Picture 159"/>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8166099" y="2762250"/>
            <a:ext cx="508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00" name="Picture 160"/>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8166099" y="2774950"/>
            <a:ext cx="508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21" name="Freeform 161"/>
          <p:cNvSpPr>
            <a:spLocks/>
          </p:cNvSpPr>
          <p:nvPr/>
        </p:nvSpPr>
        <p:spPr bwMode="auto">
          <a:xfrm>
            <a:off x="8153400" y="2749550"/>
            <a:ext cx="63500" cy="38100"/>
          </a:xfrm>
          <a:custGeom>
            <a:avLst/>
            <a:gdLst>
              <a:gd name="T0" fmla="*/ 2147483647 w 40"/>
              <a:gd name="T1" fmla="*/ 2147483647 h 24"/>
              <a:gd name="T2" fmla="*/ 2147483647 w 40"/>
              <a:gd name="T3" fmla="*/ 2147483647 h 24"/>
              <a:gd name="T4" fmla="*/ 2147483647 w 40"/>
              <a:gd name="T5" fmla="*/ 2147483647 h 24"/>
              <a:gd name="T6" fmla="*/ 2147483647 w 40"/>
              <a:gd name="T7" fmla="*/ 2147483647 h 24"/>
              <a:gd name="T8" fmla="*/ 2147483647 w 40"/>
              <a:gd name="T9" fmla="*/ 2147483647 h 24"/>
              <a:gd name="T10" fmla="*/ 2147483647 w 40"/>
              <a:gd name="T11" fmla="*/ 2147483647 h 24"/>
              <a:gd name="T12" fmla="*/ 2147483647 w 40"/>
              <a:gd name="T13" fmla="*/ 2147483647 h 24"/>
              <a:gd name="T14" fmla="*/ 2147483647 w 40"/>
              <a:gd name="T15" fmla="*/ 2147483647 h 24"/>
              <a:gd name="T16" fmla="*/ 2147483647 w 40"/>
              <a:gd name="T17" fmla="*/ 2147483647 h 24"/>
              <a:gd name="T18" fmla="*/ 0 w 40"/>
              <a:gd name="T19" fmla="*/ 2147483647 h 24"/>
              <a:gd name="T20" fmla="*/ 0 w 40"/>
              <a:gd name="T21" fmla="*/ 2147483647 h 24"/>
              <a:gd name="T22" fmla="*/ 0 w 40"/>
              <a:gd name="T23" fmla="*/ 2147483647 h 24"/>
              <a:gd name="T24" fmla="*/ 0 w 40"/>
              <a:gd name="T25" fmla="*/ 2147483647 h 24"/>
              <a:gd name="T26" fmla="*/ 2147483647 w 40"/>
              <a:gd name="T27" fmla="*/ 2147483647 h 24"/>
              <a:gd name="T28" fmla="*/ 2147483647 w 40"/>
              <a:gd name="T29" fmla="*/ 2147483647 h 24"/>
              <a:gd name="T30" fmla="*/ 2147483647 w 40"/>
              <a:gd name="T31" fmla="*/ 0 h 24"/>
              <a:gd name="T32" fmla="*/ 2147483647 w 40"/>
              <a:gd name="T33" fmla="*/ 0 h 24"/>
              <a:gd name="T34" fmla="*/ 2147483647 w 40"/>
              <a:gd name="T35" fmla="*/ 0 h 24"/>
              <a:gd name="T36" fmla="*/ 2147483647 w 40"/>
              <a:gd name="T37" fmla="*/ 0 h 24"/>
              <a:gd name="T38" fmla="*/ 2147483647 w 40"/>
              <a:gd name="T39" fmla="*/ 2147483647 h 24"/>
              <a:gd name="T40" fmla="*/ 2147483647 w 40"/>
              <a:gd name="T41" fmla="*/ 2147483647 h 24"/>
              <a:gd name="T42" fmla="*/ 2147483647 w 40"/>
              <a:gd name="T43" fmla="*/ 2147483647 h 24"/>
              <a:gd name="T44" fmla="*/ 2147483647 w 40"/>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
              <a:gd name="T70" fmla="*/ 0 h 24"/>
              <a:gd name="T71" fmla="*/ 40 w 40"/>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 h="24">
                <a:moveTo>
                  <a:pt x="40" y="16"/>
                </a:moveTo>
                <a:lnTo>
                  <a:pt x="32" y="24"/>
                </a:lnTo>
                <a:lnTo>
                  <a:pt x="16" y="24"/>
                </a:lnTo>
                <a:lnTo>
                  <a:pt x="8" y="24"/>
                </a:lnTo>
                <a:lnTo>
                  <a:pt x="0" y="16"/>
                </a:lnTo>
                <a:lnTo>
                  <a:pt x="8" y="8"/>
                </a:lnTo>
                <a:lnTo>
                  <a:pt x="16" y="0"/>
                </a:lnTo>
                <a:lnTo>
                  <a:pt x="32" y="8"/>
                </a:lnTo>
                <a:lnTo>
                  <a:pt x="40" y="1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522" name="Freeform 162"/>
          <p:cNvSpPr>
            <a:spLocks/>
          </p:cNvSpPr>
          <p:nvPr/>
        </p:nvSpPr>
        <p:spPr bwMode="auto">
          <a:xfrm>
            <a:off x="8356600" y="2724150"/>
            <a:ext cx="25400" cy="38100"/>
          </a:xfrm>
          <a:custGeom>
            <a:avLst/>
            <a:gdLst>
              <a:gd name="T0" fmla="*/ 2147483647 w 16"/>
              <a:gd name="T1" fmla="*/ 2147483647 h 24"/>
              <a:gd name="T2" fmla="*/ 2147483647 w 16"/>
              <a:gd name="T3" fmla="*/ 2147483647 h 24"/>
              <a:gd name="T4" fmla="*/ 2147483647 w 16"/>
              <a:gd name="T5" fmla="*/ 2147483647 h 24"/>
              <a:gd name="T6" fmla="*/ 2147483647 w 16"/>
              <a:gd name="T7" fmla="*/ 2147483647 h 24"/>
              <a:gd name="T8" fmla="*/ 0 w 16"/>
              <a:gd name="T9" fmla="*/ 2147483647 h 24"/>
              <a:gd name="T10" fmla="*/ 0 w 16"/>
              <a:gd name="T11" fmla="*/ 2147483647 h 24"/>
              <a:gd name="T12" fmla="*/ 0 w 16"/>
              <a:gd name="T13" fmla="*/ 2147483647 h 24"/>
              <a:gd name="T14" fmla="*/ 0 w 16"/>
              <a:gd name="T15" fmla="*/ 0 h 24"/>
              <a:gd name="T16" fmla="*/ 2147483647 w 16"/>
              <a:gd name="T17" fmla="*/ 0 h 24"/>
              <a:gd name="T18" fmla="*/ 2147483647 w 16"/>
              <a:gd name="T19" fmla="*/ 0 h 24"/>
              <a:gd name="T20" fmla="*/ 2147483647 w 16"/>
              <a:gd name="T21" fmla="*/ 0 h 24"/>
              <a:gd name="T22" fmla="*/ 2147483647 w 16"/>
              <a:gd name="T23" fmla="*/ 2147483647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24"/>
              <a:gd name="T38" fmla="*/ 16 w 16"/>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24">
                <a:moveTo>
                  <a:pt x="16" y="8"/>
                </a:moveTo>
                <a:lnTo>
                  <a:pt x="16" y="16"/>
                </a:lnTo>
                <a:lnTo>
                  <a:pt x="8" y="24"/>
                </a:lnTo>
                <a:lnTo>
                  <a:pt x="0" y="16"/>
                </a:lnTo>
                <a:lnTo>
                  <a:pt x="0" y="8"/>
                </a:lnTo>
                <a:lnTo>
                  <a:pt x="0" y="0"/>
                </a:lnTo>
                <a:lnTo>
                  <a:pt x="8"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523" name="Freeform 163"/>
          <p:cNvSpPr>
            <a:spLocks/>
          </p:cNvSpPr>
          <p:nvPr/>
        </p:nvSpPr>
        <p:spPr bwMode="auto">
          <a:xfrm>
            <a:off x="8356600" y="2724150"/>
            <a:ext cx="25400" cy="38100"/>
          </a:xfrm>
          <a:custGeom>
            <a:avLst/>
            <a:gdLst>
              <a:gd name="T0" fmla="*/ 2147483647 w 16"/>
              <a:gd name="T1" fmla="*/ 2147483647 h 24"/>
              <a:gd name="T2" fmla="*/ 2147483647 w 16"/>
              <a:gd name="T3" fmla="*/ 2147483647 h 24"/>
              <a:gd name="T4" fmla="*/ 2147483647 w 16"/>
              <a:gd name="T5" fmla="*/ 2147483647 h 24"/>
              <a:gd name="T6" fmla="*/ 2147483647 w 16"/>
              <a:gd name="T7" fmla="*/ 2147483647 h 24"/>
              <a:gd name="T8" fmla="*/ 2147483647 w 16"/>
              <a:gd name="T9" fmla="*/ 2147483647 h 24"/>
              <a:gd name="T10" fmla="*/ 2147483647 w 16"/>
              <a:gd name="T11" fmla="*/ 2147483647 h 24"/>
              <a:gd name="T12" fmla="*/ 2147483647 w 16"/>
              <a:gd name="T13" fmla="*/ 2147483647 h 24"/>
              <a:gd name="T14" fmla="*/ 0 w 16"/>
              <a:gd name="T15" fmla="*/ 2147483647 h 24"/>
              <a:gd name="T16" fmla="*/ 0 w 16"/>
              <a:gd name="T17" fmla="*/ 2147483647 h 24"/>
              <a:gd name="T18" fmla="*/ 0 w 16"/>
              <a:gd name="T19" fmla="*/ 2147483647 h 24"/>
              <a:gd name="T20" fmla="*/ 0 w 16"/>
              <a:gd name="T21" fmla="*/ 2147483647 h 24"/>
              <a:gd name="T22" fmla="*/ 0 w 16"/>
              <a:gd name="T23" fmla="*/ 2147483647 h 24"/>
              <a:gd name="T24" fmla="*/ 0 w 16"/>
              <a:gd name="T25" fmla="*/ 2147483647 h 24"/>
              <a:gd name="T26" fmla="*/ 0 w 16"/>
              <a:gd name="T27" fmla="*/ 0 h 24"/>
              <a:gd name="T28" fmla="*/ 0 w 16"/>
              <a:gd name="T29" fmla="*/ 0 h 24"/>
              <a:gd name="T30" fmla="*/ 2147483647 w 16"/>
              <a:gd name="T31" fmla="*/ 0 h 24"/>
              <a:gd name="T32" fmla="*/ 2147483647 w 16"/>
              <a:gd name="T33" fmla="*/ 0 h 24"/>
              <a:gd name="T34" fmla="*/ 2147483647 w 16"/>
              <a:gd name="T35" fmla="*/ 0 h 24"/>
              <a:gd name="T36" fmla="*/ 2147483647 w 16"/>
              <a:gd name="T37" fmla="*/ 0 h 24"/>
              <a:gd name="T38" fmla="*/ 2147483647 w 16"/>
              <a:gd name="T39" fmla="*/ 0 h 24"/>
              <a:gd name="T40" fmla="*/ 2147483647 w 16"/>
              <a:gd name="T41" fmla="*/ 0 h 24"/>
              <a:gd name="T42" fmla="*/ 2147483647 w 16"/>
              <a:gd name="T43" fmla="*/ 2147483647 h 24"/>
              <a:gd name="T44" fmla="*/ 2147483647 w 16"/>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24"/>
              <a:gd name="T71" fmla="*/ 16 w 16"/>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24">
                <a:moveTo>
                  <a:pt x="16" y="8"/>
                </a:moveTo>
                <a:lnTo>
                  <a:pt x="16" y="16"/>
                </a:lnTo>
                <a:lnTo>
                  <a:pt x="8" y="24"/>
                </a:lnTo>
                <a:lnTo>
                  <a:pt x="0" y="16"/>
                </a:lnTo>
                <a:lnTo>
                  <a:pt x="0" y="8"/>
                </a:lnTo>
                <a:lnTo>
                  <a:pt x="0" y="0"/>
                </a:lnTo>
                <a:lnTo>
                  <a:pt x="8" y="0"/>
                </a:lnTo>
                <a:lnTo>
                  <a:pt x="16" y="0"/>
                </a:lnTo>
                <a:lnTo>
                  <a:pt x="16" y="8"/>
                </a:lnTo>
                <a:close/>
              </a:path>
            </a:pathLst>
          </a:custGeom>
          <a:solidFill>
            <a:srgbClr val="000000"/>
          </a:solidFill>
          <a:ln w="1270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6004" name="Picture 164"/>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8483602" y="2559050"/>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05" name="Picture 165"/>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8458200" y="2571750"/>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06" name="Picture 166"/>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8445500" y="2584450"/>
            <a:ext cx="101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07" name="Picture 167"/>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8432800" y="2597150"/>
            <a:ext cx="114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08" name="Picture 168"/>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8432800" y="2609850"/>
            <a:ext cx="114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09" name="Picture 169"/>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8420100" y="2622550"/>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10" name="Picture 170"/>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8420100" y="2635250"/>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11" name="Picture 171"/>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8407400" y="2647950"/>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12" name="Picture 172"/>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8407400" y="2660650"/>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13" name="Picture 173"/>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8420100" y="2673350"/>
            <a:ext cx="114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14" name="Picture 174"/>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8420100" y="2686050"/>
            <a:ext cx="101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15" name="Picture 175"/>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8432800" y="2698750"/>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16" name="Picture 176"/>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8432800" y="2711450"/>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17" name="Picture 177"/>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8445503" y="2724150"/>
            <a:ext cx="508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38" name="Freeform 178"/>
          <p:cNvSpPr>
            <a:spLocks/>
          </p:cNvSpPr>
          <p:nvPr/>
        </p:nvSpPr>
        <p:spPr bwMode="auto">
          <a:xfrm>
            <a:off x="8407400" y="2559050"/>
            <a:ext cx="139700" cy="177800"/>
          </a:xfrm>
          <a:custGeom>
            <a:avLst/>
            <a:gdLst>
              <a:gd name="T0" fmla="*/ 2147483647 w 88"/>
              <a:gd name="T1" fmla="*/ 2147483647 h 112"/>
              <a:gd name="T2" fmla="*/ 0 w 88"/>
              <a:gd name="T3" fmla="*/ 2147483647 h 112"/>
              <a:gd name="T4" fmla="*/ 0 w 88"/>
              <a:gd name="T5" fmla="*/ 2147483647 h 112"/>
              <a:gd name="T6" fmla="*/ 2147483647 w 88"/>
              <a:gd name="T7" fmla="*/ 2147483647 h 112"/>
              <a:gd name="T8" fmla="*/ 2147483647 w 88"/>
              <a:gd name="T9" fmla="*/ 2147483647 h 112"/>
              <a:gd name="T10" fmla="*/ 2147483647 w 88"/>
              <a:gd name="T11" fmla="*/ 2147483647 h 112"/>
              <a:gd name="T12" fmla="*/ 2147483647 w 88"/>
              <a:gd name="T13" fmla="*/ 2147483647 h 112"/>
              <a:gd name="T14" fmla="*/ 2147483647 w 88"/>
              <a:gd name="T15" fmla="*/ 2147483647 h 112"/>
              <a:gd name="T16" fmla="*/ 2147483647 w 88"/>
              <a:gd name="T17" fmla="*/ 2147483647 h 112"/>
              <a:gd name="T18" fmla="*/ 2147483647 w 88"/>
              <a:gd name="T19" fmla="*/ 2147483647 h 112"/>
              <a:gd name="T20" fmla="*/ 2147483647 w 88"/>
              <a:gd name="T21" fmla="*/ 2147483647 h 112"/>
              <a:gd name="T22" fmla="*/ 2147483647 w 88"/>
              <a:gd name="T23" fmla="*/ 2147483647 h 112"/>
              <a:gd name="T24" fmla="*/ 2147483647 w 88"/>
              <a:gd name="T25" fmla="*/ 2147483647 h 112"/>
              <a:gd name="T26" fmla="*/ 2147483647 w 88"/>
              <a:gd name="T27" fmla="*/ 2147483647 h 112"/>
              <a:gd name="T28" fmla="*/ 2147483647 w 88"/>
              <a:gd name="T29" fmla="*/ 2147483647 h 112"/>
              <a:gd name="T30" fmla="*/ 2147483647 w 88"/>
              <a:gd name="T31" fmla="*/ 2147483647 h 112"/>
              <a:gd name="T32" fmla="*/ 2147483647 w 88"/>
              <a:gd name="T33" fmla="*/ 2147483647 h 112"/>
              <a:gd name="T34" fmla="*/ 2147483647 w 88"/>
              <a:gd name="T35" fmla="*/ 2147483647 h 112"/>
              <a:gd name="T36" fmla="*/ 2147483647 w 88"/>
              <a:gd name="T37" fmla="*/ 2147483647 h 112"/>
              <a:gd name="T38" fmla="*/ 2147483647 w 88"/>
              <a:gd name="T39" fmla="*/ 2147483647 h 112"/>
              <a:gd name="T40" fmla="*/ 2147483647 w 88"/>
              <a:gd name="T41" fmla="*/ 2147483647 h 112"/>
              <a:gd name="T42" fmla="*/ 2147483647 w 88"/>
              <a:gd name="T43" fmla="*/ 2147483647 h 112"/>
              <a:gd name="T44" fmla="*/ 2147483647 w 88"/>
              <a:gd name="T45" fmla="*/ 2147483647 h 112"/>
              <a:gd name="T46" fmla="*/ 2147483647 w 88"/>
              <a:gd name="T47" fmla="*/ 2147483647 h 112"/>
              <a:gd name="T48" fmla="*/ 2147483647 w 88"/>
              <a:gd name="T49" fmla="*/ 2147483647 h 112"/>
              <a:gd name="T50" fmla="*/ 2147483647 w 88"/>
              <a:gd name="T51" fmla="*/ 2147483647 h 112"/>
              <a:gd name="T52" fmla="*/ 2147483647 w 88"/>
              <a:gd name="T53" fmla="*/ 2147483647 h 112"/>
              <a:gd name="T54" fmla="*/ 2147483647 w 88"/>
              <a:gd name="T55" fmla="*/ 0 h 112"/>
              <a:gd name="T56" fmla="*/ 2147483647 w 88"/>
              <a:gd name="T57" fmla="*/ 0 h 112"/>
              <a:gd name="T58" fmla="*/ 2147483647 w 88"/>
              <a:gd name="T59" fmla="*/ 0 h 112"/>
              <a:gd name="T60" fmla="*/ 2147483647 w 88"/>
              <a:gd name="T61" fmla="*/ 0 h 112"/>
              <a:gd name="T62" fmla="*/ 2147483647 w 88"/>
              <a:gd name="T63" fmla="*/ 0 h 112"/>
              <a:gd name="T64" fmla="*/ 2147483647 w 88"/>
              <a:gd name="T65" fmla="*/ 0 h 112"/>
              <a:gd name="T66" fmla="*/ 2147483647 w 88"/>
              <a:gd name="T67" fmla="*/ 2147483647 h 112"/>
              <a:gd name="T68" fmla="*/ 2147483647 w 88"/>
              <a:gd name="T69" fmla="*/ 2147483647 h 112"/>
              <a:gd name="T70" fmla="*/ 2147483647 w 88"/>
              <a:gd name="T71" fmla="*/ 2147483647 h 112"/>
              <a:gd name="T72" fmla="*/ 2147483647 w 88"/>
              <a:gd name="T73" fmla="*/ 2147483647 h 112"/>
              <a:gd name="T74" fmla="*/ 2147483647 w 88"/>
              <a:gd name="T75" fmla="*/ 2147483647 h 112"/>
              <a:gd name="T76" fmla="*/ 2147483647 w 88"/>
              <a:gd name="T77" fmla="*/ 2147483647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8"/>
              <a:gd name="T118" fmla="*/ 0 h 112"/>
              <a:gd name="T119" fmla="*/ 88 w 88"/>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8" h="112">
                <a:moveTo>
                  <a:pt x="8" y="48"/>
                </a:moveTo>
                <a:lnTo>
                  <a:pt x="0" y="64"/>
                </a:lnTo>
                <a:lnTo>
                  <a:pt x="8" y="88"/>
                </a:lnTo>
                <a:lnTo>
                  <a:pt x="16" y="104"/>
                </a:lnTo>
                <a:lnTo>
                  <a:pt x="24" y="112"/>
                </a:lnTo>
                <a:lnTo>
                  <a:pt x="40" y="112"/>
                </a:lnTo>
                <a:lnTo>
                  <a:pt x="56" y="104"/>
                </a:lnTo>
                <a:lnTo>
                  <a:pt x="72" y="88"/>
                </a:lnTo>
                <a:lnTo>
                  <a:pt x="80" y="64"/>
                </a:lnTo>
                <a:lnTo>
                  <a:pt x="88" y="48"/>
                </a:lnTo>
                <a:lnTo>
                  <a:pt x="88" y="24"/>
                </a:lnTo>
                <a:lnTo>
                  <a:pt x="72" y="8"/>
                </a:lnTo>
                <a:lnTo>
                  <a:pt x="64" y="0"/>
                </a:lnTo>
                <a:lnTo>
                  <a:pt x="48" y="0"/>
                </a:lnTo>
                <a:lnTo>
                  <a:pt x="32" y="8"/>
                </a:lnTo>
                <a:lnTo>
                  <a:pt x="16" y="24"/>
                </a:lnTo>
                <a:lnTo>
                  <a:pt x="8" y="48"/>
                </a:lnTo>
                <a:close/>
              </a:path>
            </a:pathLst>
          </a:custGeom>
          <a:solidFill>
            <a:srgbClr val="000000"/>
          </a:solidFill>
          <a:ln w="1270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539" name="Freeform 179"/>
          <p:cNvSpPr>
            <a:spLocks/>
          </p:cNvSpPr>
          <p:nvPr/>
        </p:nvSpPr>
        <p:spPr bwMode="auto">
          <a:xfrm>
            <a:off x="9232900" y="2800350"/>
            <a:ext cx="685800" cy="101600"/>
          </a:xfrm>
          <a:custGeom>
            <a:avLst/>
            <a:gdLst>
              <a:gd name="T0" fmla="*/ 2147483647 w 432"/>
              <a:gd name="T1" fmla="*/ 2147483647 h 64"/>
              <a:gd name="T2" fmla="*/ 2147483647 w 432"/>
              <a:gd name="T3" fmla="*/ 2147483647 h 64"/>
              <a:gd name="T4" fmla="*/ 2147483647 w 432"/>
              <a:gd name="T5" fmla="*/ 2147483647 h 64"/>
              <a:gd name="T6" fmla="*/ 2147483647 w 432"/>
              <a:gd name="T7" fmla="*/ 2147483647 h 64"/>
              <a:gd name="T8" fmla="*/ 2147483647 w 432"/>
              <a:gd name="T9" fmla="*/ 2147483647 h 64"/>
              <a:gd name="T10" fmla="*/ 2147483647 w 432"/>
              <a:gd name="T11" fmla="*/ 2147483647 h 64"/>
              <a:gd name="T12" fmla="*/ 2147483647 w 432"/>
              <a:gd name="T13" fmla="*/ 2147483647 h 64"/>
              <a:gd name="T14" fmla="*/ 2147483647 w 432"/>
              <a:gd name="T15" fmla="*/ 2147483647 h 64"/>
              <a:gd name="T16" fmla="*/ 2147483647 w 432"/>
              <a:gd name="T17" fmla="*/ 2147483647 h 64"/>
              <a:gd name="T18" fmla="*/ 2147483647 w 432"/>
              <a:gd name="T19" fmla="*/ 2147483647 h 64"/>
              <a:gd name="T20" fmla="*/ 2147483647 w 432"/>
              <a:gd name="T21" fmla="*/ 2147483647 h 64"/>
              <a:gd name="T22" fmla="*/ 2147483647 w 432"/>
              <a:gd name="T23" fmla="*/ 2147483647 h 64"/>
              <a:gd name="T24" fmla="*/ 2147483647 w 432"/>
              <a:gd name="T25" fmla="*/ 2147483647 h 64"/>
              <a:gd name="T26" fmla="*/ 2147483647 w 432"/>
              <a:gd name="T27" fmla="*/ 2147483647 h 64"/>
              <a:gd name="T28" fmla="*/ 2147483647 w 432"/>
              <a:gd name="T29" fmla="*/ 2147483647 h 64"/>
              <a:gd name="T30" fmla="*/ 2147483647 w 432"/>
              <a:gd name="T31" fmla="*/ 2147483647 h 64"/>
              <a:gd name="T32" fmla="*/ 2147483647 w 432"/>
              <a:gd name="T33" fmla="*/ 2147483647 h 64"/>
              <a:gd name="T34" fmla="*/ 2147483647 w 432"/>
              <a:gd name="T35" fmla="*/ 2147483647 h 64"/>
              <a:gd name="T36" fmla="*/ 2147483647 w 432"/>
              <a:gd name="T37" fmla="*/ 2147483647 h 64"/>
              <a:gd name="T38" fmla="*/ 2147483647 w 432"/>
              <a:gd name="T39" fmla="*/ 2147483647 h 64"/>
              <a:gd name="T40" fmla="*/ 2147483647 w 432"/>
              <a:gd name="T41" fmla="*/ 2147483647 h 64"/>
              <a:gd name="T42" fmla="*/ 2147483647 w 432"/>
              <a:gd name="T43" fmla="*/ 2147483647 h 64"/>
              <a:gd name="T44" fmla="*/ 2147483647 w 432"/>
              <a:gd name="T45" fmla="*/ 2147483647 h 64"/>
              <a:gd name="T46" fmla="*/ 2147483647 w 432"/>
              <a:gd name="T47" fmla="*/ 2147483647 h 64"/>
              <a:gd name="T48" fmla="*/ 2147483647 w 432"/>
              <a:gd name="T49" fmla="*/ 2147483647 h 64"/>
              <a:gd name="T50" fmla="*/ 2147483647 w 432"/>
              <a:gd name="T51" fmla="*/ 2147483647 h 64"/>
              <a:gd name="T52" fmla="*/ 2147483647 w 432"/>
              <a:gd name="T53" fmla="*/ 2147483647 h 64"/>
              <a:gd name="T54" fmla="*/ 2147483647 w 432"/>
              <a:gd name="T55" fmla="*/ 2147483647 h 64"/>
              <a:gd name="T56" fmla="*/ 2147483647 w 432"/>
              <a:gd name="T57" fmla="*/ 2147483647 h 64"/>
              <a:gd name="T58" fmla="*/ 2147483647 w 432"/>
              <a:gd name="T59" fmla="*/ 2147483647 h 64"/>
              <a:gd name="T60" fmla="*/ 2147483647 w 432"/>
              <a:gd name="T61" fmla="*/ 2147483647 h 64"/>
              <a:gd name="T62" fmla="*/ 2147483647 w 432"/>
              <a:gd name="T63" fmla="*/ 2147483647 h 64"/>
              <a:gd name="T64" fmla="*/ 2147483647 w 432"/>
              <a:gd name="T65" fmla="*/ 2147483647 h 64"/>
              <a:gd name="T66" fmla="*/ 2147483647 w 432"/>
              <a:gd name="T67" fmla="*/ 2147483647 h 64"/>
              <a:gd name="T68" fmla="*/ 2147483647 w 432"/>
              <a:gd name="T69" fmla="*/ 2147483647 h 64"/>
              <a:gd name="T70" fmla="*/ 2147483647 w 432"/>
              <a:gd name="T71" fmla="*/ 2147483647 h 64"/>
              <a:gd name="T72" fmla="*/ 2147483647 w 432"/>
              <a:gd name="T73" fmla="*/ 2147483647 h 64"/>
              <a:gd name="T74" fmla="*/ 2147483647 w 432"/>
              <a:gd name="T75" fmla="*/ 2147483647 h 64"/>
              <a:gd name="T76" fmla="*/ 2147483647 w 432"/>
              <a:gd name="T77" fmla="*/ 2147483647 h 64"/>
              <a:gd name="T78" fmla="*/ 2147483647 w 432"/>
              <a:gd name="T79" fmla="*/ 2147483647 h 64"/>
              <a:gd name="T80" fmla="*/ 2147483647 w 432"/>
              <a:gd name="T81" fmla="*/ 2147483647 h 64"/>
              <a:gd name="T82" fmla="*/ 2147483647 w 432"/>
              <a:gd name="T83" fmla="*/ 2147483647 h 64"/>
              <a:gd name="T84" fmla="*/ 2147483647 w 432"/>
              <a:gd name="T85" fmla="*/ 2147483647 h 64"/>
              <a:gd name="T86" fmla="*/ 2147483647 w 432"/>
              <a:gd name="T87" fmla="*/ 2147483647 h 64"/>
              <a:gd name="T88" fmla="*/ 2147483647 w 432"/>
              <a:gd name="T89" fmla="*/ 2147483647 h 64"/>
              <a:gd name="T90" fmla="*/ 2147483647 w 432"/>
              <a:gd name="T91" fmla="*/ 2147483647 h 64"/>
              <a:gd name="T92" fmla="*/ 2147483647 w 432"/>
              <a:gd name="T93" fmla="*/ 2147483647 h 64"/>
              <a:gd name="T94" fmla="*/ 2147483647 w 432"/>
              <a:gd name="T95" fmla="*/ 2147483647 h 64"/>
              <a:gd name="T96" fmla="*/ 2147483647 w 432"/>
              <a:gd name="T97" fmla="*/ 2147483647 h 64"/>
              <a:gd name="T98" fmla="*/ 2147483647 w 432"/>
              <a:gd name="T99" fmla="*/ 0 h 64"/>
              <a:gd name="T100" fmla="*/ 2147483647 w 432"/>
              <a:gd name="T101" fmla="*/ 0 h 64"/>
              <a:gd name="T102" fmla="*/ 0 w 432"/>
              <a:gd name="T103" fmla="*/ 0 h 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2"/>
              <a:gd name="T157" fmla="*/ 0 h 64"/>
              <a:gd name="T158" fmla="*/ 432 w 432"/>
              <a:gd name="T159" fmla="*/ 64 h 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2" h="64">
                <a:moveTo>
                  <a:pt x="432" y="64"/>
                </a:moveTo>
                <a:lnTo>
                  <a:pt x="400" y="48"/>
                </a:lnTo>
                <a:lnTo>
                  <a:pt x="368" y="40"/>
                </a:lnTo>
                <a:lnTo>
                  <a:pt x="344" y="24"/>
                </a:lnTo>
                <a:lnTo>
                  <a:pt x="320" y="16"/>
                </a:lnTo>
                <a:lnTo>
                  <a:pt x="304" y="16"/>
                </a:lnTo>
                <a:lnTo>
                  <a:pt x="280" y="8"/>
                </a:lnTo>
                <a:lnTo>
                  <a:pt x="272" y="8"/>
                </a:lnTo>
                <a:lnTo>
                  <a:pt x="264" y="8"/>
                </a:lnTo>
                <a:lnTo>
                  <a:pt x="224" y="16"/>
                </a:lnTo>
                <a:lnTo>
                  <a:pt x="184" y="32"/>
                </a:lnTo>
                <a:lnTo>
                  <a:pt x="160" y="40"/>
                </a:lnTo>
                <a:lnTo>
                  <a:pt x="136" y="40"/>
                </a:lnTo>
                <a:lnTo>
                  <a:pt x="120" y="48"/>
                </a:lnTo>
                <a:lnTo>
                  <a:pt x="112" y="48"/>
                </a:lnTo>
                <a:lnTo>
                  <a:pt x="96" y="40"/>
                </a:lnTo>
                <a:lnTo>
                  <a:pt x="80" y="40"/>
                </a:lnTo>
                <a:lnTo>
                  <a:pt x="64" y="32"/>
                </a:lnTo>
                <a:lnTo>
                  <a:pt x="48" y="24"/>
                </a:lnTo>
                <a:lnTo>
                  <a:pt x="32" y="16"/>
                </a:lnTo>
                <a:lnTo>
                  <a:pt x="16" y="8"/>
                </a:lnTo>
                <a:lnTo>
                  <a:pt x="8" y="0"/>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540" name="Freeform 180"/>
          <p:cNvSpPr>
            <a:spLocks/>
          </p:cNvSpPr>
          <p:nvPr/>
        </p:nvSpPr>
        <p:spPr bwMode="auto">
          <a:xfrm>
            <a:off x="9245600" y="2774950"/>
            <a:ext cx="685800" cy="139700"/>
          </a:xfrm>
          <a:custGeom>
            <a:avLst/>
            <a:gdLst>
              <a:gd name="T0" fmla="*/ 2147483647 w 432"/>
              <a:gd name="T1" fmla="*/ 2147483647 h 88"/>
              <a:gd name="T2" fmla="*/ 2147483647 w 432"/>
              <a:gd name="T3" fmla="*/ 2147483647 h 88"/>
              <a:gd name="T4" fmla="*/ 2147483647 w 432"/>
              <a:gd name="T5" fmla="*/ 2147483647 h 88"/>
              <a:gd name="T6" fmla="*/ 2147483647 w 432"/>
              <a:gd name="T7" fmla="*/ 2147483647 h 88"/>
              <a:gd name="T8" fmla="*/ 2147483647 w 432"/>
              <a:gd name="T9" fmla="*/ 2147483647 h 88"/>
              <a:gd name="T10" fmla="*/ 2147483647 w 432"/>
              <a:gd name="T11" fmla="*/ 2147483647 h 88"/>
              <a:gd name="T12" fmla="*/ 2147483647 w 432"/>
              <a:gd name="T13" fmla="*/ 2147483647 h 88"/>
              <a:gd name="T14" fmla="*/ 2147483647 w 432"/>
              <a:gd name="T15" fmla="*/ 2147483647 h 88"/>
              <a:gd name="T16" fmla="*/ 2147483647 w 432"/>
              <a:gd name="T17" fmla="*/ 2147483647 h 88"/>
              <a:gd name="T18" fmla="*/ 2147483647 w 432"/>
              <a:gd name="T19" fmla="*/ 2147483647 h 88"/>
              <a:gd name="T20" fmla="*/ 2147483647 w 432"/>
              <a:gd name="T21" fmla="*/ 2147483647 h 88"/>
              <a:gd name="T22" fmla="*/ 2147483647 w 432"/>
              <a:gd name="T23" fmla="*/ 2147483647 h 88"/>
              <a:gd name="T24" fmla="*/ 2147483647 w 432"/>
              <a:gd name="T25" fmla="*/ 2147483647 h 88"/>
              <a:gd name="T26" fmla="*/ 2147483647 w 432"/>
              <a:gd name="T27" fmla="*/ 2147483647 h 88"/>
              <a:gd name="T28" fmla="*/ 2147483647 w 432"/>
              <a:gd name="T29" fmla="*/ 2147483647 h 88"/>
              <a:gd name="T30" fmla="*/ 2147483647 w 432"/>
              <a:gd name="T31" fmla="*/ 2147483647 h 88"/>
              <a:gd name="T32" fmla="*/ 2147483647 w 432"/>
              <a:gd name="T33" fmla="*/ 2147483647 h 88"/>
              <a:gd name="T34" fmla="*/ 2147483647 w 432"/>
              <a:gd name="T35" fmla="*/ 2147483647 h 88"/>
              <a:gd name="T36" fmla="*/ 2147483647 w 432"/>
              <a:gd name="T37" fmla="*/ 2147483647 h 88"/>
              <a:gd name="T38" fmla="*/ 2147483647 w 432"/>
              <a:gd name="T39" fmla="*/ 2147483647 h 88"/>
              <a:gd name="T40" fmla="*/ 2147483647 w 432"/>
              <a:gd name="T41" fmla="*/ 2147483647 h 88"/>
              <a:gd name="T42" fmla="*/ 2147483647 w 432"/>
              <a:gd name="T43" fmla="*/ 2147483647 h 88"/>
              <a:gd name="T44" fmla="*/ 2147483647 w 432"/>
              <a:gd name="T45" fmla="*/ 2147483647 h 88"/>
              <a:gd name="T46" fmla="*/ 2147483647 w 432"/>
              <a:gd name="T47" fmla="*/ 2147483647 h 88"/>
              <a:gd name="T48" fmla="*/ 2147483647 w 432"/>
              <a:gd name="T49" fmla="*/ 2147483647 h 88"/>
              <a:gd name="T50" fmla="*/ 2147483647 w 432"/>
              <a:gd name="T51" fmla="*/ 2147483647 h 88"/>
              <a:gd name="T52" fmla="*/ 2147483647 w 432"/>
              <a:gd name="T53" fmla="*/ 2147483647 h 88"/>
              <a:gd name="T54" fmla="*/ 2147483647 w 432"/>
              <a:gd name="T55" fmla="*/ 2147483647 h 88"/>
              <a:gd name="T56" fmla="*/ 2147483647 w 432"/>
              <a:gd name="T57" fmla="*/ 2147483647 h 88"/>
              <a:gd name="T58" fmla="*/ 2147483647 w 432"/>
              <a:gd name="T59" fmla="*/ 2147483647 h 88"/>
              <a:gd name="T60" fmla="*/ 2147483647 w 432"/>
              <a:gd name="T61" fmla="*/ 2147483647 h 88"/>
              <a:gd name="T62" fmla="*/ 2147483647 w 432"/>
              <a:gd name="T63" fmla="*/ 2147483647 h 88"/>
              <a:gd name="T64" fmla="*/ 2147483647 w 432"/>
              <a:gd name="T65" fmla="*/ 2147483647 h 88"/>
              <a:gd name="T66" fmla="*/ 2147483647 w 432"/>
              <a:gd name="T67" fmla="*/ 2147483647 h 88"/>
              <a:gd name="T68" fmla="*/ 2147483647 w 432"/>
              <a:gd name="T69" fmla="*/ 2147483647 h 88"/>
              <a:gd name="T70" fmla="*/ 2147483647 w 432"/>
              <a:gd name="T71" fmla="*/ 2147483647 h 88"/>
              <a:gd name="T72" fmla="*/ 2147483647 w 432"/>
              <a:gd name="T73" fmla="*/ 2147483647 h 88"/>
              <a:gd name="T74" fmla="*/ 2147483647 w 432"/>
              <a:gd name="T75" fmla="*/ 2147483647 h 88"/>
              <a:gd name="T76" fmla="*/ 2147483647 w 432"/>
              <a:gd name="T77" fmla="*/ 2147483647 h 88"/>
              <a:gd name="T78" fmla="*/ 2147483647 w 432"/>
              <a:gd name="T79" fmla="*/ 2147483647 h 88"/>
              <a:gd name="T80" fmla="*/ 2147483647 w 432"/>
              <a:gd name="T81" fmla="*/ 2147483647 h 88"/>
              <a:gd name="T82" fmla="*/ 2147483647 w 432"/>
              <a:gd name="T83" fmla="*/ 2147483647 h 88"/>
              <a:gd name="T84" fmla="*/ 2147483647 w 432"/>
              <a:gd name="T85" fmla="*/ 2147483647 h 88"/>
              <a:gd name="T86" fmla="*/ 2147483647 w 432"/>
              <a:gd name="T87" fmla="*/ 2147483647 h 88"/>
              <a:gd name="T88" fmla="*/ 2147483647 w 432"/>
              <a:gd name="T89" fmla="*/ 2147483647 h 88"/>
              <a:gd name="T90" fmla="*/ 2147483647 w 432"/>
              <a:gd name="T91" fmla="*/ 2147483647 h 88"/>
              <a:gd name="T92" fmla="*/ 2147483647 w 432"/>
              <a:gd name="T93" fmla="*/ 2147483647 h 88"/>
              <a:gd name="T94" fmla="*/ 2147483647 w 432"/>
              <a:gd name="T95" fmla="*/ 2147483647 h 88"/>
              <a:gd name="T96" fmla="*/ 2147483647 w 432"/>
              <a:gd name="T97" fmla="*/ 2147483647 h 88"/>
              <a:gd name="T98" fmla="*/ 2147483647 w 432"/>
              <a:gd name="T99" fmla="*/ 0 h 88"/>
              <a:gd name="T100" fmla="*/ 2147483647 w 432"/>
              <a:gd name="T101" fmla="*/ 0 h 88"/>
              <a:gd name="T102" fmla="*/ 0 w 432"/>
              <a:gd name="T103" fmla="*/ 0 h 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2"/>
              <a:gd name="T157" fmla="*/ 0 h 88"/>
              <a:gd name="T158" fmla="*/ 432 w 432"/>
              <a:gd name="T159" fmla="*/ 88 h 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2" h="88">
                <a:moveTo>
                  <a:pt x="432" y="88"/>
                </a:moveTo>
                <a:lnTo>
                  <a:pt x="400" y="64"/>
                </a:lnTo>
                <a:lnTo>
                  <a:pt x="368" y="56"/>
                </a:lnTo>
                <a:lnTo>
                  <a:pt x="344" y="40"/>
                </a:lnTo>
                <a:lnTo>
                  <a:pt x="320" y="32"/>
                </a:lnTo>
                <a:lnTo>
                  <a:pt x="304" y="24"/>
                </a:lnTo>
                <a:lnTo>
                  <a:pt x="288" y="24"/>
                </a:lnTo>
                <a:lnTo>
                  <a:pt x="272" y="16"/>
                </a:lnTo>
                <a:lnTo>
                  <a:pt x="264" y="16"/>
                </a:lnTo>
                <a:lnTo>
                  <a:pt x="224" y="24"/>
                </a:lnTo>
                <a:lnTo>
                  <a:pt x="184" y="40"/>
                </a:lnTo>
                <a:lnTo>
                  <a:pt x="160" y="40"/>
                </a:lnTo>
                <a:lnTo>
                  <a:pt x="136" y="48"/>
                </a:lnTo>
                <a:lnTo>
                  <a:pt x="120" y="48"/>
                </a:lnTo>
                <a:lnTo>
                  <a:pt x="112" y="48"/>
                </a:lnTo>
                <a:lnTo>
                  <a:pt x="96" y="48"/>
                </a:lnTo>
                <a:lnTo>
                  <a:pt x="80" y="40"/>
                </a:lnTo>
                <a:lnTo>
                  <a:pt x="64" y="32"/>
                </a:lnTo>
                <a:lnTo>
                  <a:pt x="48" y="24"/>
                </a:lnTo>
                <a:lnTo>
                  <a:pt x="32" y="16"/>
                </a:lnTo>
                <a:lnTo>
                  <a:pt x="16" y="8"/>
                </a:lnTo>
                <a:lnTo>
                  <a:pt x="8" y="0"/>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6021" name="Picture 181"/>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8534400" y="2889250"/>
            <a:ext cx="241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22" name="Picture 182"/>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496304" y="2901950"/>
            <a:ext cx="3048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23" name="Picture 183"/>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8521700" y="2914650"/>
            <a:ext cx="266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44" name="Freeform 184"/>
          <p:cNvSpPr>
            <a:spLocks/>
          </p:cNvSpPr>
          <p:nvPr/>
        </p:nvSpPr>
        <p:spPr bwMode="auto">
          <a:xfrm>
            <a:off x="8496304" y="2889250"/>
            <a:ext cx="304800" cy="38100"/>
          </a:xfrm>
          <a:custGeom>
            <a:avLst/>
            <a:gdLst>
              <a:gd name="T0" fmla="*/ 2147483647 w 192"/>
              <a:gd name="T1" fmla="*/ 2147483647 h 24"/>
              <a:gd name="T2" fmla="*/ 2147483647 w 192"/>
              <a:gd name="T3" fmla="*/ 2147483647 h 24"/>
              <a:gd name="T4" fmla="*/ 2147483647 w 192"/>
              <a:gd name="T5" fmla="*/ 2147483647 h 24"/>
              <a:gd name="T6" fmla="*/ 2147483647 w 192"/>
              <a:gd name="T7" fmla="*/ 2147483647 h 24"/>
              <a:gd name="T8" fmla="*/ 2147483647 w 192"/>
              <a:gd name="T9" fmla="*/ 2147483647 h 24"/>
              <a:gd name="T10" fmla="*/ 2147483647 w 192"/>
              <a:gd name="T11" fmla="*/ 2147483647 h 24"/>
              <a:gd name="T12" fmla="*/ 2147483647 w 192"/>
              <a:gd name="T13" fmla="*/ 2147483647 h 24"/>
              <a:gd name="T14" fmla="*/ 2147483647 w 192"/>
              <a:gd name="T15" fmla="*/ 2147483647 h 24"/>
              <a:gd name="T16" fmla="*/ 2147483647 w 192"/>
              <a:gd name="T17" fmla="*/ 2147483647 h 24"/>
              <a:gd name="T18" fmla="*/ 2147483647 w 192"/>
              <a:gd name="T19" fmla="*/ 2147483647 h 24"/>
              <a:gd name="T20" fmla="*/ 2147483647 w 192"/>
              <a:gd name="T21" fmla="*/ 2147483647 h 24"/>
              <a:gd name="T22" fmla="*/ 2147483647 w 192"/>
              <a:gd name="T23" fmla="*/ 2147483647 h 24"/>
              <a:gd name="T24" fmla="*/ 2147483647 w 192"/>
              <a:gd name="T25" fmla="*/ 2147483647 h 24"/>
              <a:gd name="T26" fmla="*/ 2147483647 w 192"/>
              <a:gd name="T27" fmla="*/ 2147483647 h 24"/>
              <a:gd name="T28" fmla="*/ 2147483647 w 192"/>
              <a:gd name="T29" fmla="*/ 2147483647 h 24"/>
              <a:gd name="T30" fmla="*/ 0 w 192"/>
              <a:gd name="T31" fmla="*/ 2147483647 h 24"/>
              <a:gd name="T32" fmla="*/ 0 w 192"/>
              <a:gd name="T33" fmla="*/ 2147483647 h 24"/>
              <a:gd name="T34" fmla="*/ 0 w 192"/>
              <a:gd name="T35" fmla="*/ 2147483647 h 24"/>
              <a:gd name="T36" fmla="*/ 0 w 192"/>
              <a:gd name="T37" fmla="*/ 2147483647 h 24"/>
              <a:gd name="T38" fmla="*/ 0 w 192"/>
              <a:gd name="T39" fmla="*/ 2147483647 h 24"/>
              <a:gd name="T40" fmla="*/ 0 w 192"/>
              <a:gd name="T41" fmla="*/ 2147483647 h 24"/>
              <a:gd name="T42" fmla="*/ 0 w 192"/>
              <a:gd name="T43" fmla="*/ 2147483647 h 24"/>
              <a:gd name="T44" fmla="*/ 0 w 192"/>
              <a:gd name="T45" fmla="*/ 2147483647 h 24"/>
              <a:gd name="T46" fmla="*/ 2147483647 w 192"/>
              <a:gd name="T47" fmla="*/ 0 h 24"/>
              <a:gd name="T48" fmla="*/ 2147483647 w 192"/>
              <a:gd name="T49" fmla="*/ 0 h 24"/>
              <a:gd name="T50" fmla="*/ 2147483647 w 192"/>
              <a:gd name="T51" fmla="*/ 0 h 24"/>
              <a:gd name="T52" fmla="*/ 2147483647 w 192"/>
              <a:gd name="T53" fmla="*/ 0 h 24"/>
              <a:gd name="T54" fmla="*/ 2147483647 w 192"/>
              <a:gd name="T55" fmla="*/ 0 h 24"/>
              <a:gd name="T56" fmla="*/ 2147483647 w 192"/>
              <a:gd name="T57" fmla="*/ 0 h 24"/>
              <a:gd name="T58" fmla="*/ 2147483647 w 192"/>
              <a:gd name="T59" fmla="*/ 0 h 24"/>
              <a:gd name="T60" fmla="*/ 2147483647 w 192"/>
              <a:gd name="T61" fmla="*/ 0 h 24"/>
              <a:gd name="T62" fmla="*/ 2147483647 w 192"/>
              <a:gd name="T63" fmla="*/ 0 h 24"/>
              <a:gd name="T64" fmla="*/ 2147483647 w 192"/>
              <a:gd name="T65" fmla="*/ 0 h 24"/>
              <a:gd name="T66" fmla="*/ 2147483647 w 192"/>
              <a:gd name="T67" fmla="*/ 0 h 24"/>
              <a:gd name="T68" fmla="*/ 2147483647 w 192"/>
              <a:gd name="T69" fmla="*/ 0 h 24"/>
              <a:gd name="T70" fmla="*/ 2147483647 w 192"/>
              <a:gd name="T71" fmla="*/ 2147483647 h 24"/>
              <a:gd name="T72" fmla="*/ 2147483647 w 192"/>
              <a:gd name="T73" fmla="*/ 2147483647 h 24"/>
              <a:gd name="T74" fmla="*/ 2147483647 w 192"/>
              <a:gd name="T75" fmla="*/ 2147483647 h 24"/>
              <a:gd name="T76" fmla="*/ 2147483647 w 192"/>
              <a:gd name="T77" fmla="*/ 2147483647 h 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2"/>
              <a:gd name="T118" fmla="*/ 0 h 24"/>
              <a:gd name="T119" fmla="*/ 192 w 192"/>
              <a:gd name="T120" fmla="*/ 24 h 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2" h="24">
                <a:moveTo>
                  <a:pt x="192" y="8"/>
                </a:moveTo>
                <a:lnTo>
                  <a:pt x="184" y="16"/>
                </a:lnTo>
                <a:lnTo>
                  <a:pt x="160" y="24"/>
                </a:lnTo>
                <a:lnTo>
                  <a:pt x="136" y="24"/>
                </a:lnTo>
                <a:lnTo>
                  <a:pt x="96" y="24"/>
                </a:lnTo>
                <a:lnTo>
                  <a:pt x="56" y="24"/>
                </a:lnTo>
                <a:lnTo>
                  <a:pt x="24" y="24"/>
                </a:lnTo>
                <a:lnTo>
                  <a:pt x="0" y="16"/>
                </a:lnTo>
                <a:lnTo>
                  <a:pt x="0" y="8"/>
                </a:lnTo>
                <a:lnTo>
                  <a:pt x="24" y="0"/>
                </a:lnTo>
                <a:lnTo>
                  <a:pt x="56" y="0"/>
                </a:lnTo>
                <a:lnTo>
                  <a:pt x="96" y="0"/>
                </a:lnTo>
                <a:lnTo>
                  <a:pt x="136" y="0"/>
                </a:lnTo>
                <a:lnTo>
                  <a:pt x="160" y="0"/>
                </a:lnTo>
                <a:lnTo>
                  <a:pt x="184" y="8"/>
                </a:lnTo>
                <a:lnTo>
                  <a:pt x="192" y="8"/>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6025" name="Picture 185"/>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8928104" y="2889250"/>
            <a:ext cx="241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26" name="Picture 186"/>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8890000" y="2901950"/>
            <a:ext cx="3048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27" name="Picture 187"/>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8915404" y="2914650"/>
            <a:ext cx="266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48" name="Freeform 188"/>
          <p:cNvSpPr>
            <a:spLocks/>
          </p:cNvSpPr>
          <p:nvPr/>
        </p:nvSpPr>
        <p:spPr bwMode="auto">
          <a:xfrm>
            <a:off x="8877300" y="2889250"/>
            <a:ext cx="317500" cy="38100"/>
          </a:xfrm>
          <a:custGeom>
            <a:avLst/>
            <a:gdLst>
              <a:gd name="T0" fmla="*/ 2147483647 w 200"/>
              <a:gd name="T1" fmla="*/ 2147483647 h 24"/>
              <a:gd name="T2" fmla="*/ 2147483647 w 200"/>
              <a:gd name="T3" fmla="*/ 2147483647 h 24"/>
              <a:gd name="T4" fmla="*/ 2147483647 w 200"/>
              <a:gd name="T5" fmla="*/ 2147483647 h 24"/>
              <a:gd name="T6" fmla="*/ 2147483647 w 200"/>
              <a:gd name="T7" fmla="*/ 2147483647 h 24"/>
              <a:gd name="T8" fmla="*/ 2147483647 w 200"/>
              <a:gd name="T9" fmla="*/ 2147483647 h 24"/>
              <a:gd name="T10" fmla="*/ 2147483647 w 200"/>
              <a:gd name="T11" fmla="*/ 2147483647 h 24"/>
              <a:gd name="T12" fmla="*/ 2147483647 w 200"/>
              <a:gd name="T13" fmla="*/ 2147483647 h 24"/>
              <a:gd name="T14" fmla="*/ 2147483647 w 200"/>
              <a:gd name="T15" fmla="*/ 2147483647 h 24"/>
              <a:gd name="T16" fmla="*/ 2147483647 w 200"/>
              <a:gd name="T17" fmla="*/ 2147483647 h 24"/>
              <a:gd name="T18" fmla="*/ 2147483647 w 200"/>
              <a:gd name="T19" fmla="*/ 2147483647 h 24"/>
              <a:gd name="T20" fmla="*/ 2147483647 w 200"/>
              <a:gd name="T21" fmla="*/ 2147483647 h 24"/>
              <a:gd name="T22" fmla="*/ 2147483647 w 200"/>
              <a:gd name="T23" fmla="*/ 2147483647 h 24"/>
              <a:gd name="T24" fmla="*/ 2147483647 w 200"/>
              <a:gd name="T25" fmla="*/ 2147483647 h 24"/>
              <a:gd name="T26" fmla="*/ 2147483647 w 200"/>
              <a:gd name="T27" fmla="*/ 2147483647 h 24"/>
              <a:gd name="T28" fmla="*/ 2147483647 w 200"/>
              <a:gd name="T29" fmla="*/ 2147483647 h 24"/>
              <a:gd name="T30" fmla="*/ 2147483647 w 200"/>
              <a:gd name="T31" fmla="*/ 2147483647 h 24"/>
              <a:gd name="T32" fmla="*/ 2147483647 w 200"/>
              <a:gd name="T33" fmla="*/ 2147483647 h 24"/>
              <a:gd name="T34" fmla="*/ 0 w 200"/>
              <a:gd name="T35" fmla="*/ 2147483647 h 24"/>
              <a:gd name="T36" fmla="*/ 0 w 200"/>
              <a:gd name="T37" fmla="*/ 2147483647 h 24"/>
              <a:gd name="T38" fmla="*/ 0 w 200"/>
              <a:gd name="T39" fmla="*/ 2147483647 h 24"/>
              <a:gd name="T40" fmla="*/ 0 w 200"/>
              <a:gd name="T41" fmla="*/ 2147483647 h 24"/>
              <a:gd name="T42" fmla="*/ 2147483647 w 200"/>
              <a:gd name="T43" fmla="*/ 2147483647 h 24"/>
              <a:gd name="T44" fmla="*/ 2147483647 w 200"/>
              <a:gd name="T45" fmla="*/ 2147483647 h 24"/>
              <a:gd name="T46" fmla="*/ 2147483647 w 200"/>
              <a:gd name="T47" fmla="*/ 0 h 24"/>
              <a:gd name="T48" fmla="*/ 2147483647 w 200"/>
              <a:gd name="T49" fmla="*/ 0 h 24"/>
              <a:gd name="T50" fmla="*/ 2147483647 w 200"/>
              <a:gd name="T51" fmla="*/ 0 h 24"/>
              <a:gd name="T52" fmla="*/ 2147483647 w 200"/>
              <a:gd name="T53" fmla="*/ 0 h 24"/>
              <a:gd name="T54" fmla="*/ 2147483647 w 200"/>
              <a:gd name="T55" fmla="*/ 0 h 24"/>
              <a:gd name="T56" fmla="*/ 2147483647 w 200"/>
              <a:gd name="T57" fmla="*/ 0 h 24"/>
              <a:gd name="T58" fmla="*/ 2147483647 w 200"/>
              <a:gd name="T59" fmla="*/ 0 h 24"/>
              <a:gd name="T60" fmla="*/ 2147483647 w 200"/>
              <a:gd name="T61" fmla="*/ 0 h 24"/>
              <a:gd name="T62" fmla="*/ 2147483647 w 200"/>
              <a:gd name="T63" fmla="*/ 0 h 24"/>
              <a:gd name="T64" fmla="*/ 2147483647 w 200"/>
              <a:gd name="T65" fmla="*/ 0 h 24"/>
              <a:gd name="T66" fmla="*/ 2147483647 w 200"/>
              <a:gd name="T67" fmla="*/ 0 h 24"/>
              <a:gd name="T68" fmla="*/ 2147483647 w 200"/>
              <a:gd name="T69" fmla="*/ 0 h 24"/>
              <a:gd name="T70" fmla="*/ 2147483647 w 200"/>
              <a:gd name="T71" fmla="*/ 2147483647 h 24"/>
              <a:gd name="T72" fmla="*/ 2147483647 w 200"/>
              <a:gd name="T73" fmla="*/ 2147483647 h 24"/>
              <a:gd name="T74" fmla="*/ 2147483647 w 200"/>
              <a:gd name="T75" fmla="*/ 2147483647 h 24"/>
              <a:gd name="T76" fmla="*/ 2147483647 w 200"/>
              <a:gd name="T77" fmla="*/ 2147483647 h 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0"/>
              <a:gd name="T118" fmla="*/ 0 h 24"/>
              <a:gd name="T119" fmla="*/ 200 w 200"/>
              <a:gd name="T120" fmla="*/ 24 h 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0" h="24">
                <a:moveTo>
                  <a:pt x="200" y="8"/>
                </a:moveTo>
                <a:lnTo>
                  <a:pt x="192" y="16"/>
                </a:lnTo>
                <a:lnTo>
                  <a:pt x="168" y="24"/>
                </a:lnTo>
                <a:lnTo>
                  <a:pt x="136" y="24"/>
                </a:lnTo>
                <a:lnTo>
                  <a:pt x="96" y="24"/>
                </a:lnTo>
                <a:lnTo>
                  <a:pt x="56" y="24"/>
                </a:lnTo>
                <a:lnTo>
                  <a:pt x="32" y="24"/>
                </a:lnTo>
                <a:lnTo>
                  <a:pt x="8" y="16"/>
                </a:lnTo>
                <a:lnTo>
                  <a:pt x="0" y="8"/>
                </a:lnTo>
                <a:lnTo>
                  <a:pt x="8" y="8"/>
                </a:lnTo>
                <a:lnTo>
                  <a:pt x="32" y="0"/>
                </a:lnTo>
                <a:lnTo>
                  <a:pt x="56" y="0"/>
                </a:lnTo>
                <a:lnTo>
                  <a:pt x="96" y="0"/>
                </a:lnTo>
                <a:lnTo>
                  <a:pt x="136" y="0"/>
                </a:lnTo>
                <a:lnTo>
                  <a:pt x="168" y="0"/>
                </a:lnTo>
                <a:lnTo>
                  <a:pt x="192" y="8"/>
                </a:lnTo>
                <a:lnTo>
                  <a:pt x="200" y="8"/>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6029" name="Picture 189"/>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9042406" y="2800350"/>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30" name="Picture 190"/>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9029705" y="2813050"/>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31" name="Picture 191"/>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9042400" y="2825750"/>
            <a:ext cx="139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32" name="Picture 192"/>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9042400" y="2838450"/>
            <a:ext cx="139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33" name="Picture 193"/>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9055100" y="2851150"/>
            <a:ext cx="139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34" name="Picture 194"/>
          <p:cNvPicPr>
            <a:picLocks noChangeAspect="1" noChangeArrowheads="1"/>
          </p:cNvPicPr>
          <p:nvPr/>
        </p:nvPicPr>
        <p:blipFill>
          <a:blip r:embed="rId109">
            <a:extLst>
              <a:ext uri="{28A0092B-C50C-407E-A947-70E740481C1C}">
                <a14:useLocalDpi xmlns:a14="http://schemas.microsoft.com/office/drawing/2010/main" val="0"/>
              </a:ext>
            </a:extLst>
          </a:blip>
          <a:srcRect/>
          <a:stretch>
            <a:fillRect/>
          </a:stretch>
        </p:blipFill>
        <p:spPr bwMode="auto">
          <a:xfrm>
            <a:off x="9067802" y="2863850"/>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35" name="Picture 195"/>
          <p:cNvPicPr>
            <a:picLocks noChangeAspect="1" noChangeArrowheads="1"/>
          </p:cNvPicPr>
          <p:nvPr/>
        </p:nvPicPr>
        <p:blipFill>
          <a:blip r:embed="rId110">
            <a:extLst>
              <a:ext uri="{28A0092B-C50C-407E-A947-70E740481C1C}">
                <a14:useLocalDpi xmlns:a14="http://schemas.microsoft.com/office/drawing/2010/main" val="0"/>
              </a:ext>
            </a:extLst>
          </a:blip>
          <a:srcRect/>
          <a:stretch>
            <a:fillRect/>
          </a:stretch>
        </p:blipFill>
        <p:spPr bwMode="auto">
          <a:xfrm>
            <a:off x="9080501" y="2876550"/>
            <a:ext cx="114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36" name="Picture 196"/>
          <p:cNvPicPr>
            <a:picLocks noChangeAspect="1" noChangeArrowheads="1"/>
          </p:cNvPicPr>
          <p:nvPr/>
        </p:nvPicPr>
        <p:blipFill>
          <a:blip r:embed="rId111">
            <a:extLst>
              <a:ext uri="{28A0092B-C50C-407E-A947-70E740481C1C}">
                <a14:useLocalDpi xmlns:a14="http://schemas.microsoft.com/office/drawing/2010/main" val="0"/>
              </a:ext>
            </a:extLst>
          </a:blip>
          <a:srcRect/>
          <a:stretch>
            <a:fillRect/>
          </a:stretch>
        </p:blipFill>
        <p:spPr bwMode="auto">
          <a:xfrm>
            <a:off x="9118600" y="2889250"/>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57" name="Freeform 197"/>
          <p:cNvSpPr>
            <a:spLocks/>
          </p:cNvSpPr>
          <p:nvPr/>
        </p:nvSpPr>
        <p:spPr bwMode="auto">
          <a:xfrm>
            <a:off x="9029702" y="2800350"/>
            <a:ext cx="165101" cy="101600"/>
          </a:xfrm>
          <a:custGeom>
            <a:avLst/>
            <a:gdLst>
              <a:gd name="T0" fmla="*/ 0 w 104"/>
              <a:gd name="T1" fmla="*/ 2147483647 h 64"/>
              <a:gd name="T2" fmla="*/ 0 w 104"/>
              <a:gd name="T3" fmla="*/ 2147483647 h 64"/>
              <a:gd name="T4" fmla="*/ 0 w 104"/>
              <a:gd name="T5" fmla="*/ 2147483647 h 64"/>
              <a:gd name="T6" fmla="*/ 2147483647 w 104"/>
              <a:gd name="T7" fmla="*/ 2147483647 h 64"/>
              <a:gd name="T8" fmla="*/ 2147483647 w 104"/>
              <a:gd name="T9" fmla="*/ 2147483647 h 64"/>
              <a:gd name="T10" fmla="*/ 2147483647 w 104"/>
              <a:gd name="T11" fmla="*/ 2147483647 h 64"/>
              <a:gd name="T12" fmla="*/ 2147483647 w 104"/>
              <a:gd name="T13" fmla="*/ 2147483647 h 64"/>
              <a:gd name="T14" fmla="*/ 2147483647 w 104"/>
              <a:gd name="T15" fmla="*/ 2147483647 h 64"/>
              <a:gd name="T16" fmla="*/ 2147483647 w 104"/>
              <a:gd name="T17" fmla="*/ 2147483647 h 64"/>
              <a:gd name="T18" fmla="*/ 2147483647 w 104"/>
              <a:gd name="T19" fmla="*/ 2147483647 h 64"/>
              <a:gd name="T20" fmla="*/ 2147483647 w 104"/>
              <a:gd name="T21" fmla="*/ 2147483647 h 64"/>
              <a:gd name="T22" fmla="*/ 2147483647 w 104"/>
              <a:gd name="T23" fmla="*/ 2147483647 h 64"/>
              <a:gd name="T24" fmla="*/ 2147483647 w 104"/>
              <a:gd name="T25" fmla="*/ 2147483647 h 64"/>
              <a:gd name="T26" fmla="*/ 2147483647 w 104"/>
              <a:gd name="T27" fmla="*/ 2147483647 h 64"/>
              <a:gd name="T28" fmla="*/ 2147483647 w 104"/>
              <a:gd name="T29" fmla="*/ 2147483647 h 64"/>
              <a:gd name="T30" fmla="*/ 2147483647 w 104"/>
              <a:gd name="T31" fmla="*/ 2147483647 h 64"/>
              <a:gd name="T32" fmla="*/ 2147483647 w 104"/>
              <a:gd name="T33" fmla="*/ 2147483647 h 64"/>
              <a:gd name="T34" fmla="*/ 2147483647 w 104"/>
              <a:gd name="T35" fmla="*/ 2147483647 h 64"/>
              <a:gd name="T36" fmla="*/ 2147483647 w 104"/>
              <a:gd name="T37" fmla="*/ 2147483647 h 64"/>
              <a:gd name="T38" fmla="*/ 2147483647 w 104"/>
              <a:gd name="T39" fmla="*/ 2147483647 h 64"/>
              <a:gd name="T40" fmla="*/ 2147483647 w 104"/>
              <a:gd name="T41" fmla="*/ 2147483647 h 64"/>
              <a:gd name="T42" fmla="*/ 2147483647 w 104"/>
              <a:gd name="T43" fmla="*/ 2147483647 h 64"/>
              <a:gd name="T44" fmla="*/ 2147483647 w 104"/>
              <a:gd name="T45" fmla="*/ 2147483647 h 64"/>
              <a:gd name="T46" fmla="*/ 2147483647 w 104"/>
              <a:gd name="T47" fmla="*/ 2147483647 h 64"/>
              <a:gd name="T48" fmla="*/ 2147483647 w 104"/>
              <a:gd name="T49" fmla="*/ 2147483647 h 64"/>
              <a:gd name="T50" fmla="*/ 2147483647 w 104"/>
              <a:gd name="T51" fmla="*/ 2147483647 h 64"/>
              <a:gd name="T52" fmla="*/ 2147483647 w 104"/>
              <a:gd name="T53" fmla="*/ 2147483647 h 64"/>
              <a:gd name="T54" fmla="*/ 2147483647 w 104"/>
              <a:gd name="T55" fmla="*/ 2147483647 h 64"/>
              <a:gd name="T56" fmla="*/ 2147483647 w 104"/>
              <a:gd name="T57" fmla="*/ 2147483647 h 64"/>
              <a:gd name="T58" fmla="*/ 2147483647 w 104"/>
              <a:gd name="T59" fmla="*/ 2147483647 h 64"/>
              <a:gd name="T60" fmla="*/ 2147483647 w 104"/>
              <a:gd name="T61" fmla="*/ 2147483647 h 64"/>
              <a:gd name="T62" fmla="*/ 2147483647 w 104"/>
              <a:gd name="T63" fmla="*/ 0 h 64"/>
              <a:gd name="T64" fmla="*/ 2147483647 w 104"/>
              <a:gd name="T65" fmla="*/ 0 h 64"/>
              <a:gd name="T66" fmla="*/ 2147483647 w 104"/>
              <a:gd name="T67" fmla="*/ 0 h 64"/>
              <a:gd name="T68" fmla="*/ 2147483647 w 104"/>
              <a:gd name="T69" fmla="*/ 0 h 64"/>
              <a:gd name="T70" fmla="*/ 2147483647 w 104"/>
              <a:gd name="T71" fmla="*/ 0 h 64"/>
              <a:gd name="T72" fmla="*/ 2147483647 w 104"/>
              <a:gd name="T73" fmla="*/ 0 h 64"/>
              <a:gd name="T74" fmla="*/ 0 w 104"/>
              <a:gd name="T75" fmla="*/ 2147483647 h 64"/>
              <a:gd name="T76" fmla="*/ 0 w 104"/>
              <a:gd name="T77" fmla="*/ 2147483647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4"/>
              <a:gd name="T118" fmla="*/ 0 h 64"/>
              <a:gd name="T119" fmla="*/ 104 w 104"/>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4" h="64">
                <a:moveTo>
                  <a:pt x="0" y="8"/>
                </a:moveTo>
                <a:lnTo>
                  <a:pt x="0" y="16"/>
                </a:lnTo>
                <a:lnTo>
                  <a:pt x="8" y="32"/>
                </a:lnTo>
                <a:lnTo>
                  <a:pt x="24" y="48"/>
                </a:lnTo>
                <a:lnTo>
                  <a:pt x="40" y="56"/>
                </a:lnTo>
                <a:lnTo>
                  <a:pt x="64" y="64"/>
                </a:lnTo>
                <a:lnTo>
                  <a:pt x="80" y="64"/>
                </a:lnTo>
                <a:lnTo>
                  <a:pt x="96" y="64"/>
                </a:lnTo>
                <a:lnTo>
                  <a:pt x="104" y="56"/>
                </a:lnTo>
                <a:lnTo>
                  <a:pt x="104" y="40"/>
                </a:lnTo>
                <a:lnTo>
                  <a:pt x="96" y="32"/>
                </a:lnTo>
                <a:lnTo>
                  <a:pt x="88" y="16"/>
                </a:lnTo>
                <a:lnTo>
                  <a:pt x="64" y="8"/>
                </a:lnTo>
                <a:lnTo>
                  <a:pt x="48" y="0"/>
                </a:lnTo>
                <a:lnTo>
                  <a:pt x="24" y="0"/>
                </a:lnTo>
                <a:lnTo>
                  <a:pt x="8" y="0"/>
                </a:lnTo>
                <a:lnTo>
                  <a:pt x="0" y="8"/>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558" name="Freeform 198"/>
          <p:cNvSpPr>
            <a:spLocks/>
          </p:cNvSpPr>
          <p:nvPr/>
        </p:nvSpPr>
        <p:spPr bwMode="auto">
          <a:xfrm>
            <a:off x="8864600" y="2889250"/>
            <a:ext cx="38100" cy="50800"/>
          </a:xfrm>
          <a:custGeom>
            <a:avLst/>
            <a:gdLst>
              <a:gd name="T0" fmla="*/ 2147483647 w 24"/>
              <a:gd name="T1" fmla="*/ 2147483647 h 32"/>
              <a:gd name="T2" fmla="*/ 2147483647 w 24"/>
              <a:gd name="T3" fmla="*/ 2147483647 h 32"/>
              <a:gd name="T4" fmla="*/ 2147483647 w 24"/>
              <a:gd name="T5" fmla="*/ 2147483647 h 32"/>
              <a:gd name="T6" fmla="*/ 2147483647 w 24"/>
              <a:gd name="T7" fmla="*/ 2147483647 h 32"/>
              <a:gd name="T8" fmla="*/ 2147483647 w 24"/>
              <a:gd name="T9" fmla="*/ 2147483647 h 32"/>
              <a:gd name="T10" fmla="*/ 0 w 24"/>
              <a:gd name="T11" fmla="*/ 2147483647 h 32"/>
              <a:gd name="T12" fmla="*/ 0 w 24"/>
              <a:gd name="T13" fmla="*/ 2147483647 h 32"/>
              <a:gd name="T14" fmla="*/ 2147483647 w 24"/>
              <a:gd name="T15" fmla="*/ 0 h 32"/>
              <a:gd name="T16" fmla="*/ 2147483647 w 24"/>
              <a:gd name="T17" fmla="*/ 0 h 32"/>
              <a:gd name="T18" fmla="*/ 2147483647 w 24"/>
              <a:gd name="T19" fmla="*/ 0 h 32"/>
              <a:gd name="T20" fmla="*/ 2147483647 w 24"/>
              <a:gd name="T21" fmla="*/ 0 h 32"/>
              <a:gd name="T22" fmla="*/ 2147483647 w 24"/>
              <a:gd name="T23" fmla="*/ 2147483647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32"/>
              <a:gd name="T38" fmla="*/ 24 w 24"/>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32">
                <a:moveTo>
                  <a:pt x="24" y="16"/>
                </a:moveTo>
                <a:lnTo>
                  <a:pt x="24" y="24"/>
                </a:lnTo>
                <a:lnTo>
                  <a:pt x="16" y="32"/>
                </a:lnTo>
                <a:lnTo>
                  <a:pt x="8" y="24"/>
                </a:lnTo>
                <a:lnTo>
                  <a:pt x="0" y="16"/>
                </a:lnTo>
                <a:lnTo>
                  <a:pt x="8" y="0"/>
                </a:lnTo>
                <a:lnTo>
                  <a:pt x="16" y="0"/>
                </a:lnTo>
                <a:lnTo>
                  <a:pt x="24" y="0"/>
                </a:lnTo>
                <a:lnTo>
                  <a:pt x="2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559" name="Freeform 199"/>
          <p:cNvSpPr>
            <a:spLocks/>
          </p:cNvSpPr>
          <p:nvPr/>
        </p:nvSpPr>
        <p:spPr bwMode="auto">
          <a:xfrm>
            <a:off x="8483602" y="2889250"/>
            <a:ext cx="38100" cy="38100"/>
          </a:xfrm>
          <a:custGeom>
            <a:avLst/>
            <a:gdLst>
              <a:gd name="T0" fmla="*/ 2147483647 w 24"/>
              <a:gd name="T1" fmla="*/ 2147483647 h 24"/>
              <a:gd name="T2" fmla="*/ 2147483647 w 24"/>
              <a:gd name="T3" fmla="*/ 2147483647 h 24"/>
              <a:gd name="T4" fmla="*/ 2147483647 w 24"/>
              <a:gd name="T5" fmla="*/ 2147483647 h 24"/>
              <a:gd name="T6" fmla="*/ 2147483647 w 24"/>
              <a:gd name="T7" fmla="*/ 2147483647 h 24"/>
              <a:gd name="T8" fmla="*/ 2147483647 w 24"/>
              <a:gd name="T9" fmla="*/ 2147483647 h 24"/>
              <a:gd name="T10" fmla="*/ 0 w 24"/>
              <a:gd name="T11" fmla="*/ 2147483647 h 24"/>
              <a:gd name="T12" fmla="*/ 0 w 24"/>
              <a:gd name="T13" fmla="*/ 2147483647 h 24"/>
              <a:gd name="T14" fmla="*/ 2147483647 w 24"/>
              <a:gd name="T15" fmla="*/ 0 h 24"/>
              <a:gd name="T16" fmla="*/ 2147483647 w 24"/>
              <a:gd name="T17" fmla="*/ 0 h 24"/>
              <a:gd name="T18" fmla="*/ 2147483647 w 24"/>
              <a:gd name="T19" fmla="*/ 0 h 24"/>
              <a:gd name="T20" fmla="*/ 2147483647 w 24"/>
              <a:gd name="T21" fmla="*/ 0 h 24"/>
              <a:gd name="T22" fmla="*/ 2147483647 w 24"/>
              <a:gd name="T23" fmla="*/ 2147483647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24" y="8"/>
                </a:moveTo>
                <a:lnTo>
                  <a:pt x="24" y="24"/>
                </a:lnTo>
                <a:lnTo>
                  <a:pt x="16" y="24"/>
                </a:lnTo>
                <a:lnTo>
                  <a:pt x="8" y="24"/>
                </a:lnTo>
                <a:lnTo>
                  <a:pt x="0" y="8"/>
                </a:lnTo>
                <a:lnTo>
                  <a:pt x="8" y="0"/>
                </a:lnTo>
                <a:lnTo>
                  <a:pt x="16" y="0"/>
                </a:lnTo>
                <a:lnTo>
                  <a:pt x="24"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560" name="Freeform 200"/>
          <p:cNvSpPr>
            <a:spLocks/>
          </p:cNvSpPr>
          <p:nvPr/>
        </p:nvSpPr>
        <p:spPr bwMode="auto">
          <a:xfrm>
            <a:off x="8864600" y="2889250"/>
            <a:ext cx="38100" cy="50800"/>
          </a:xfrm>
          <a:custGeom>
            <a:avLst/>
            <a:gdLst>
              <a:gd name="T0" fmla="*/ 2147483647 w 24"/>
              <a:gd name="T1" fmla="*/ 2147483647 h 32"/>
              <a:gd name="T2" fmla="*/ 2147483647 w 24"/>
              <a:gd name="T3" fmla="*/ 2147483647 h 32"/>
              <a:gd name="T4" fmla="*/ 2147483647 w 24"/>
              <a:gd name="T5" fmla="*/ 2147483647 h 32"/>
              <a:gd name="T6" fmla="*/ 2147483647 w 24"/>
              <a:gd name="T7" fmla="*/ 2147483647 h 32"/>
              <a:gd name="T8" fmla="*/ 2147483647 w 24"/>
              <a:gd name="T9" fmla="*/ 2147483647 h 32"/>
              <a:gd name="T10" fmla="*/ 2147483647 w 24"/>
              <a:gd name="T11" fmla="*/ 2147483647 h 32"/>
              <a:gd name="T12" fmla="*/ 2147483647 w 24"/>
              <a:gd name="T13" fmla="*/ 2147483647 h 32"/>
              <a:gd name="T14" fmla="*/ 2147483647 w 24"/>
              <a:gd name="T15" fmla="*/ 2147483647 h 32"/>
              <a:gd name="T16" fmla="*/ 2147483647 w 24"/>
              <a:gd name="T17" fmla="*/ 2147483647 h 32"/>
              <a:gd name="T18" fmla="*/ 0 w 24"/>
              <a:gd name="T19" fmla="*/ 2147483647 h 32"/>
              <a:gd name="T20" fmla="*/ 0 w 24"/>
              <a:gd name="T21" fmla="*/ 2147483647 h 32"/>
              <a:gd name="T22" fmla="*/ 0 w 24"/>
              <a:gd name="T23" fmla="*/ 2147483647 h 32"/>
              <a:gd name="T24" fmla="*/ 0 w 24"/>
              <a:gd name="T25" fmla="*/ 2147483647 h 32"/>
              <a:gd name="T26" fmla="*/ 2147483647 w 24"/>
              <a:gd name="T27" fmla="*/ 0 h 32"/>
              <a:gd name="T28" fmla="*/ 2147483647 w 24"/>
              <a:gd name="T29" fmla="*/ 0 h 32"/>
              <a:gd name="T30" fmla="*/ 2147483647 w 24"/>
              <a:gd name="T31" fmla="*/ 0 h 32"/>
              <a:gd name="T32" fmla="*/ 2147483647 w 24"/>
              <a:gd name="T33" fmla="*/ 0 h 32"/>
              <a:gd name="T34" fmla="*/ 2147483647 w 24"/>
              <a:gd name="T35" fmla="*/ 0 h 32"/>
              <a:gd name="T36" fmla="*/ 2147483647 w 24"/>
              <a:gd name="T37" fmla="*/ 0 h 32"/>
              <a:gd name="T38" fmla="*/ 2147483647 w 24"/>
              <a:gd name="T39" fmla="*/ 0 h 32"/>
              <a:gd name="T40" fmla="*/ 2147483647 w 24"/>
              <a:gd name="T41" fmla="*/ 0 h 32"/>
              <a:gd name="T42" fmla="*/ 2147483647 w 24"/>
              <a:gd name="T43" fmla="*/ 2147483647 h 32"/>
              <a:gd name="T44" fmla="*/ 2147483647 w 24"/>
              <a:gd name="T45" fmla="*/ 2147483647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
              <a:gd name="T70" fmla="*/ 0 h 32"/>
              <a:gd name="T71" fmla="*/ 24 w 24"/>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 h="32">
                <a:moveTo>
                  <a:pt x="24" y="16"/>
                </a:moveTo>
                <a:lnTo>
                  <a:pt x="24" y="24"/>
                </a:lnTo>
                <a:lnTo>
                  <a:pt x="16" y="32"/>
                </a:lnTo>
                <a:lnTo>
                  <a:pt x="8" y="24"/>
                </a:lnTo>
                <a:lnTo>
                  <a:pt x="0" y="16"/>
                </a:lnTo>
                <a:lnTo>
                  <a:pt x="8" y="0"/>
                </a:lnTo>
                <a:lnTo>
                  <a:pt x="16" y="0"/>
                </a:lnTo>
                <a:lnTo>
                  <a:pt x="24" y="0"/>
                </a:lnTo>
                <a:lnTo>
                  <a:pt x="24" y="1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561" name="Freeform 201"/>
          <p:cNvSpPr>
            <a:spLocks/>
          </p:cNvSpPr>
          <p:nvPr/>
        </p:nvSpPr>
        <p:spPr bwMode="auto">
          <a:xfrm>
            <a:off x="8483602" y="2889250"/>
            <a:ext cx="38100" cy="38100"/>
          </a:xfrm>
          <a:custGeom>
            <a:avLst/>
            <a:gdLst>
              <a:gd name="T0" fmla="*/ 2147483647 w 24"/>
              <a:gd name="T1" fmla="*/ 2147483647 h 24"/>
              <a:gd name="T2" fmla="*/ 2147483647 w 24"/>
              <a:gd name="T3" fmla="*/ 2147483647 h 24"/>
              <a:gd name="T4" fmla="*/ 2147483647 w 24"/>
              <a:gd name="T5" fmla="*/ 2147483647 h 24"/>
              <a:gd name="T6" fmla="*/ 2147483647 w 24"/>
              <a:gd name="T7" fmla="*/ 2147483647 h 24"/>
              <a:gd name="T8" fmla="*/ 2147483647 w 24"/>
              <a:gd name="T9" fmla="*/ 2147483647 h 24"/>
              <a:gd name="T10" fmla="*/ 2147483647 w 24"/>
              <a:gd name="T11" fmla="*/ 2147483647 h 24"/>
              <a:gd name="T12" fmla="*/ 2147483647 w 24"/>
              <a:gd name="T13" fmla="*/ 2147483647 h 24"/>
              <a:gd name="T14" fmla="*/ 2147483647 w 24"/>
              <a:gd name="T15" fmla="*/ 2147483647 h 24"/>
              <a:gd name="T16" fmla="*/ 2147483647 w 24"/>
              <a:gd name="T17" fmla="*/ 2147483647 h 24"/>
              <a:gd name="T18" fmla="*/ 0 w 24"/>
              <a:gd name="T19" fmla="*/ 2147483647 h 24"/>
              <a:gd name="T20" fmla="*/ 0 w 24"/>
              <a:gd name="T21" fmla="*/ 2147483647 h 24"/>
              <a:gd name="T22" fmla="*/ 0 w 24"/>
              <a:gd name="T23" fmla="*/ 2147483647 h 24"/>
              <a:gd name="T24" fmla="*/ 0 w 24"/>
              <a:gd name="T25" fmla="*/ 2147483647 h 24"/>
              <a:gd name="T26" fmla="*/ 2147483647 w 24"/>
              <a:gd name="T27" fmla="*/ 0 h 24"/>
              <a:gd name="T28" fmla="*/ 2147483647 w 24"/>
              <a:gd name="T29" fmla="*/ 0 h 24"/>
              <a:gd name="T30" fmla="*/ 2147483647 w 24"/>
              <a:gd name="T31" fmla="*/ 0 h 24"/>
              <a:gd name="T32" fmla="*/ 2147483647 w 24"/>
              <a:gd name="T33" fmla="*/ 0 h 24"/>
              <a:gd name="T34" fmla="*/ 2147483647 w 24"/>
              <a:gd name="T35" fmla="*/ 0 h 24"/>
              <a:gd name="T36" fmla="*/ 2147483647 w 24"/>
              <a:gd name="T37" fmla="*/ 0 h 24"/>
              <a:gd name="T38" fmla="*/ 2147483647 w 24"/>
              <a:gd name="T39" fmla="*/ 0 h 24"/>
              <a:gd name="T40" fmla="*/ 2147483647 w 24"/>
              <a:gd name="T41" fmla="*/ 0 h 24"/>
              <a:gd name="T42" fmla="*/ 2147483647 w 24"/>
              <a:gd name="T43" fmla="*/ 2147483647 h 24"/>
              <a:gd name="T44" fmla="*/ 2147483647 w 24"/>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
              <a:gd name="T70" fmla="*/ 0 h 24"/>
              <a:gd name="T71" fmla="*/ 24 w 24"/>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 h="24">
                <a:moveTo>
                  <a:pt x="24" y="8"/>
                </a:moveTo>
                <a:lnTo>
                  <a:pt x="24" y="24"/>
                </a:lnTo>
                <a:lnTo>
                  <a:pt x="16" y="24"/>
                </a:lnTo>
                <a:lnTo>
                  <a:pt x="8" y="24"/>
                </a:lnTo>
                <a:lnTo>
                  <a:pt x="0" y="8"/>
                </a:lnTo>
                <a:lnTo>
                  <a:pt x="8" y="0"/>
                </a:lnTo>
                <a:lnTo>
                  <a:pt x="16" y="0"/>
                </a:lnTo>
                <a:lnTo>
                  <a:pt x="24" y="0"/>
                </a:lnTo>
                <a:lnTo>
                  <a:pt x="24" y="8"/>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562" name="Freeform 202"/>
          <p:cNvSpPr>
            <a:spLocks/>
          </p:cNvSpPr>
          <p:nvPr/>
        </p:nvSpPr>
        <p:spPr bwMode="auto">
          <a:xfrm>
            <a:off x="9232900" y="2762250"/>
            <a:ext cx="63500" cy="63500"/>
          </a:xfrm>
          <a:custGeom>
            <a:avLst/>
            <a:gdLst>
              <a:gd name="T0" fmla="*/ 0 w 40"/>
              <a:gd name="T1" fmla="*/ 2147483647 h 40"/>
              <a:gd name="T2" fmla="*/ 2147483647 w 40"/>
              <a:gd name="T3" fmla="*/ 0 h 40"/>
              <a:gd name="T4" fmla="*/ 2147483647 w 40"/>
              <a:gd name="T5" fmla="*/ 2147483647 h 40"/>
              <a:gd name="T6" fmla="*/ 2147483647 w 40"/>
              <a:gd name="T7" fmla="*/ 2147483647 h 40"/>
              <a:gd name="T8" fmla="*/ 0 w 40"/>
              <a:gd name="T9" fmla="*/ 2147483647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0" y="16"/>
                </a:moveTo>
                <a:lnTo>
                  <a:pt x="8" y="0"/>
                </a:lnTo>
                <a:lnTo>
                  <a:pt x="40" y="24"/>
                </a:lnTo>
                <a:lnTo>
                  <a:pt x="32" y="4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563" name="Freeform 203"/>
          <p:cNvSpPr>
            <a:spLocks/>
          </p:cNvSpPr>
          <p:nvPr/>
        </p:nvSpPr>
        <p:spPr bwMode="auto">
          <a:xfrm>
            <a:off x="9283700" y="2800350"/>
            <a:ext cx="50801" cy="38100"/>
          </a:xfrm>
          <a:custGeom>
            <a:avLst/>
            <a:gdLst>
              <a:gd name="T0" fmla="*/ 0 w 32"/>
              <a:gd name="T1" fmla="*/ 2147483647 h 24"/>
              <a:gd name="T2" fmla="*/ 2147483647 w 32"/>
              <a:gd name="T3" fmla="*/ 0 h 24"/>
              <a:gd name="T4" fmla="*/ 2147483647 w 32"/>
              <a:gd name="T5" fmla="*/ 2147483647 h 24"/>
              <a:gd name="T6" fmla="*/ 2147483647 w 32"/>
              <a:gd name="T7" fmla="*/ 2147483647 h 24"/>
              <a:gd name="T8" fmla="*/ 0 w 32"/>
              <a:gd name="T9" fmla="*/ 2147483647 h 24"/>
              <a:gd name="T10" fmla="*/ 0 w 32"/>
              <a:gd name="T11" fmla="*/ 2147483647 h 24"/>
              <a:gd name="T12" fmla="*/ 0 60000 65536"/>
              <a:gd name="T13" fmla="*/ 0 60000 65536"/>
              <a:gd name="T14" fmla="*/ 0 60000 65536"/>
              <a:gd name="T15" fmla="*/ 0 60000 65536"/>
              <a:gd name="T16" fmla="*/ 0 60000 65536"/>
              <a:gd name="T17" fmla="*/ 0 60000 65536"/>
              <a:gd name="T18" fmla="*/ 0 w 32"/>
              <a:gd name="T19" fmla="*/ 0 h 24"/>
              <a:gd name="T20" fmla="*/ 32 w 3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2" h="24">
                <a:moveTo>
                  <a:pt x="0" y="16"/>
                </a:moveTo>
                <a:lnTo>
                  <a:pt x="8" y="0"/>
                </a:lnTo>
                <a:lnTo>
                  <a:pt x="32" y="8"/>
                </a:lnTo>
                <a:lnTo>
                  <a:pt x="24"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564" name="Freeform 204"/>
          <p:cNvSpPr>
            <a:spLocks/>
          </p:cNvSpPr>
          <p:nvPr/>
        </p:nvSpPr>
        <p:spPr bwMode="auto">
          <a:xfrm>
            <a:off x="9321800" y="2813050"/>
            <a:ext cx="38100" cy="38100"/>
          </a:xfrm>
          <a:custGeom>
            <a:avLst/>
            <a:gdLst>
              <a:gd name="T0" fmla="*/ 0 w 24"/>
              <a:gd name="T1" fmla="*/ 2147483647 h 24"/>
              <a:gd name="T2" fmla="*/ 0 w 24"/>
              <a:gd name="T3" fmla="*/ 0 h 24"/>
              <a:gd name="T4" fmla="*/ 2147483647 w 24"/>
              <a:gd name="T5" fmla="*/ 2147483647 h 24"/>
              <a:gd name="T6" fmla="*/ 2147483647 w 24"/>
              <a:gd name="T7" fmla="*/ 2147483647 h 24"/>
              <a:gd name="T8" fmla="*/ 0 w 24"/>
              <a:gd name="T9" fmla="*/ 2147483647 h 24"/>
              <a:gd name="T10" fmla="*/ 0 w 24"/>
              <a:gd name="T11" fmla="*/ 2147483647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6"/>
                </a:moveTo>
                <a:lnTo>
                  <a:pt x="0" y="0"/>
                </a:lnTo>
                <a:lnTo>
                  <a:pt x="24" y="8"/>
                </a:lnTo>
                <a:lnTo>
                  <a:pt x="16"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565" name="Freeform 205"/>
          <p:cNvSpPr>
            <a:spLocks/>
          </p:cNvSpPr>
          <p:nvPr/>
        </p:nvSpPr>
        <p:spPr bwMode="auto">
          <a:xfrm>
            <a:off x="9347206" y="2825750"/>
            <a:ext cx="38100" cy="38100"/>
          </a:xfrm>
          <a:custGeom>
            <a:avLst/>
            <a:gdLst>
              <a:gd name="T0" fmla="*/ 0 w 24"/>
              <a:gd name="T1" fmla="*/ 2147483647 h 24"/>
              <a:gd name="T2" fmla="*/ 2147483647 w 24"/>
              <a:gd name="T3" fmla="*/ 0 h 24"/>
              <a:gd name="T4" fmla="*/ 2147483647 w 24"/>
              <a:gd name="T5" fmla="*/ 2147483647 h 24"/>
              <a:gd name="T6" fmla="*/ 2147483647 w 24"/>
              <a:gd name="T7" fmla="*/ 2147483647 h 24"/>
              <a:gd name="T8" fmla="*/ 0 w 24"/>
              <a:gd name="T9" fmla="*/ 2147483647 h 24"/>
              <a:gd name="T10" fmla="*/ 0 w 24"/>
              <a:gd name="T11" fmla="*/ 2147483647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6"/>
                </a:moveTo>
                <a:lnTo>
                  <a:pt x="8" y="0"/>
                </a:lnTo>
                <a:lnTo>
                  <a:pt x="24" y="8"/>
                </a:lnTo>
                <a:lnTo>
                  <a:pt x="16"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566" name="Freeform 206"/>
          <p:cNvSpPr>
            <a:spLocks/>
          </p:cNvSpPr>
          <p:nvPr/>
        </p:nvSpPr>
        <p:spPr bwMode="auto">
          <a:xfrm>
            <a:off x="9372604" y="2838450"/>
            <a:ext cx="38100" cy="25400"/>
          </a:xfrm>
          <a:custGeom>
            <a:avLst/>
            <a:gdLst>
              <a:gd name="T0" fmla="*/ 0 w 24"/>
              <a:gd name="T1" fmla="*/ 2147483647 h 16"/>
              <a:gd name="T2" fmla="*/ 2147483647 w 24"/>
              <a:gd name="T3" fmla="*/ 0 h 16"/>
              <a:gd name="T4" fmla="*/ 2147483647 w 24"/>
              <a:gd name="T5" fmla="*/ 0 h 16"/>
              <a:gd name="T6" fmla="*/ 2147483647 w 24"/>
              <a:gd name="T7" fmla="*/ 2147483647 h 16"/>
              <a:gd name="T8" fmla="*/ 2147483647 w 24"/>
              <a:gd name="T9" fmla="*/ 2147483647 h 16"/>
              <a:gd name="T10" fmla="*/ 0 w 24"/>
              <a:gd name="T11" fmla="*/ 2147483647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0" y="16"/>
                </a:moveTo>
                <a:lnTo>
                  <a:pt x="8" y="0"/>
                </a:lnTo>
                <a:lnTo>
                  <a:pt x="24" y="0"/>
                </a:lnTo>
                <a:lnTo>
                  <a:pt x="24" y="16"/>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567" name="Freeform 207"/>
          <p:cNvSpPr>
            <a:spLocks/>
          </p:cNvSpPr>
          <p:nvPr/>
        </p:nvSpPr>
        <p:spPr bwMode="auto">
          <a:xfrm>
            <a:off x="9410699" y="2838450"/>
            <a:ext cx="50801" cy="38100"/>
          </a:xfrm>
          <a:custGeom>
            <a:avLst/>
            <a:gdLst>
              <a:gd name="T0" fmla="*/ 0 w 32"/>
              <a:gd name="T1" fmla="*/ 2147483647 h 24"/>
              <a:gd name="T2" fmla="*/ 0 w 32"/>
              <a:gd name="T3" fmla="*/ 0 h 24"/>
              <a:gd name="T4" fmla="*/ 2147483647 w 32"/>
              <a:gd name="T5" fmla="*/ 2147483647 h 24"/>
              <a:gd name="T6" fmla="*/ 2147483647 w 32"/>
              <a:gd name="T7" fmla="*/ 2147483647 h 24"/>
              <a:gd name="T8" fmla="*/ 0 w 32"/>
              <a:gd name="T9" fmla="*/ 2147483647 h 24"/>
              <a:gd name="T10" fmla="*/ 0 w 32"/>
              <a:gd name="T11" fmla="*/ 2147483647 h 24"/>
              <a:gd name="T12" fmla="*/ 0 60000 65536"/>
              <a:gd name="T13" fmla="*/ 0 60000 65536"/>
              <a:gd name="T14" fmla="*/ 0 60000 65536"/>
              <a:gd name="T15" fmla="*/ 0 60000 65536"/>
              <a:gd name="T16" fmla="*/ 0 60000 65536"/>
              <a:gd name="T17" fmla="*/ 0 60000 65536"/>
              <a:gd name="T18" fmla="*/ 0 w 32"/>
              <a:gd name="T19" fmla="*/ 0 h 24"/>
              <a:gd name="T20" fmla="*/ 32 w 3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2" h="24">
                <a:moveTo>
                  <a:pt x="0" y="16"/>
                </a:moveTo>
                <a:lnTo>
                  <a:pt x="0" y="0"/>
                </a:lnTo>
                <a:lnTo>
                  <a:pt x="32" y="8"/>
                </a:lnTo>
                <a:lnTo>
                  <a:pt x="24"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6048" name="Picture 208"/>
          <p:cNvPicPr>
            <a:picLocks noChangeAspect="1" noChangeArrowheads="1"/>
          </p:cNvPicPr>
          <p:nvPr/>
        </p:nvPicPr>
        <p:blipFill>
          <a:blip r:embed="rId112">
            <a:extLst>
              <a:ext uri="{28A0092B-C50C-407E-A947-70E740481C1C}">
                <a14:useLocalDpi xmlns:a14="http://schemas.microsoft.com/office/drawing/2010/main" val="0"/>
              </a:ext>
            </a:extLst>
          </a:blip>
          <a:srcRect/>
          <a:stretch>
            <a:fillRect/>
          </a:stretch>
        </p:blipFill>
        <p:spPr bwMode="auto">
          <a:xfrm>
            <a:off x="8407400" y="2749550"/>
            <a:ext cx="1270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9" name="Picture 209"/>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8534400" y="26860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50" name="Picture 210"/>
          <p:cNvPicPr>
            <a:picLocks noChangeAspect="1" noChangeArrowheads="1"/>
          </p:cNvPicPr>
          <p:nvPr/>
        </p:nvPicPr>
        <p:blipFill>
          <a:blip r:embed="rId114">
            <a:extLst>
              <a:ext uri="{28A0092B-C50C-407E-A947-70E740481C1C}">
                <a14:useLocalDpi xmlns:a14="http://schemas.microsoft.com/office/drawing/2010/main" val="0"/>
              </a:ext>
            </a:extLst>
          </a:blip>
          <a:srcRect/>
          <a:stretch>
            <a:fillRect/>
          </a:stretch>
        </p:blipFill>
        <p:spPr bwMode="auto">
          <a:xfrm>
            <a:off x="8521700" y="2698750"/>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51" name="Picture 211"/>
          <p:cNvPicPr>
            <a:picLocks noChangeAspect="1" noChangeArrowheads="1"/>
          </p:cNvPicPr>
          <p:nvPr/>
        </p:nvPicPr>
        <p:blipFill>
          <a:blip r:embed="rId115">
            <a:extLst>
              <a:ext uri="{28A0092B-C50C-407E-A947-70E740481C1C}">
                <a14:useLocalDpi xmlns:a14="http://schemas.microsoft.com/office/drawing/2010/main" val="0"/>
              </a:ext>
            </a:extLst>
          </a:blip>
          <a:srcRect/>
          <a:stretch>
            <a:fillRect/>
          </a:stretch>
        </p:blipFill>
        <p:spPr bwMode="auto">
          <a:xfrm>
            <a:off x="8483602" y="2724150"/>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52" name="Picture 212"/>
          <p:cNvPicPr>
            <a:picLocks noChangeAspect="1" noChangeArrowheads="1"/>
          </p:cNvPicPr>
          <p:nvPr/>
        </p:nvPicPr>
        <p:blipFill>
          <a:blip r:embed="rId116">
            <a:extLst>
              <a:ext uri="{28A0092B-C50C-407E-A947-70E740481C1C}">
                <a14:useLocalDpi xmlns:a14="http://schemas.microsoft.com/office/drawing/2010/main" val="0"/>
              </a:ext>
            </a:extLst>
          </a:blip>
          <a:srcRect/>
          <a:stretch>
            <a:fillRect/>
          </a:stretch>
        </p:blipFill>
        <p:spPr bwMode="auto">
          <a:xfrm>
            <a:off x="8445505" y="2736850"/>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53" name="Picture 213"/>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8496302" y="27241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54" name="Picture 214"/>
          <p:cNvPicPr>
            <a:picLocks noChangeAspect="1" noChangeArrowheads="1"/>
          </p:cNvPicPr>
          <p:nvPr/>
        </p:nvPicPr>
        <p:blipFill>
          <a:blip r:embed="rId117">
            <a:extLst>
              <a:ext uri="{28A0092B-C50C-407E-A947-70E740481C1C}">
                <a14:useLocalDpi xmlns:a14="http://schemas.microsoft.com/office/drawing/2010/main" val="0"/>
              </a:ext>
            </a:extLst>
          </a:blip>
          <a:srcRect/>
          <a:stretch>
            <a:fillRect/>
          </a:stretch>
        </p:blipFill>
        <p:spPr bwMode="auto">
          <a:xfrm>
            <a:off x="8470903" y="2736850"/>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55" name="Picture 215"/>
          <p:cNvPicPr>
            <a:picLocks noChangeAspect="1" noChangeArrowheads="1"/>
          </p:cNvPicPr>
          <p:nvPr/>
        </p:nvPicPr>
        <p:blipFill>
          <a:blip r:embed="rId118">
            <a:extLst>
              <a:ext uri="{28A0092B-C50C-407E-A947-70E740481C1C}">
                <a14:useLocalDpi xmlns:a14="http://schemas.microsoft.com/office/drawing/2010/main" val="0"/>
              </a:ext>
            </a:extLst>
          </a:blip>
          <a:srcRect/>
          <a:stretch>
            <a:fillRect/>
          </a:stretch>
        </p:blipFill>
        <p:spPr bwMode="auto">
          <a:xfrm>
            <a:off x="8458200" y="2749550"/>
            <a:ext cx="2540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056" name="Picture 216"/>
          <p:cNvPicPr>
            <a:picLocks noChangeAspect="1" noChangeArrowheads="1"/>
          </p:cNvPicPr>
          <p:nvPr/>
        </p:nvPicPr>
        <p:blipFill>
          <a:blip r:embed="rId119">
            <a:extLst>
              <a:ext uri="{28A0092B-C50C-407E-A947-70E740481C1C}">
                <a14:useLocalDpi xmlns:a14="http://schemas.microsoft.com/office/drawing/2010/main" val="0"/>
              </a:ext>
            </a:extLst>
          </a:blip>
          <a:srcRect/>
          <a:stretch>
            <a:fillRect/>
          </a:stretch>
        </p:blipFill>
        <p:spPr bwMode="auto">
          <a:xfrm>
            <a:off x="9207500" y="2774950"/>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57" name="Picture 217"/>
          <p:cNvPicPr>
            <a:picLocks noChangeAspect="1" noChangeArrowheads="1"/>
          </p:cNvPicPr>
          <p:nvPr/>
        </p:nvPicPr>
        <p:blipFill>
          <a:blip r:embed="rId120">
            <a:extLst>
              <a:ext uri="{28A0092B-C50C-407E-A947-70E740481C1C}">
                <a14:useLocalDpi xmlns:a14="http://schemas.microsoft.com/office/drawing/2010/main" val="0"/>
              </a:ext>
            </a:extLst>
          </a:blip>
          <a:srcRect/>
          <a:stretch>
            <a:fillRect/>
          </a:stretch>
        </p:blipFill>
        <p:spPr bwMode="auto">
          <a:xfrm>
            <a:off x="9220199" y="2787650"/>
            <a:ext cx="508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58" name="Picture 218"/>
          <p:cNvPicPr>
            <a:picLocks noChangeAspect="1" noChangeArrowheads="1"/>
          </p:cNvPicPr>
          <p:nvPr/>
        </p:nvPicPr>
        <p:blipFill>
          <a:blip r:embed="rId121">
            <a:extLst>
              <a:ext uri="{28A0092B-C50C-407E-A947-70E740481C1C}">
                <a14:useLocalDpi xmlns:a14="http://schemas.microsoft.com/office/drawing/2010/main" val="0"/>
              </a:ext>
            </a:extLst>
          </a:blip>
          <a:srcRect/>
          <a:stretch>
            <a:fillRect/>
          </a:stretch>
        </p:blipFill>
        <p:spPr bwMode="auto">
          <a:xfrm>
            <a:off x="9258304" y="2800350"/>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59" name="Picture 219"/>
          <p:cNvPicPr>
            <a:picLocks noChangeAspect="1" noChangeArrowheads="1"/>
          </p:cNvPicPr>
          <p:nvPr/>
        </p:nvPicPr>
        <p:blipFill>
          <a:blip r:embed="rId122">
            <a:extLst>
              <a:ext uri="{28A0092B-C50C-407E-A947-70E740481C1C}">
                <a14:useLocalDpi xmlns:a14="http://schemas.microsoft.com/office/drawing/2010/main" val="0"/>
              </a:ext>
            </a:extLst>
          </a:blip>
          <a:srcRect/>
          <a:stretch>
            <a:fillRect/>
          </a:stretch>
        </p:blipFill>
        <p:spPr bwMode="auto">
          <a:xfrm>
            <a:off x="9283700" y="2813050"/>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60" name="Picture 220"/>
          <p:cNvPicPr>
            <a:picLocks noChangeAspect="1" noChangeArrowheads="1"/>
          </p:cNvPicPr>
          <p:nvPr/>
        </p:nvPicPr>
        <p:blipFill>
          <a:blip r:embed="rId123">
            <a:extLst>
              <a:ext uri="{28A0092B-C50C-407E-A947-70E740481C1C}">
                <a14:useLocalDpi xmlns:a14="http://schemas.microsoft.com/office/drawing/2010/main" val="0"/>
              </a:ext>
            </a:extLst>
          </a:blip>
          <a:srcRect/>
          <a:stretch>
            <a:fillRect/>
          </a:stretch>
        </p:blipFill>
        <p:spPr bwMode="auto">
          <a:xfrm>
            <a:off x="9309100" y="2825750"/>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61" name="Picture 221"/>
          <p:cNvPicPr>
            <a:picLocks noChangeAspect="1" noChangeArrowheads="1"/>
          </p:cNvPicPr>
          <p:nvPr/>
        </p:nvPicPr>
        <p:blipFill>
          <a:blip r:embed="rId124">
            <a:extLst>
              <a:ext uri="{28A0092B-C50C-407E-A947-70E740481C1C}">
                <a14:useLocalDpi xmlns:a14="http://schemas.microsoft.com/office/drawing/2010/main" val="0"/>
              </a:ext>
            </a:extLst>
          </a:blip>
          <a:srcRect/>
          <a:stretch>
            <a:fillRect/>
          </a:stretch>
        </p:blipFill>
        <p:spPr bwMode="auto">
          <a:xfrm>
            <a:off x="9334500" y="28384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62" name="Picture 222"/>
          <p:cNvPicPr>
            <a:picLocks noChangeAspect="1" noChangeArrowheads="1"/>
          </p:cNvPicPr>
          <p:nvPr/>
        </p:nvPicPr>
        <p:blipFill>
          <a:blip r:embed="rId125">
            <a:extLst>
              <a:ext uri="{28A0092B-C50C-407E-A947-70E740481C1C}">
                <a14:useLocalDpi xmlns:a14="http://schemas.microsoft.com/office/drawing/2010/main" val="0"/>
              </a:ext>
            </a:extLst>
          </a:blip>
          <a:srcRect/>
          <a:stretch>
            <a:fillRect/>
          </a:stretch>
        </p:blipFill>
        <p:spPr bwMode="auto">
          <a:xfrm>
            <a:off x="9055100" y="2800350"/>
            <a:ext cx="63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63" name="Picture 223"/>
          <p:cNvPicPr>
            <a:picLocks noChangeAspect="1" noChangeArrowheads="1"/>
          </p:cNvPicPr>
          <p:nvPr/>
        </p:nvPicPr>
        <p:blipFill>
          <a:blip r:embed="rId126">
            <a:extLst>
              <a:ext uri="{28A0092B-C50C-407E-A947-70E740481C1C}">
                <a14:useLocalDpi xmlns:a14="http://schemas.microsoft.com/office/drawing/2010/main" val="0"/>
              </a:ext>
            </a:extLst>
          </a:blip>
          <a:srcRect/>
          <a:stretch>
            <a:fillRect/>
          </a:stretch>
        </p:blipFill>
        <p:spPr bwMode="auto">
          <a:xfrm>
            <a:off x="9042400" y="2813050"/>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64" name="Picture 224"/>
          <p:cNvPicPr>
            <a:picLocks noChangeAspect="1" noChangeArrowheads="1"/>
          </p:cNvPicPr>
          <p:nvPr/>
        </p:nvPicPr>
        <p:blipFill>
          <a:blip r:embed="rId127">
            <a:extLst>
              <a:ext uri="{28A0092B-C50C-407E-A947-70E740481C1C}">
                <a14:useLocalDpi xmlns:a14="http://schemas.microsoft.com/office/drawing/2010/main" val="0"/>
              </a:ext>
            </a:extLst>
          </a:blip>
          <a:srcRect/>
          <a:stretch>
            <a:fillRect/>
          </a:stretch>
        </p:blipFill>
        <p:spPr bwMode="auto">
          <a:xfrm>
            <a:off x="9029705" y="28257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65" name="Picture 225"/>
          <p:cNvPicPr>
            <a:picLocks noChangeAspect="1" noChangeArrowheads="1"/>
          </p:cNvPicPr>
          <p:nvPr/>
        </p:nvPicPr>
        <p:blipFill>
          <a:blip r:embed="rId128">
            <a:extLst>
              <a:ext uri="{28A0092B-C50C-407E-A947-70E740481C1C}">
                <a14:useLocalDpi xmlns:a14="http://schemas.microsoft.com/office/drawing/2010/main" val="0"/>
              </a:ext>
            </a:extLst>
          </a:blip>
          <a:srcRect/>
          <a:stretch>
            <a:fillRect/>
          </a:stretch>
        </p:blipFill>
        <p:spPr bwMode="auto">
          <a:xfrm>
            <a:off x="9067801" y="2787650"/>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66" name="Picture 226"/>
          <p:cNvPicPr>
            <a:picLocks noChangeAspect="1" noChangeArrowheads="1"/>
          </p:cNvPicPr>
          <p:nvPr/>
        </p:nvPicPr>
        <p:blipFill>
          <a:blip r:embed="rId129">
            <a:extLst>
              <a:ext uri="{28A0092B-C50C-407E-A947-70E740481C1C}">
                <a14:useLocalDpi xmlns:a14="http://schemas.microsoft.com/office/drawing/2010/main" val="0"/>
              </a:ext>
            </a:extLst>
          </a:blip>
          <a:srcRect/>
          <a:stretch>
            <a:fillRect/>
          </a:stretch>
        </p:blipFill>
        <p:spPr bwMode="auto">
          <a:xfrm>
            <a:off x="9029702" y="2800350"/>
            <a:ext cx="508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67" name="Picture 227"/>
          <p:cNvPicPr>
            <a:picLocks noChangeAspect="1" noChangeArrowheads="1"/>
          </p:cNvPicPr>
          <p:nvPr/>
        </p:nvPicPr>
        <p:blipFill>
          <a:blip r:embed="rId130">
            <a:extLst>
              <a:ext uri="{28A0092B-C50C-407E-A947-70E740481C1C}">
                <a14:useLocalDpi xmlns:a14="http://schemas.microsoft.com/office/drawing/2010/main" val="0"/>
              </a:ext>
            </a:extLst>
          </a:blip>
          <a:srcRect/>
          <a:stretch>
            <a:fillRect/>
          </a:stretch>
        </p:blipFill>
        <p:spPr bwMode="auto">
          <a:xfrm>
            <a:off x="9093200" y="2889250"/>
            <a:ext cx="3810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068" name="Picture 228"/>
          <p:cNvPicPr>
            <a:picLocks noChangeAspect="1" noChangeArrowheads="1"/>
          </p:cNvPicPr>
          <p:nvPr/>
        </p:nvPicPr>
        <p:blipFill>
          <a:blip r:embed="rId128">
            <a:extLst>
              <a:ext uri="{28A0092B-C50C-407E-A947-70E740481C1C}">
                <a14:useLocalDpi xmlns:a14="http://schemas.microsoft.com/office/drawing/2010/main" val="0"/>
              </a:ext>
            </a:extLst>
          </a:blip>
          <a:srcRect/>
          <a:stretch>
            <a:fillRect/>
          </a:stretch>
        </p:blipFill>
        <p:spPr bwMode="auto">
          <a:xfrm>
            <a:off x="9131305" y="2901950"/>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69" name="Picture 229"/>
          <p:cNvPicPr>
            <a:picLocks noChangeAspect="1" noChangeArrowheads="1"/>
          </p:cNvPicPr>
          <p:nvPr/>
        </p:nvPicPr>
        <p:blipFill>
          <a:blip r:embed="rId131">
            <a:extLst>
              <a:ext uri="{28A0092B-C50C-407E-A947-70E740481C1C}">
                <a14:useLocalDpi xmlns:a14="http://schemas.microsoft.com/office/drawing/2010/main" val="0"/>
              </a:ext>
            </a:extLst>
          </a:blip>
          <a:srcRect/>
          <a:stretch>
            <a:fillRect/>
          </a:stretch>
        </p:blipFill>
        <p:spPr bwMode="auto">
          <a:xfrm>
            <a:off x="9131300" y="2901950"/>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70" name="Picture 230"/>
          <p:cNvPicPr>
            <a:picLocks noChangeAspect="1" noChangeArrowheads="1"/>
          </p:cNvPicPr>
          <p:nvPr/>
        </p:nvPicPr>
        <p:blipFill>
          <a:blip r:embed="rId132">
            <a:extLst>
              <a:ext uri="{28A0092B-C50C-407E-A947-70E740481C1C}">
                <a14:useLocalDpi xmlns:a14="http://schemas.microsoft.com/office/drawing/2010/main" val="0"/>
              </a:ext>
            </a:extLst>
          </a:blip>
          <a:srcRect/>
          <a:stretch>
            <a:fillRect/>
          </a:stretch>
        </p:blipFill>
        <p:spPr bwMode="auto">
          <a:xfrm>
            <a:off x="9118600" y="27876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71" name="Picture 231"/>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9131306" y="28003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72" name="Picture 232"/>
          <p:cNvPicPr>
            <a:picLocks noChangeAspect="1" noChangeArrowheads="1"/>
          </p:cNvPicPr>
          <p:nvPr/>
        </p:nvPicPr>
        <p:blipFill>
          <a:blip r:embed="rId133">
            <a:extLst>
              <a:ext uri="{28A0092B-C50C-407E-A947-70E740481C1C}">
                <a14:useLocalDpi xmlns:a14="http://schemas.microsoft.com/office/drawing/2010/main" val="0"/>
              </a:ext>
            </a:extLst>
          </a:blip>
          <a:srcRect/>
          <a:stretch>
            <a:fillRect/>
          </a:stretch>
        </p:blipFill>
        <p:spPr bwMode="auto">
          <a:xfrm>
            <a:off x="9131306" y="28130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73" name="Picture 233"/>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9131306" y="28257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74" name="Picture 234"/>
          <p:cNvPicPr>
            <a:picLocks noChangeAspect="1" noChangeArrowheads="1"/>
          </p:cNvPicPr>
          <p:nvPr/>
        </p:nvPicPr>
        <p:blipFill>
          <a:blip r:embed="rId134">
            <a:extLst>
              <a:ext uri="{28A0092B-C50C-407E-A947-70E740481C1C}">
                <a14:useLocalDpi xmlns:a14="http://schemas.microsoft.com/office/drawing/2010/main" val="0"/>
              </a:ext>
            </a:extLst>
          </a:blip>
          <a:srcRect/>
          <a:stretch>
            <a:fillRect/>
          </a:stretch>
        </p:blipFill>
        <p:spPr bwMode="auto">
          <a:xfrm>
            <a:off x="8636000" y="2876550"/>
            <a:ext cx="63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75" name="Picture 235"/>
          <p:cNvPicPr>
            <a:picLocks noChangeAspect="1" noChangeArrowheads="1"/>
          </p:cNvPicPr>
          <p:nvPr/>
        </p:nvPicPr>
        <p:blipFill>
          <a:blip r:embed="rId135">
            <a:extLst>
              <a:ext uri="{28A0092B-C50C-407E-A947-70E740481C1C}">
                <a14:useLocalDpi xmlns:a14="http://schemas.microsoft.com/office/drawing/2010/main" val="0"/>
              </a:ext>
            </a:extLst>
          </a:blip>
          <a:srcRect/>
          <a:stretch>
            <a:fillRect/>
          </a:stretch>
        </p:blipFill>
        <p:spPr bwMode="auto">
          <a:xfrm>
            <a:off x="8699506" y="2889250"/>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76" name="Picture 236"/>
          <p:cNvPicPr>
            <a:picLocks noChangeAspect="1" noChangeArrowheads="1"/>
          </p:cNvPicPr>
          <p:nvPr/>
        </p:nvPicPr>
        <p:blipFill>
          <a:blip r:embed="rId136">
            <a:extLst>
              <a:ext uri="{28A0092B-C50C-407E-A947-70E740481C1C}">
                <a14:useLocalDpi xmlns:a14="http://schemas.microsoft.com/office/drawing/2010/main" val="0"/>
              </a:ext>
            </a:extLst>
          </a:blip>
          <a:srcRect/>
          <a:stretch>
            <a:fillRect/>
          </a:stretch>
        </p:blipFill>
        <p:spPr bwMode="auto">
          <a:xfrm>
            <a:off x="8648700" y="2876550"/>
            <a:ext cx="12700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077" name="Picture 237"/>
          <p:cNvPicPr>
            <a:picLocks noChangeAspect="1" noChangeArrowheads="1"/>
          </p:cNvPicPr>
          <p:nvPr/>
        </p:nvPicPr>
        <p:blipFill>
          <a:blip r:embed="rId137">
            <a:extLst>
              <a:ext uri="{28A0092B-C50C-407E-A947-70E740481C1C}">
                <a14:useLocalDpi xmlns:a14="http://schemas.microsoft.com/office/drawing/2010/main" val="0"/>
              </a:ext>
            </a:extLst>
          </a:blip>
          <a:srcRect/>
          <a:stretch>
            <a:fillRect/>
          </a:stretch>
        </p:blipFill>
        <p:spPr bwMode="auto">
          <a:xfrm>
            <a:off x="9029706" y="2787650"/>
            <a:ext cx="101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78" name="Picture 238"/>
          <p:cNvPicPr>
            <a:picLocks noChangeAspect="1" noChangeArrowheads="1"/>
          </p:cNvPicPr>
          <p:nvPr/>
        </p:nvPicPr>
        <p:blipFill>
          <a:blip r:embed="rId138">
            <a:extLst>
              <a:ext uri="{28A0092B-C50C-407E-A947-70E740481C1C}">
                <a14:useLocalDpi xmlns:a14="http://schemas.microsoft.com/office/drawing/2010/main" val="0"/>
              </a:ext>
            </a:extLst>
          </a:blip>
          <a:srcRect/>
          <a:stretch>
            <a:fillRect/>
          </a:stretch>
        </p:blipFill>
        <p:spPr bwMode="auto">
          <a:xfrm>
            <a:off x="9118600" y="2800350"/>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79" name="Picture 239"/>
          <p:cNvPicPr>
            <a:picLocks noChangeAspect="1" noChangeArrowheads="1"/>
          </p:cNvPicPr>
          <p:nvPr/>
        </p:nvPicPr>
        <p:blipFill>
          <a:blip r:embed="rId139">
            <a:extLst>
              <a:ext uri="{28A0092B-C50C-407E-A947-70E740481C1C}">
                <a14:useLocalDpi xmlns:a14="http://schemas.microsoft.com/office/drawing/2010/main" val="0"/>
              </a:ext>
            </a:extLst>
          </a:blip>
          <a:srcRect/>
          <a:stretch>
            <a:fillRect/>
          </a:stretch>
        </p:blipFill>
        <p:spPr bwMode="auto">
          <a:xfrm>
            <a:off x="9144005" y="28638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80" name="Picture 240"/>
          <p:cNvPicPr>
            <a:picLocks noChangeAspect="1" noChangeArrowheads="1"/>
          </p:cNvPicPr>
          <p:nvPr/>
        </p:nvPicPr>
        <p:blipFill>
          <a:blip r:embed="rId140">
            <a:extLst>
              <a:ext uri="{28A0092B-C50C-407E-A947-70E740481C1C}">
                <a14:useLocalDpi xmlns:a14="http://schemas.microsoft.com/office/drawing/2010/main" val="0"/>
              </a:ext>
            </a:extLst>
          </a:blip>
          <a:srcRect/>
          <a:stretch>
            <a:fillRect/>
          </a:stretch>
        </p:blipFill>
        <p:spPr bwMode="auto">
          <a:xfrm>
            <a:off x="9144000" y="2876550"/>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81" name="Picture 241"/>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9169403" y="2889250"/>
            <a:ext cx="1270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082" name="Picture 242"/>
          <p:cNvPicPr>
            <a:picLocks noChangeAspect="1" noChangeArrowheads="1"/>
          </p:cNvPicPr>
          <p:nvPr/>
        </p:nvPicPr>
        <p:blipFill>
          <a:blip r:embed="rId141">
            <a:extLst>
              <a:ext uri="{28A0092B-C50C-407E-A947-70E740481C1C}">
                <a14:useLocalDpi xmlns:a14="http://schemas.microsoft.com/office/drawing/2010/main" val="0"/>
              </a:ext>
            </a:extLst>
          </a:blip>
          <a:srcRect/>
          <a:stretch>
            <a:fillRect/>
          </a:stretch>
        </p:blipFill>
        <p:spPr bwMode="auto">
          <a:xfrm>
            <a:off x="9309100" y="2825750"/>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83" name="Picture 243"/>
          <p:cNvPicPr>
            <a:picLocks noChangeAspect="1" noChangeArrowheads="1"/>
          </p:cNvPicPr>
          <p:nvPr/>
        </p:nvPicPr>
        <p:blipFill>
          <a:blip r:embed="rId142">
            <a:extLst>
              <a:ext uri="{28A0092B-C50C-407E-A947-70E740481C1C}">
                <a14:useLocalDpi xmlns:a14="http://schemas.microsoft.com/office/drawing/2010/main" val="0"/>
              </a:ext>
            </a:extLst>
          </a:blip>
          <a:srcRect/>
          <a:stretch>
            <a:fillRect/>
          </a:stretch>
        </p:blipFill>
        <p:spPr bwMode="auto">
          <a:xfrm>
            <a:off x="9347206" y="2838450"/>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84" name="Picture 244"/>
          <p:cNvPicPr>
            <a:picLocks noChangeAspect="1" noChangeArrowheads="1"/>
          </p:cNvPicPr>
          <p:nvPr/>
        </p:nvPicPr>
        <p:blipFill>
          <a:blip r:embed="rId143">
            <a:extLst>
              <a:ext uri="{28A0092B-C50C-407E-A947-70E740481C1C}">
                <a14:useLocalDpi xmlns:a14="http://schemas.microsoft.com/office/drawing/2010/main" val="0"/>
              </a:ext>
            </a:extLst>
          </a:blip>
          <a:srcRect/>
          <a:stretch>
            <a:fillRect/>
          </a:stretch>
        </p:blipFill>
        <p:spPr bwMode="auto">
          <a:xfrm>
            <a:off x="9232900" y="27622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85" name="Picture 245"/>
          <p:cNvPicPr>
            <a:picLocks noChangeAspect="1" noChangeArrowheads="1"/>
          </p:cNvPicPr>
          <p:nvPr/>
        </p:nvPicPr>
        <p:blipFill>
          <a:blip r:embed="rId144">
            <a:extLst>
              <a:ext uri="{28A0092B-C50C-407E-A947-70E740481C1C}">
                <a14:useLocalDpi xmlns:a14="http://schemas.microsoft.com/office/drawing/2010/main" val="0"/>
              </a:ext>
            </a:extLst>
          </a:blip>
          <a:srcRect/>
          <a:stretch>
            <a:fillRect/>
          </a:stretch>
        </p:blipFill>
        <p:spPr bwMode="auto">
          <a:xfrm>
            <a:off x="9232900" y="2774950"/>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86" name="Picture 246"/>
          <p:cNvPicPr>
            <a:picLocks noChangeAspect="1" noChangeArrowheads="1"/>
          </p:cNvPicPr>
          <p:nvPr/>
        </p:nvPicPr>
        <p:blipFill>
          <a:blip r:embed="rId114">
            <a:extLst>
              <a:ext uri="{28A0092B-C50C-407E-A947-70E740481C1C}">
                <a14:useLocalDpi xmlns:a14="http://schemas.microsoft.com/office/drawing/2010/main" val="0"/>
              </a:ext>
            </a:extLst>
          </a:blip>
          <a:srcRect/>
          <a:stretch>
            <a:fillRect/>
          </a:stretch>
        </p:blipFill>
        <p:spPr bwMode="auto">
          <a:xfrm>
            <a:off x="9245600" y="2787650"/>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87" name="Picture 247"/>
          <p:cNvPicPr>
            <a:picLocks noChangeAspect="1" noChangeArrowheads="1"/>
          </p:cNvPicPr>
          <p:nvPr/>
        </p:nvPicPr>
        <p:blipFill>
          <a:blip r:embed="rId131">
            <a:extLst>
              <a:ext uri="{28A0092B-C50C-407E-A947-70E740481C1C}">
                <a14:useLocalDpi xmlns:a14="http://schemas.microsoft.com/office/drawing/2010/main" val="0"/>
              </a:ext>
            </a:extLst>
          </a:blip>
          <a:srcRect/>
          <a:stretch>
            <a:fillRect/>
          </a:stretch>
        </p:blipFill>
        <p:spPr bwMode="auto">
          <a:xfrm>
            <a:off x="8204200" y="2762250"/>
            <a:ext cx="25400"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608" name="Line 248"/>
          <p:cNvSpPr>
            <a:spLocks noChangeShapeType="1"/>
          </p:cNvSpPr>
          <p:nvPr/>
        </p:nvSpPr>
        <p:spPr bwMode="auto">
          <a:xfrm>
            <a:off x="8839200" y="3016250"/>
            <a:ext cx="0" cy="838200"/>
          </a:xfrm>
          <a:prstGeom prst="line">
            <a:avLst/>
          </a:prstGeom>
          <a:noFill/>
          <a:ln w="28575">
            <a:solidFill>
              <a:srgbClr val="C4C018"/>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6089" name="Picture 249"/>
          <p:cNvPicPr>
            <a:picLocks noChangeAspect="1" noChangeArrowheads="1"/>
          </p:cNvPicPr>
          <p:nvPr/>
        </p:nvPicPr>
        <p:blipFill>
          <a:blip r:embed="rId145">
            <a:extLst>
              <a:ext uri="{28A0092B-C50C-407E-A947-70E740481C1C}">
                <a14:useLocalDpi xmlns:a14="http://schemas.microsoft.com/office/drawing/2010/main" val="0"/>
              </a:ext>
            </a:extLst>
          </a:blip>
          <a:srcRect/>
          <a:stretch>
            <a:fillRect/>
          </a:stretch>
        </p:blipFill>
        <p:spPr bwMode="auto">
          <a:xfrm>
            <a:off x="8382003" y="3930650"/>
            <a:ext cx="787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610" name="Line 250"/>
          <p:cNvSpPr>
            <a:spLocks noChangeShapeType="1"/>
          </p:cNvSpPr>
          <p:nvPr/>
        </p:nvSpPr>
        <p:spPr bwMode="auto">
          <a:xfrm>
            <a:off x="7543800" y="4235450"/>
            <a:ext cx="914400" cy="0"/>
          </a:xfrm>
          <a:prstGeom prst="line">
            <a:avLst/>
          </a:prstGeom>
          <a:noFill/>
          <a:ln w="28575">
            <a:solidFill>
              <a:srgbClr val="C4C018"/>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611" name="Freeform 251"/>
          <p:cNvSpPr>
            <a:spLocks/>
          </p:cNvSpPr>
          <p:nvPr/>
        </p:nvSpPr>
        <p:spPr bwMode="auto">
          <a:xfrm>
            <a:off x="8407400" y="5456238"/>
            <a:ext cx="114300" cy="177800"/>
          </a:xfrm>
          <a:custGeom>
            <a:avLst/>
            <a:gdLst>
              <a:gd name="T0" fmla="*/ 0 w 72"/>
              <a:gd name="T1" fmla="*/ 2147483647 h 112"/>
              <a:gd name="T2" fmla="*/ 2147483647 w 72"/>
              <a:gd name="T3" fmla="*/ 2147483647 h 112"/>
              <a:gd name="T4" fmla="*/ 2147483647 w 72"/>
              <a:gd name="T5" fmla="*/ 2147483647 h 112"/>
              <a:gd name="T6" fmla="*/ 2147483647 w 72"/>
              <a:gd name="T7" fmla="*/ 2147483647 h 112"/>
              <a:gd name="T8" fmla="*/ 2147483647 w 72"/>
              <a:gd name="T9" fmla="*/ 2147483647 h 112"/>
              <a:gd name="T10" fmla="*/ 2147483647 w 72"/>
              <a:gd name="T11" fmla="*/ 2147483647 h 112"/>
              <a:gd name="T12" fmla="*/ 2147483647 w 72"/>
              <a:gd name="T13" fmla="*/ 2147483647 h 112"/>
              <a:gd name="T14" fmla="*/ 2147483647 w 72"/>
              <a:gd name="T15" fmla="*/ 2147483647 h 112"/>
              <a:gd name="T16" fmla="*/ 2147483647 w 72"/>
              <a:gd name="T17" fmla="*/ 2147483647 h 112"/>
              <a:gd name="T18" fmla="*/ 2147483647 w 72"/>
              <a:gd name="T19" fmla="*/ 2147483647 h 112"/>
              <a:gd name="T20" fmla="*/ 2147483647 w 72"/>
              <a:gd name="T21" fmla="*/ 2147483647 h 112"/>
              <a:gd name="T22" fmla="*/ 2147483647 w 72"/>
              <a:gd name="T23" fmla="*/ 2147483647 h 112"/>
              <a:gd name="T24" fmla="*/ 2147483647 w 72"/>
              <a:gd name="T25" fmla="*/ 2147483647 h 112"/>
              <a:gd name="T26" fmla="*/ 2147483647 w 72"/>
              <a:gd name="T27" fmla="*/ 0 h 112"/>
              <a:gd name="T28" fmla="*/ 2147483647 w 72"/>
              <a:gd name="T29" fmla="*/ 0 h 112"/>
              <a:gd name="T30" fmla="*/ 2147483647 w 72"/>
              <a:gd name="T31" fmla="*/ 0 h 112"/>
              <a:gd name="T32" fmla="*/ 2147483647 w 72"/>
              <a:gd name="T33" fmla="*/ 2147483647 h 112"/>
              <a:gd name="T34" fmla="*/ 2147483647 w 72"/>
              <a:gd name="T35" fmla="*/ 2147483647 h 112"/>
              <a:gd name="T36" fmla="*/ 0 w 72"/>
              <a:gd name="T37" fmla="*/ 2147483647 h 112"/>
              <a:gd name="T38" fmla="*/ 0 w 72"/>
              <a:gd name="T39" fmla="*/ 2147483647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112"/>
              <a:gd name="T62" fmla="*/ 72 w 72"/>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112">
                <a:moveTo>
                  <a:pt x="0" y="64"/>
                </a:moveTo>
                <a:lnTo>
                  <a:pt x="8" y="80"/>
                </a:lnTo>
                <a:lnTo>
                  <a:pt x="16" y="104"/>
                </a:lnTo>
                <a:lnTo>
                  <a:pt x="32" y="112"/>
                </a:lnTo>
                <a:lnTo>
                  <a:pt x="48" y="112"/>
                </a:lnTo>
                <a:lnTo>
                  <a:pt x="64" y="104"/>
                </a:lnTo>
                <a:lnTo>
                  <a:pt x="72" y="96"/>
                </a:lnTo>
                <a:lnTo>
                  <a:pt x="72" y="72"/>
                </a:lnTo>
                <a:lnTo>
                  <a:pt x="72" y="48"/>
                </a:lnTo>
                <a:lnTo>
                  <a:pt x="72" y="32"/>
                </a:lnTo>
                <a:lnTo>
                  <a:pt x="56" y="8"/>
                </a:lnTo>
                <a:lnTo>
                  <a:pt x="48" y="0"/>
                </a:lnTo>
                <a:lnTo>
                  <a:pt x="32" y="0"/>
                </a:lnTo>
                <a:lnTo>
                  <a:pt x="16" y="8"/>
                </a:lnTo>
                <a:lnTo>
                  <a:pt x="8" y="16"/>
                </a:lnTo>
                <a:lnTo>
                  <a:pt x="0" y="40"/>
                </a:lnTo>
                <a:lnTo>
                  <a:pt x="0"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612" name="Freeform 252"/>
          <p:cNvSpPr>
            <a:spLocks/>
          </p:cNvSpPr>
          <p:nvPr/>
        </p:nvSpPr>
        <p:spPr bwMode="auto">
          <a:xfrm>
            <a:off x="8407400" y="5456238"/>
            <a:ext cx="114300" cy="177800"/>
          </a:xfrm>
          <a:custGeom>
            <a:avLst/>
            <a:gdLst>
              <a:gd name="T0" fmla="*/ 0 w 72"/>
              <a:gd name="T1" fmla="*/ 2147483647 h 112"/>
              <a:gd name="T2" fmla="*/ 2147483647 w 72"/>
              <a:gd name="T3" fmla="*/ 2147483647 h 112"/>
              <a:gd name="T4" fmla="*/ 2147483647 w 72"/>
              <a:gd name="T5" fmla="*/ 2147483647 h 112"/>
              <a:gd name="T6" fmla="*/ 2147483647 w 72"/>
              <a:gd name="T7" fmla="*/ 2147483647 h 112"/>
              <a:gd name="T8" fmla="*/ 2147483647 w 72"/>
              <a:gd name="T9" fmla="*/ 2147483647 h 112"/>
              <a:gd name="T10" fmla="*/ 2147483647 w 72"/>
              <a:gd name="T11" fmla="*/ 2147483647 h 112"/>
              <a:gd name="T12" fmla="*/ 2147483647 w 72"/>
              <a:gd name="T13" fmla="*/ 2147483647 h 112"/>
              <a:gd name="T14" fmla="*/ 2147483647 w 72"/>
              <a:gd name="T15" fmla="*/ 2147483647 h 112"/>
              <a:gd name="T16" fmla="*/ 2147483647 w 72"/>
              <a:gd name="T17" fmla="*/ 2147483647 h 112"/>
              <a:gd name="T18" fmla="*/ 2147483647 w 72"/>
              <a:gd name="T19" fmla="*/ 2147483647 h 112"/>
              <a:gd name="T20" fmla="*/ 2147483647 w 72"/>
              <a:gd name="T21" fmla="*/ 2147483647 h 112"/>
              <a:gd name="T22" fmla="*/ 2147483647 w 72"/>
              <a:gd name="T23" fmla="*/ 2147483647 h 112"/>
              <a:gd name="T24" fmla="*/ 2147483647 w 72"/>
              <a:gd name="T25" fmla="*/ 2147483647 h 112"/>
              <a:gd name="T26" fmla="*/ 2147483647 w 72"/>
              <a:gd name="T27" fmla="*/ 2147483647 h 112"/>
              <a:gd name="T28" fmla="*/ 2147483647 w 72"/>
              <a:gd name="T29" fmla="*/ 2147483647 h 112"/>
              <a:gd name="T30" fmla="*/ 2147483647 w 72"/>
              <a:gd name="T31" fmla="*/ 2147483647 h 112"/>
              <a:gd name="T32" fmla="*/ 2147483647 w 72"/>
              <a:gd name="T33" fmla="*/ 2147483647 h 112"/>
              <a:gd name="T34" fmla="*/ 2147483647 w 72"/>
              <a:gd name="T35" fmla="*/ 2147483647 h 112"/>
              <a:gd name="T36" fmla="*/ 2147483647 w 72"/>
              <a:gd name="T37" fmla="*/ 2147483647 h 112"/>
              <a:gd name="T38" fmla="*/ 2147483647 w 72"/>
              <a:gd name="T39" fmla="*/ 2147483647 h 112"/>
              <a:gd name="T40" fmla="*/ 2147483647 w 72"/>
              <a:gd name="T41" fmla="*/ 2147483647 h 112"/>
              <a:gd name="T42" fmla="*/ 2147483647 w 72"/>
              <a:gd name="T43" fmla="*/ 2147483647 h 112"/>
              <a:gd name="T44" fmla="*/ 2147483647 w 72"/>
              <a:gd name="T45" fmla="*/ 2147483647 h 112"/>
              <a:gd name="T46" fmla="*/ 2147483647 w 72"/>
              <a:gd name="T47" fmla="*/ 2147483647 h 112"/>
              <a:gd name="T48" fmla="*/ 2147483647 w 72"/>
              <a:gd name="T49" fmla="*/ 2147483647 h 112"/>
              <a:gd name="T50" fmla="*/ 2147483647 w 72"/>
              <a:gd name="T51" fmla="*/ 0 h 112"/>
              <a:gd name="T52" fmla="*/ 2147483647 w 72"/>
              <a:gd name="T53" fmla="*/ 0 h 112"/>
              <a:gd name="T54" fmla="*/ 2147483647 w 72"/>
              <a:gd name="T55" fmla="*/ 0 h 112"/>
              <a:gd name="T56" fmla="*/ 2147483647 w 72"/>
              <a:gd name="T57" fmla="*/ 0 h 112"/>
              <a:gd name="T58" fmla="*/ 2147483647 w 72"/>
              <a:gd name="T59" fmla="*/ 0 h 112"/>
              <a:gd name="T60" fmla="*/ 2147483647 w 72"/>
              <a:gd name="T61" fmla="*/ 0 h 112"/>
              <a:gd name="T62" fmla="*/ 2147483647 w 72"/>
              <a:gd name="T63" fmla="*/ 2147483647 h 112"/>
              <a:gd name="T64" fmla="*/ 2147483647 w 72"/>
              <a:gd name="T65" fmla="*/ 2147483647 h 112"/>
              <a:gd name="T66" fmla="*/ 2147483647 w 72"/>
              <a:gd name="T67" fmla="*/ 2147483647 h 112"/>
              <a:gd name="T68" fmla="*/ 2147483647 w 72"/>
              <a:gd name="T69" fmla="*/ 2147483647 h 112"/>
              <a:gd name="T70" fmla="*/ 0 w 72"/>
              <a:gd name="T71" fmla="*/ 2147483647 h 112"/>
              <a:gd name="T72" fmla="*/ 0 w 72"/>
              <a:gd name="T73" fmla="*/ 2147483647 h 112"/>
              <a:gd name="T74" fmla="*/ 0 w 72"/>
              <a:gd name="T75" fmla="*/ 2147483647 h 112"/>
              <a:gd name="T76" fmla="*/ 0 w 72"/>
              <a:gd name="T77" fmla="*/ 2147483647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112"/>
              <a:gd name="T119" fmla="*/ 72 w 72"/>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112">
                <a:moveTo>
                  <a:pt x="0" y="64"/>
                </a:moveTo>
                <a:lnTo>
                  <a:pt x="8" y="80"/>
                </a:lnTo>
                <a:lnTo>
                  <a:pt x="16" y="104"/>
                </a:lnTo>
                <a:lnTo>
                  <a:pt x="32" y="112"/>
                </a:lnTo>
                <a:lnTo>
                  <a:pt x="48" y="112"/>
                </a:lnTo>
                <a:lnTo>
                  <a:pt x="64" y="104"/>
                </a:lnTo>
                <a:lnTo>
                  <a:pt x="72" y="96"/>
                </a:lnTo>
                <a:lnTo>
                  <a:pt x="72" y="72"/>
                </a:lnTo>
                <a:lnTo>
                  <a:pt x="72" y="48"/>
                </a:lnTo>
                <a:lnTo>
                  <a:pt x="72" y="32"/>
                </a:lnTo>
                <a:lnTo>
                  <a:pt x="56" y="8"/>
                </a:lnTo>
                <a:lnTo>
                  <a:pt x="48" y="0"/>
                </a:lnTo>
                <a:lnTo>
                  <a:pt x="32" y="0"/>
                </a:lnTo>
                <a:lnTo>
                  <a:pt x="16" y="8"/>
                </a:lnTo>
                <a:lnTo>
                  <a:pt x="8" y="16"/>
                </a:lnTo>
                <a:lnTo>
                  <a:pt x="0" y="40"/>
                </a:lnTo>
                <a:lnTo>
                  <a:pt x="0" y="6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6093" name="Picture 25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229606" y="5672138"/>
            <a:ext cx="444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94" name="Picture 254"/>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242300" y="5684838"/>
            <a:ext cx="4318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95" name="Picture 255"/>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255005" y="5697538"/>
            <a:ext cx="419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96" name="Picture 256"/>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280399" y="5710238"/>
            <a:ext cx="3937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97" name="Picture 257"/>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8331200" y="5722938"/>
            <a:ext cx="342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98" name="Picture 258"/>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8394699" y="5735638"/>
            <a:ext cx="2794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99" name="Picture 259"/>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547100" y="5748338"/>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20" name="Freeform 260"/>
          <p:cNvSpPr>
            <a:spLocks/>
          </p:cNvSpPr>
          <p:nvPr/>
        </p:nvSpPr>
        <p:spPr bwMode="auto">
          <a:xfrm>
            <a:off x="8216900" y="5672138"/>
            <a:ext cx="457200" cy="88900"/>
          </a:xfrm>
          <a:custGeom>
            <a:avLst/>
            <a:gdLst>
              <a:gd name="T0" fmla="*/ 2147483647 w 288"/>
              <a:gd name="T1" fmla="*/ 2147483647 h 56"/>
              <a:gd name="T2" fmla="*/ 2147483647 w 288"/>
              <a:gd name="T3" fmla="*/ 2147483647 h 56"/>
              <a:gd name="T4" fmla="*/ 2147483647 w 288"/>
              <a:gd name="T5" fmla="*/ 2147483647 h 56"/>
              <a:gd name="T6" fmla="*/ 2147483647 w 288"/>
              <a:gd name="T7" fmla="*/ 2147483647 h 56"/>
              <a:gd name="T8" fmla="*/ 2147483647 w 288"/>
              <a:gd name="T9" fmla="*/ 2147483647 h 56"/>
              <a:gd name="T10" fmla="*/ 2147483647 w 288"/>
              <a:gd name="T11" fmla="*/ 2147483647 h 56"/>
              <a:gd name="T12" fmla="*/ 2147483647 w 288"/>
              <a:gd name="T13" fmla="*/ 2147483647 h 56"/>
              <a:gd name="T14" fmla="*/ 2147483647 w 288"/>
              <a:gd name="T15" fmla="*/ 2147483647 h 56"/>
              <a:gd name="T16" fmla="*/ 2147483647 w 288"/>
              <a:gd name="T17" fmla="*/ 2147483647 h 56"/>
              <a:gd name="T18" fmla="*/ 2147483647 w 288"/>
              <a:gd name="T19" fmla="*/ 2147483647 h 56"/>
              <a:gd name="T20" fmla="*/ 2147483647 w 288"/>
              <a:gd name="T21" fmla="*/ 2147483647 h 56"/>
              <a:gd name="T22" fmla="*/ 2147483647 w 288"/>
              <a:gd name="T23" fmla="*/ 2147483647 h 56"/>
              <a:gd name="T24" fmla="*/ 2147483647 w 288"/>
              <a:gd name="T25" fmla="*/ 2147483647 h 56"/>
              <a:gd name="T26" fmla="*/ 2147483647 w 288"/>
              <a:gd name="T27" fmla="*/ 2147483647 h 56"/>
              <a:gd name="T28" fmla="*/ 2147483647 w 288"/>
              <a:gd name="T29" fmla="*/ 2147483647 h 56"/>
              <a:gd name="T30" fmla="*/ 0 w 288"/>
              <a:gd name="T31" fmla="*/ 0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56"/>
              <a:gd name="T50" fmla="*/ 288 w 288"/>
              <a:gd name="T51" fmla="*/ 56 h 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56">
                <a:moveTo>
                  <a:pt x="288" y="56"/>
                </a:moveTo>
                <a:lnTo>
                  <a:pt x="232" y="56"/>
                </a:lnTo>
                <a:lnTo>
                  <a:pt x="176" y="48"/>
                </a:lnTo>
                <a:lnTo>
                  <a:pt x="128" y="48"/>
                </a:lnTo>
                <a:lnTo>
                  <a:pt x="88" y="40"/>
                </a:lnTo>
                <a:lnTo>
                  <a:pt x="48" y="32"/>
                </a:lnTo>
                <a:lnTo>
                  <a:pt x="24" y="24"/>
                </a:lnTo>
                <a:lnTo>
                  <a:pt x="8" y="8"/>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6101" name="Picture 261"/>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8559806" y="5583238"/>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02" name="Picture 262"/>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420100" y="5595938"/>
            <a:ext cx="266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03" name="Picture 263"/>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382004" y="5608638"/>
            <a:ext cx="3048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04" name="Picture 264"/>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8343900" y="5621338"/>
            <a:ext cx="342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05" name="Picture 265"/>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8293099" y="5634038"/>
            <a:ext cx="3937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06" name="Picture 266"/>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8255000" y="5646738"/>
            <a:ext cx="4318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07" name="Picture 267"/>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8242305" y="5659438"/>
            <a:ext cx="444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08" name="Picture 268"/>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8229600" y="5672138"/>
            <a:ext cx="457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09" name="Picture 269"/>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8216906" y="5684838"/>
            <a:ext cx="469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30" name="Freeform 270"/>
          <p:cNvSpPr>
            <a:spLocks/>
          </p:cNvSpPr>
          <p:nvPr/>
        </p:nvSpPr>
        <p:spPr bwMode="auto">
          <a:xfrm>
            <a:off x="8216906" y="5583238"/>
            <a:ext cx="469900" cy="114300"/>
          </a:xfrm>
          <a:custGeom>
            <a:avLst/>
            <a:gdLst>
              <a:gd name="T0" fmla="*/ 0 w 296"/>
              <a:gd name="T1" fmla="*/ 2147483647 h 72"/>
              <a:gd name="T2" fmla="*/ 2147483647 w 296"/>
              <a:gd name="T3" fmla="*/ 2147483647 h 72"/>
              <a:gd name="T4" fmla="*/ 2147483647 w 296"/>
              <a:gd name="T5" fmla="*/ 2147483647 h 72"/>
              <a:gd name="T6" fmla="*/ 2147483647 w 296"/>
              <a:gd name="T7" fmla="*/ 2147483647 h 72"/>
              <a:gd name="T8" fmla="*/ 2147483647 w 296"/>
              <a:gd name="T9" fmla="*/ 2147483647 h 72"/>
              <a:gd name="T10" fmla="*/ 2147483647 w 296"/>
              <a:gd name="T11" fmla="*/ 2147483647 h 72"/>
              <a:gd name="T12" fmla="*/ 2147483647 w 296"/>
              <a:gd name="T13" fmla="*/ 2147483647 h 72"/>
              <a:gd name="T14" fmla="*/ 2147483647 w 296"/>
              <a:gd name="T15" fmla="*/ 2147483647 h 72"/>
              <a:gd name="T16" fmla="*/ 2147483647 w 296"/>
              <a:gd name="T17" fmla="*/ 2147483647 h 72"/>
              <a:gd name="T18" fmla="*/ 2147483647 w 296"/>
              <a:gd name="T19" fmla="*/ 2147483647 h 72"/>
              <a:gd name="T20" fmla="*/ 2147483647 w 296"/>
              <a:gd name="T21" fmla="*/ 2147483647 h 72"/>
              <a:gd name="T22" fmla="*/ 2147483647 w 296"/>
              <a:gd name="T23" fmla="*/ 2147483647 h 72"/>
              <a:gd name="T24" fmla="*/ 2147483647 w 296"/>
              <a:gd name="T25" fmla="*/ 2147483647 h 72"/>
              <a:gd name="T26" fmla="*/ 2147483647 w 296"/>
              <a:gd name="T27" fmla="*/ 0 h 72"/>
              <a:gd name="T28" fmla="*/ 2147483647 w 296"/>
              <a:gd name="T29" fmla="*/ 0 h 72"/>
              <a:gd name="T30" fmla="*/ 2147483647 w 296"/>
              <a:gd name="T31" fmla="*/ 0 h 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6"/>
              <a:gd name="T49" fmla="*/ 0 h 72"/>
              <a:gd name="T50" fmla="*/ 296 w 296"/>
              <a:gd name="T51" fmla="*/ 72 h 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6" h="72">
                <a:moveTo>
                  <a:pt x="0" y="72"/>
                </a:moveTo>
                <a:lnTo>
                  <a:pt x="8" y="56"/>
                </a:lnTo>
                <a:lnTo>
                  <a:pt x="24" y="40"/>
                </a:lnTo>
                <a:lnTo>
                  <a:pt x="48" y="32"/>
                </a:lnTo>
                <a:lnTo>
                  <a:pt x="88" y="24"/>
                </a:lnTo>
                <a:lnTo>
                  <a:pt x="128" y="8"/>
                </a:lnTo>
                <a:lnTo>
                  <a:pt x="176" y="8"/>
                </a:lnTo>
                <a:lnTo>
                  <a:pt x="232" y="0"/>
                </a:lnTo>
                <a:lnTo>
                  <a:pt x="296"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6111" name="Picture 271"/>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8864600" y="5443538"/>
            <a:ext cx="63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12" name="Picture 272"/>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8788400" y="5456238"/>
            <a:ext cx="215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13" name="Picture 273"/>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8724902" y="5468938"/>
            <a:ext cx="355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14" name="Picture 274"/>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8674100" y="5481638"/>
            <a:ext cx="444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15" name="Picture 275"/>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8636000" y="5494338"/>
            <a:ext cx="520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16" name="Picture 276"/>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8610600" y="5507038"/>
            <a:ext cx="571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17" name="Picture 277"/>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585203" y="5519738"/>
            <a:ext cx="609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18" name="Picture 278"/>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8559800" y="5532438"/>
            <a:ext cx="660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19" name="Picture 279"/>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8547100" y="5545138"/>
            <a:ext cx="6858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20" name="Picture 280"/>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8534400" y="5557838"/>
            <a:ext cx="711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21" name="Picture 281"/>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8521699" y="5570538"/>
            <a:ext cx="7366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22" name="Picture 282"/>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8521700" y="5583238"/>
            <a:ext cx="749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23" name="Picture 283"/>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8509003" y="5595938"/>
            <a:ext cx="762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24" name="Picture 284"/>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8509003" y="5608638"/>
            <a:ext cx="762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25" name="Picture 285"/>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8509000" y="5621338"/>
            <a:ext cx="774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26" name="Picture 286"/>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8496303" y="5634038"/>
            <a:ext cx="787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27" name="Picture 287"/>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8496303" y="5646738"/>
            <a:ext cx="787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28" name="Picture 288"/>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8509000" y="5659438"/>
            <a:ext cx="774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29" name="Picture 289"/>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8509003" y="5672138"/>
            <a:ext cx="762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30" name="Picture 290"/>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8509003" y="5684838"/>
            <a:ext cx="762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31" name="Picture 291"/>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8521699" y="5697538"/>
            <a:ext cx="7366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32" name="Picture 292"/>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8521700" y="5710238"/>
            <a:ext cx="723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33" name="Picture 293"/>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8534400" y="5722938"/>
            <a:ext cx="711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34" name="Picture 294"/>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8547100" y="5735638"/>
            <a:ext cx="6858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35" name="Picture 295"/>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8572500" y="5748338"/>
            <a:ext cx="635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36" name="Picture 296"/>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8585203" y="5761038"/>
            <a:ext cx="609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37" name="Picture 297"/>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8597903" y="5773738"/>
            <a:ext cx="584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38" name="Picture 298"/>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8648699" y="5786438"/>
            <a:ext cx="5080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39" name="Picture 299"/>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8686800" y="5799138"/>
            <a:ext cx="419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40" name="Picture 300"/>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8724900" y="5811838"/>
            <a:ext cx="342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41" name="Picture 301"/>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8775700" y="5824538"/>
            <a:ext cx="241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2" name="Freeform 302"/>
          <p:cNvSpPr>
            <a:spLocks/>
          </p:cNvSpPr>
          <p:nvPr/>
        </p:nvSpPr>
        <p:spPr bwMode="auto">
          <a:xfrm>
            <a:off x="8496303" y="5443538"/>
            <a:ext cx="787400" cy="393700"/>
          </a:xfrm>
          <a:custGeom>
            <a:avLst/>
            <a:gdLst>
              <a:gd name="T0" fmla="*/ 2147483647 w 496"/>
              <a:gd name="T1" fmla="*/ 2147483647 h 248"/>
              <a:gd name="T2" fmla="*/ 2147483647 w 496"/>
              <a:gd name="T3" fmla="*/ 2147483647 h 248"/>
              <a:gd name="T4" fmla="*/ 2147483647 w 496"/>
              <a:gd name="T5" fmla="*/ 2147483647 h 248"/>
              <a:gd name="T6" fmla="*/ 2147483647 w 496"/>
              <a:gd name="T7" fmla="*/ 2147483647 h 248"/>
              <a:gd name="T8" fmla="*/ 2147483647 w 496"/>
              <a:gd name="T9" fmla="*/ 2147483647 h 248"/>
              <a:gd name="T10" fmla="*/ 2147483647 w 496"/>
              <a:gd name="T11" fmla="*/ 2147483647 h 248"/>
              <a:gd name="T12" fmla="*/ 2147483647 w 496"/>
              <a:gd name="T13" fmla="*/ 2147483647 h 248"/>
              <a:gd name="T14" fmla="*/ 2147483647 w 496"/>
              <a:gd name="T15" fmla="*/ 2147483647 h 248"/>
              <a:gd name="T16" fmla="*/ 2147483647 w 496"/>
              <a:gd name="T17" fmla="*/ 2147483647 h 248"/>
              <a:gd name="T18" fmla="*/ 2147483647 w 496"/>
              <a:gd name="T19" fmla="*/ 2147483647 h 248"/>
              <a:gd name="T20" fmla="*/ 2147483647 w 496"/>
              <a:gd name="T21" fmla="*/ 2147483647 h 248"/>
              <a:gd name="T22" fmla="*/ 2147483647 w 496"/>
              <a:gd name="T23" fmla="*/ 2147483647 h 248"/>
              <a:gd name="T24" fmla="*/ 2147483647 w 496"/>
              <a:gd name="T25" fmla="*/ 2147483647 h 248"/>
              <a:gd name="T26" fmla="*/ 2147483647 w 496"/>
              <a:gd name="T27" fmla="*/ 2147483647 h 248"/>
              <a:gd name="T28" fmla="*/ 2147483647 w 496"/>
              <a:gd name="T29" fmla="*/ 2147483647 h 248"/>
              <a:gd name="T30" fmla="*/ 2147483647 w 496"/>
              <a:gd name="T31" fmla="*/ 2147483647 h 248"/>
              <a:gd name="T32" fmla="*/ 0 w 496"/>
              <a:gd name="T33" fmla="*/ 2147483647 h 248"/>
              <a:gd name="T34" fmla="*/ 0 w 496"/>
              <a:gd name="T35" fmla="*/ 2147483647 h 248"/>
              <a:gd name="T36" fmla="*/ 2147483647 w 496"/>
              <a:gd name="T37" fmla="*/ 2147483647 h 248"/>
              <a:gd name="T38" fmla="*/ 2147483647 w 496"/>
              <a:gd name="T39" fmla="*/ 2147483647 h 248"/>
              <a:gd name="T40" fmla="*/ 2147483647 w 496"/>
              <a:gd name="T41" fmla="*/ 2147483647 h 248"/>
              <a:gd name="T42" fmla="*/ 2147483647 w 496"/>
              <a:gd name="T43" fmla="*/ 2147483647 h 248"/>
              <a:gd name="T44" fmla="*/ 2147483647 w 496"/>
              <a:gd name="T45" fmla="*/ 2147483647 h 248"/>
              <a:gd name="T46" fmla="*/ 2147483647 w 496"/>
              <a:gd name="T47" fmla="*/ 2147483647 h 248"/>
              <a:gd name="T48" fmla="*/ 2147483647 w 496"/>
              <a:gd name="T49" fmla="*/ 2147483647 h 248"/>
              <a:gd name="T50" fmla="*/ 2147483647 w 496"/>
              <a:gd name="T51" fmla="*/ 0 h 248"/>
              <a:gd name="T52" fmla="*/ 2147483647 w 496"/>
              <a:gd name="T53" fmla="*/ 0 h 248"/>
              <a:gd name="T54" fmla="*/ 2147483647 w 496"/>
              <a:gd name="T55" fmla="*/ 2147483647 h 248"/>
              <a:gd name="T56" fmla="*/ 2147483647 w 496"/>
              <a:gd name="T57" fmla="*/ 2147483647 h 248"/>
              <a:gd name="T58" fmla="*/ 2147483647 w 496"/>
              <a:gd name="T59" fmla="*/ 2147483647 h 248"/>
              <a:gd name="T60" fmla="*/ 2147483647 w 496"/>
              <a:gd name="T61" fmla="*/ 2147483647 h 248"/>
              <a:gd name="T62" fmla="*/ 2147483647 w 496"/>
              <a:gd name="T63" fmla="*/ 2147483647 h 248"/>
              <a:gd name="T64" fmla="*/ 2147483647 w 496"/>
              <a:gd name="T65" fmla="*/ 2147483647 h 248"/>
              <a:gd name="T66" fmla="*/ 2147483647 w 496"/>
              <a:gd name="T67" fmla="*/ 2147483647 h 248"/>
              <a:gd name="T68" fmla="*/ 2147483647 w 496"/>
              <a:gd name="T69" fmla="*/ 2147483647 h 2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6"/>
              <a:gd name="T106" fmla="*/ 0 h 248"/>
              <a:gd name="T107" fmla="*/ 496 w 496"/>
              <a:gd name="T108" fmla="*/ 248 h 2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6" h="248">
                <a:moveTo>
                  <a:pt x="496" y="128"/>
                </a:moveTo>
                <a:lnTo>
                  <a:pt x="488" y="152"/>
                </a:lnTo>
                <a:lnTo>
                  <a:pt x="472" y="176"/>
                </a:lnTo>
                <a:lnTo>
                  <a:pt x="448" y="192"/>
                </a:lnTo>
                <a:lnTo>
                  <a:pt x="424" y="216"/>
                </a:lnTo>
                <a:lnTo>
                  <a:pt x="384" y="224"/>
                </a:lnTo>
                <a:lnTo>
                  <a:pt x="344" y="240"/>
                </a:lnTo>
                <a:lnTo>
                  <a:pt x="296" y="248"/>
                </a:lnTo>
                <a:lnTo>
                  <a:pt x="248" y="248"/>
                </a:lnTo>
                <a:lnTo>
                  <a:pt x="200" y="248"/>
                </a:lnTo>
                <a:lnTo>
                  <a:pt x="152" y="240"/>
                </a:lnTo>
                <a:lnTo>
                  <a:pt x="112" y="224"/>
                </a:lnTo>
                <a:lnTo>
                  <a:pt x="72" y="216"/>
                </a:lnTo>
                <a:lnTo>
                  <a:pt x="40" y="192"/>
                </a:lnTo>
                <a:lnTo>
                  <a:pt x="16" y="176"/>
                </a:lnTo>
                <a:lnTo>
                  <a:pt x="8" y="152"/>
                </a:lnTo>
                <a:lnTo>
                  <a:pt x="0" y="128"/>
                </a:lnTo>
                <a:lnTo>
                  <a:pt x="8" y="104"/>
                </a:lnTo>
                <a:lnTo>
                  <a:pt x="16" y="80"/>
                </a:lnTo>
                <a:lnTo>
                  <a:pt x="40" y="56"/>
                </a:lnTo>
                <a:lnTo>
                  <a:pt x="72" y="40"/>
                </a:lnTo>
                <a:lnTo>
                  <a:pt x="112" y="24"/>
                </a:lnTo>
                <a:lnTo>
                  <a:pt x="152" y="16"/>
                </a:lnTo>
                <a:lnTo>
                  <a:pt x="200" y="8"/>
                </a:lnTo>
                <a:lnTo>
                  <a:pt x="248" y="0"/>
                </a:lnTo>
                <a:lnTo>
                  <a:pt x="296" y="8"/>
                </a:lnTo>
                <a:lnTo>
                  <a:pt x="344" y="16"/>
                </a:lnTo>
                <a:lnTo>
                  <a:pt x="384" y="24"/>
                </a:lnTo>
                <a:lnTo>
                  <a:pt x="424" y="40"/>
                </a:lnTo>
                <a:lnTo>
                  <a:pt x="448" y="56"/>
                </a:lnTo>
                <a:lnTo>
                  <a:pt x="472" y="80"/>
                </a:lnTo>
                <a:lnTo>
                  <a:pt x="488" y="104"/>
                </a:lnTo>
                <a:lnTo>
                  <a:pt x="496" y="128"/>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6143" name="Picture 303"/>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8216906" y="5659438"/>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44" name="Picture 304"/>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8204204" y="5672138"/>
            <a:ext cx="508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45" name="Picture 305"/>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8204204" y="5684838"/>
            <a:ext cx="508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6" name="Freeform 306"/>
          <p:cNvSpPr>
            <a:spLocks/>
          </p:cNvSpPr>
          <p:nvPr/>
        </p:nvSpPr>
        <p:spPr bwMode="auto">
          <a:xfrm>
            <a:off x="8191501" y="5659438"/>
            <a:ext cx="63500" cy="38100"/>
          </a:xfrm>
          <a:custGeom>
            <a:avLst/>
            <a:gdLst>
              <a:gd name="T0" fmla="*/ 2147483647 w 40"/>
              <a:gd name="T1" fmla="*/ 2147483647 h 24"/>
              <a:gd name="T2" fmla="*/ 2147483647 w 40"/>
              <a:gd name="T3" fmla="*/ 2147483647 h 24"/>
              <a:gd name="T4" fmla="*/ 2147483647 w 40"/>
              <a:gd name="T5" fmla="*/ 2147483647 h 24"/>
              <a:gd name="T6" fmla="*/ 2147483647 w 40"/>
              <a:gd name="T7" fmla="*/ 2147483647 h 24"/>
              <a:gd name="T8" fmla="*/ 2147483647 w 40"/>
              <a:gd name="T9" fmla="*/ 2147483647 h 24"/>
              <a:gd name="T10" fmla="*/ 2147483647 w 40"/>
              <a:gd name="T11" fmla="*/ 2147483647 h 24"/>
              <a:gd name="T12" fmla="*/ 2147483647 w 40"/>
              <a:gd name="T13" fmla="*/ 2147483647 h 24"/>
              <a:gd name="T14" fmla="*/ 2147483647 w 40"/>
              <a:gd name="T15" fmla="*/ 2147483647 h 24"/>
              <a:gd name="T16" fmla="*/ 2147483647 w 40"/>
              <a:gd name="T17" fmla="*/ 2147483647 h 24"/>
              <a:gd name="T18" fmla="*/ 0 w 40"/>
              <a:gd name="T19" fmla="*/ 2147483647 h 24"/>
              <a:gd name="T20" fmla="*/ 0 w 40"/>
              <a:gd name="T21" fmla="*/ 2147483647 h 24"/>
              <a:gd name="T22" fmla="*/ 0 w 40"/>
              <a:gd name="T23" fmla="*/ 2147483647 h 24"/>
              <a:gd name="T24" fmla="*/ 0 w 40"/>
              <a:gd name="T25" fmla="*/ 2147483647 h 24"/>
              <a:gd name="T26" fmla="*/ 2147483647 w 40"/>
              <a:gd name="T27" fmla="*/ 2147483647 h 24"/>
              <a:gd name="T28" fmla="*/ 2147483647 w 40"/>
              <a:gd name="T29" fmla="*/ 2147483647 h 24"/>
              <a:gd name="T30" fmla="*/ 2147483647 w 40"/>
              <a:gd name="T31" fmla="*/ 0 h 24"/>
              <a:gd name="T32" fmla="*/ 2147483647 w 40"/>
              <a:gd name="T33" fmla="*/ 0 h 24"/>
              <a:gd name="T34" fmla="*/ 2147483647 w 40"/>
              <a:gd name="T35" fmla="*/ 0 h 24"/>
              <a:gd name="T36" fmla="*/ 2147483647 w 40"/>
              <a:gd name="T37" fmla="*/ 0 h 24"/>
              <a:gd name="T38" fmla="*/ 2147483647 w 40"/>
              <a:gd name="T39" fmla="*/ 2147483647 h 24"/>
              <a:gd name="T40" fmla="*/ 2147483647 w 40"/>
              <a:gd name="T41" fmla="*/ 2147483647 h 24"/>
              <a:gd name="T42" fmla="*/ 2147483647 w 40"/>
              <a:gd name="T43" fmla="*/ 2147483647 h 24"/>
              <a:gd name="T44" fmla="*/ 2147483647 w 40"/>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
              <a:gd name="T70" fmla="*/ 0 h 24"/>
              <a:gd name="T71" fmla="*/ 40 w 40"/>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 h="24">
                <a:moveTo>
                  <a:pt x="40" y="16"/>
                </a:moveTo>
                <a:lnTo>
                  <a:pt x="32" y="24"/>
                </a:lnTo>
                <a:lnTo>
                  <a:pt x="16" y="24"/>
                </a:lnTo>
                <a:lnTo>
                  <a:pt x="8" y="24"/>
                </a:lnTo>
                <a:lnTo>
                  <a:pt x="0" y="16"/>
                </a:lnTo>
                <a:lnTo>
                  <a:pt x="8" y="8"/>
                </a:lnTo>
                <a:lnTo>
                  <a:pt x="16" y="0"/>
                </a:lnTo>
                <a:lnTo>
                  <a:pt x="32" y="8"/>
                </a:lnTo>
                <a:lnTo>
                  <a:pt x="40" y="1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667" name="Freeform 307"/>
          <p:cNvSpPr>
            <a:spLocks/>
          </p:cNvSpPr>
          <p:nvPr/>
        </p:nvSpPr>
        <p:spPr bwMode="auto">
          <a:xfrm>
            <a:off x="8394700" y="5634038"/>
            <a:ext cx="25400" cy="38100"/>
          </a:xfrm>
          <a:custGeom>
            <a:avLst/>
            <a:gdLst>
              <a:gd name="T0" fmla="*/ 2147483647 w 16"/>
              <a:gd name="T1" fmla="*/ 2147483647 h 24"/>
              <a:gd name="T2" fmla="*/ 2147483647 w 16"/>
              <a:gd name="T3" fmla="*/ 2147483647 h 24"/>
              <a:gd name="T4" fmla="*/ 2147483647 w 16"/>
              <a:gd name="T5" fmla="*/ 2147483647 h 24"/>
              <a:gd name="T6" fmla="*/ 2147483647 w 16"/>
              <a:gd name="T7" fmla="*/ 2147483647 h 24"/>
              <a:gd name="T8" fmla="*/ 0 w 16"/>
              <a:gd name="T9" fmla="*/ 2147483647 h 24"/>
              <a:gd name="T10" fmla="*/ 0 w 16"/>
              <a:gd name="T11" fmla="*/ 2147483647 h 24"/>
              <a:gd name="T12" fmla="*/ 0 w 16"/>
              <a:gd name="T13" fmla="*/ 2147483647 h 24"/>
              <a:gd name="T14" fmla="*/ 0 w 16"/>
              <a:gd name="T15" fmla="*/ 0 h 24"/>
              <a:gd name="T16" fmla="*/ 2147483647 w 16"/>
              <a:gd name="T17" fmla="*/ 0 h 24"/>
              <a:gd name="T18" fmla="*/ 2147483647 w 16"/>
              <a:gd name="T19" fmla="*/ 0 h 24"/>
              <a:gd name="T20" fmla="*/ 2147483647 w 16"/>
              <a:gd name="T21" fmla="*/ 0 h 24"/>
              <a:gd name="T22" fmla="*/ 2147483647 w 16"/>
              <a:gd name="T23" fmla="*/ 2147483647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24"/>
              <a:gd name="T38" fmla="*/ 16 w 16"/>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24">
                <a:moveTo>
                  <a:pt x="16" y="8"/>
                </a:moveTo>
                <a:lnTo>
                  <a:pt x="16" y="16"/>
                </a:lnTo>
                <a:lnTo>
                  <a:pt x="8" y="24"/>
                </a:lnTo>
                <a:lnTo>
                  <a:pt x="0" y="16"/>
                </a:lnTo>
                <a:lnTo>
                  <a:pt x="0" y="8"/>
                </a:lnTo>
                <a:lnTo>
                  <a:pt x="0" y="0"/>
                </a:lnTo>
                <a:lnTo>
                  <a:pt x="8"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668" name="Freeform 308"/>
          <p:cNvSpPr>
            <a:spLocks/>
          </p:cNvSpPr>
          <p:nvPr/>
        </p:nvSpPr>
        <p:spPr bwMode="auto">
          <a:xfrm>
            <a:off x="8394700" y="5634038"/>
            <a:ext cx="25400" cy="38100"/>
          </a:xfrm>
          <a:custGeom>
            <a:avLst/>
            <a:gdLst>
              <a:gd name="T0" fmla="*/ 2147483647 w 16"/>
              <a:gd name="T1" fmla="*/ 2147483647 h 24"/>
              <a:gd name="T2" fmla="*/ 2147483647 w 16"/>
              <a:gd name="T3" fmla="*/ 2147483647 h 24"/>
              <a:gd name="T4" fmla="*/ 2147483647 w 16"/>
              <a:gd name="T5" fmla="*/ 2147483647 h 24"/>
              <a:gd name="T6" fmla="*/ 2147483647 w 16"/>
              <a:gd name="T7" fmla="*/ 2147483647 h 24"/>
              <a:gd name="T8" fmla="*/ 2147483647 w 16"/>
              <a:gd name="T9" fmla="*/ 2147483647 h 24"/>
              <a:gd name="T10" fmla="*/ 2147483647 w 16"/>
              <a:gd name="T11" fmla="*/ 2147483647 h 24"/>
              <a:gd name="T12" fmla="*/ 2147483647 w 16"/>
              <a:gd name="T13" fmla="*/ 2147483647 h 24"/>
              <a:gd name="T14" fmla="*/ 0 w 16"/>
              <a:gd name="T15" fmla="*/ 2147483647 h 24"/>
              <a:gd name="T16" fmla="*/ 0 w 16"/>
              <a:gd name="T17" fmla="*/ 2147483647 h 24"/>
              <a:gd name="T18" fmla="*/ 0 w 16"/>
              <a:gd name="T19" fmla="*/ 2147483647 h 24"/>
              <a:gd name="T20" fmla="*/ 0 w 16"/>
              <a:gd name="T21" fmla="*/ 2147483647 h 24"/>
              <a:gd name="T22" fmla="*/ 0 w 16"/>
              <a:gd name="T23" fmla="*/ 2147483647 h 24"/>
              <a:gd name="T24" fmla="*/ 0 w 16"/>
              <a:gd name="T25" fmla="*/ 2147483647 h 24"/>
              <a:gd name="T26" fmla="*/ 0 w 16"/>
              <a:gd name="T27" fmla="*/ 0 h 24"/>
              <a:gd name="T28" fmla="*/ 0 w 16"/>
              <a:gd name="T29" fmla="*/ 0 h 24"/>
              <a:gd name="T30" fmla="*/ 2147483647 w 16"/>
              <a:gd name="T31" fmla="*/ 0 h 24"/>
              <a:gd name="T32" fmla="*/ 2147483647 w 16"/>
              <a:gd name="T33" fmla="*/ 0 h 24"/>
              <a:gd name="T34" fmla="*/ 2147483647 w 16"/>
              <a:gd name="T35" fmla="*/ 0 h 24"/>
              <a:gd name="T36" fmla="*/ 2147483647 w 16"/>
              <a:gd name="T37" fmla="*/ 0 h 24"/>
              <a:gd name="T38" fmla="*/ 2147483647 w 16"/>
              <a:gd name="T39" fmla="*/ 0 h 24"/>
              <a:gd name="T40" fmla="*/ 2147483647 w 16"/>
              <a:gd name="T41" fmla="*/ 0 h 24"/>
              <a:gd name="T42" fmla="*/ 2147483647 w 16"/>
              <a:gd name="T43" fmla="*/ 2147483647 h 24"/>
              <a:gd name="T44" fmla="*/ 2147483647 w 16"/>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24"/>
              <a:gd name="T71" fmla="*/ 16 w 16"/>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24">
                <a:moveTo>
                  <a:pt x="16" y="8"/>
                </a:moveTo>
                <a:lnTo>
                  <a:pt x="16" y="16"/>
                </a:lnTo>
                <a:lnTo>
                  <a:pt x="8" y="24"/>
                </a:lnTo>
                <a:lnTo>
                  <a:pt x="0" y="16"/>
                </a:lnTo>
                <a:lnTo>
                  <a:pt x="0" y="8"/>
                </a:lnTo>
                <a:lnTo>
                  <a:pt x="0" y="0"/>
                </a:lnTo>
                <a:lnTo>
                  <a:pt x="8" y="0"/>
                </a:lnTo>
                <a:lnTo>
                  <a:pt x="16" y="0"/>
                </a:lnTo>
                <a:lnTo>
                  <a:pt x="16" y="8"/>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6149" name="Picture 309"/>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8521700" y="5468938"/>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50" name="Picture 310"/>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8496304" y="5481638"/>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51" name="Picture 311"/>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8483604" y="5494338"/>
            <a:ext cx="101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52" name="Picture 312"/>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8470900" y="5507038"/>
            <a:ext cx="114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53" name="Picture 313"/>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8470900" y="5519738"/>
            <a:ext cx="114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54" name="Picture 314"/>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8458205" y="5532438"/>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55" name="Picture 315"/>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8458205" y="5545138"/>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56" name="Picture 316"/>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8445506" y="5557838"/>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57" name="Picture 317"/>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8445506" y="5570538"/>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58" name="Picture 318"/>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8458200" y="5583238"/>
            <a:ext cx="114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59" name="Picture 319"/>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8458206" y="5595938"/>
            <a:ext cx="101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60" name="Picture 320"/>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8470900" y="5608638"/>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61" name="Picture 321"/>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8470906" y="5621338"/>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62" name="Picture 322"/>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8483600" y="5634038"/>
            <a:ext cx="508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83" name="Freeform 323"/>
          <p:cNvSpPr>
            <a:spLocks/>
          </p:cNvSpPr>
          <p:nvPr/>
        </p:nvSpPr>
        <p:spPr bwMode="auto">
          <a:xfrm>
            <a:off x="8445500" y="5468938"/>
            <a:ext cx="139700" cy="177800"/>
          </a:xfrm>
          <a:custGeom>
            <a:avLst/>
            <a:gdLst>
              <a:gd name="T0" fmla="*/ 2147483647 w 88"/>
              <a:gd name="T1" fmla="*/ 2147483647 h 112"/>
              <a:gd name="T2" fmla="*/ 0 w 88"/>
              <a:gd name="T3" fmla="*/ 2147483647 h 112"/>
              <a:gd name="T4" fmla="*/ 0 w 88"/>
              <a:gd name="T5" fmla="*/ 2147483647 h 112"/>
              <a:gd name="T6" fmla="*/ 2147483647 w 88"/>
              <a:gd name="T7" fmla="*/ 2147483647 h 112"/>
              <a:gd name="T8" fmla="*/ 2147483647 w 88"/>
              <a:gd name="T9" fmla="*/ 2147483647 h 112"/>
              <a:gd name="T10" fmla="*/ 2147483647 w 88"/>
              <a:gd name="T11" fmla="*/ 2147483647 h 112"/>
              <a:gd name="T12" fmla="*/ 2147483647 w 88"/>
              <a:gd name="T13" fmla="*/ 2147483647 h 112"/>
              <a:gd name="T14" fmla="*/ 2147483647 w 88"/>
              <a:gd name="T15" fmla="*/ 2147483647 h 112"/>
              <a:gd name="T16" fmla="*/ 2147483647 w 88"/>
              <a:gd name="T17" fmla="*/ 2147483647 h 112"/>
              <a:gd name="T18" fmla="*/ 2147483647 w 88"/>
              <a:gd name="T19" fmla="*/ 2147483647 h 112"/>
              <a:gd name="T20" fmla="*/ 2147483647 w 88"/>
              <a:gd name="T21" fmla="*/ 2147483647 h 112"/>
              <a:gd name="T22" fmla="*/ 2147483647 w 88"/>
              <a:gd name="T23" fmla="*/ 2147483647 h 112"/>
              <a:gd name="T24" fmla="*/ 2147483647 w 88"/>
              <a:gd name="T25" fmla="*/ 2147483647 h 112"/>
              <a:gd name="T26" fmla="*/ 2147483647 w 88"/>
              <a:gd name="T27" fmla="*/ 2147483647 h 112"/>
              <a:gd name="T28" fmla="*/ 2147483647 w 88"/>
              <a:gd name="T29" fmla="*/ 2147483647 h 112"/>
              <a:gd name="T30" fmla="*/ 2147483647 w 88"/>
              <a:gd name="T31" fmla="*/ 2147483647 h 112"/>
              <a:gd name="T32" fmla="*/ 2147483647 w 88"/>
              <a:gd name="T33" fmla="*/ 2147483647 h 112"/>
              <a:gd name="T34" fmla="*/ 2147483647 w 88"/>
              <a:gd name="T35" fmla="*/ 2147483647 h 112"/>
              <a:gd name="T36" fmla="*/ 2147483647 w 88"/>
              <a:gd name="T37" fmla="*/ 2147483647 h 112"/>
              <a:gd name="T38" fmla="*/ 2147483647 w 88"/>
              <a:gd name="T39" fmla="*/ 2147483647 h 112"/>
              <a:gd name="T40" fmla="*/ 2147483647 w 88"/>
              <a:gd name="T41" fmla="*/ 2147483647 h 112"/>
              <a:gd name="T42" fmla="*/ 2147483647 w 88"/>
              <a:gd name="T43" fmla="*/ 2147483647 h 112"/>
              <a:gd name="T44" fmla="*/ 2147483647 w 88"/>
              <a:gd name="T45" fmla="*/ 2147483647 h 112"/>
              <a:gd name="T46" fmla="*/ 2147483647 w 88"/>
              <a:gd name="T47" fmla="*/ 2147483647 h 112"/>
              <a:gd name="T48" fmla="*/ 2147483647 w 88"/>
              <a:gd name="T49" fmla="*/ 2147483647 h 112"/>
              <a:gd name="T50" fmla="*/ 2147483647 w 88"/>
              <a:gd name="T51" fmla="*/ 2147483647 h 112"/>
              <a:gd name="T52" fmla="*/ 2147483647 w 88"/>
              <a:gd name="T53" fmla="*/ 2147483647 h 112"/>
              <a:gd name="T54" fmla="*/ 2147483647 w 88"/>
              <a:gd name="T55" fmla="*/ 0 h 112"/>
              <a:gd name="T56" fmla="*/ 2147483647 w 88"/>
              <a:gd name="T57" fmla="*/ 0 h 112"/>
              <a:gd name="T58" fmla="*/ 2147483647 w 88"/>
              <a:gd name="T59" fmla="*/ 0 h 112"/>
              <a:gd name="T60" fmla="*/ 2147483647 w 88"/>
              <a:gd name="T61" fmla="*/ 0 h 112"/>
              <a:gd name="T62" fmla="*/ 2147483647 w 88"/>
              <a:gd name="T63" fmla="*/ 0 h 112"/>
              <a:gd name="T64" fmla="*/ 2147483647 w 88"/>
              <a:gd name="T65" fmla="*/ 0 h 112"/>
              <a:gd name="T66" fmla="*/ 2147483647 w 88"/>
              <a:gd name="T67" fmla="*/ 2147483647 h 112"/>
              <a:gd name="T68" fmla="*/ 2147483647 w 88"/>
              <a:gd name="T69" fmla="*/ 2147483647 h 112"/>
              <a:gd name="T70" fmla="*/ 2147483647 w 88"/>
              <a:gd name="T71" fmla="*/ 2147483647 h 112"/>
              <a:gd name="T72" fmla="*/ 2147483647 w 88"/>
              <a:gd name="T73" fmla="*/ 2147483647 h 112"/>
              <a:gd name="T74" fmla="*/ 2147483647 w 88"/>
              <a:gd name="T75" fmla="*/ 2147483647 h 112"/>
              <a:gd name="T76" fmla="*/ 2147483647 w 88"/>
              <a:gd name="T77" fmla="*/ 2147483647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8"/>
              <a:gd name="T118" fmla="*/ 0 h 112"/>
              <a:gd name="T119" fmla="*/ 88 w 88"/>
              <a:gd name="T120" fmla="*/ 112 h 1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8" h="112">
                <a:moveTo>
                  <a:pt x="8" y="48"/>
                </a:moveTo>
                <a:lnTo>
                  <a:pt x="0" y="64"/>
                </a:lnTo>
                <a:lnTo>
                  <a:pt x="8" y="88"/>
                </a:lnTo>
                <a:lnTo>
                  <a:pt x="16" y="104"/>
                </a:lnTo>
                <a:lnTo>
                  <a:pt x="24" y="112"/>
                </a:lnTo>
                <a:lnTo>
                  <a:pt x="40" y="112"/>
                </a:lnTo>
                <a:lnTo>
                  <a:pt x="56" y="104"/>
                </a:lnTo>
                <a:lnTo>
                  <a:pt x="72" y="88"/>
                </a:lnTo>
                <a:lnTo>
                  <a:pt x="80" y="64"/>
                </a:lnTo>
                <a:lnTo>
                  <a:pt x="88" y="48"/>
                </a:lnTo>
                <a:lnTo>
                  <a:pt x="88" y="24"/>
                </a:lnTo>
                <a:lnTo>
                  <a:pt x="72" y="8"/>
                </a:lnTo>
                <a:lnTo>
                  <a:pt x="64" y="0"/>
                </a:lnTo>
                <a:lnTo>
                  <a:pt x="48" y="0"/>
                </a:lnTo>
                <a:lnTo>
                  <a:pt x="32" y="8"/>
                </a:lnTo>
                <a:lnTo>
                  <a:pt x="16" y="24"/>
                </a:lnTo>
                <a:lnTo>
                  <a:pt x="8" y="48"/>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684" name="Freeform 324"/>
          <p:cNvSpPr>
            <a:spLocks/>
          </p:cNvSpPr>
          <p:nvPr/>
        </p:nvSpPr>
        <p:spPr bwMode="auto">
          <a:xfrm>
            <a:off x="9271000" y="5710238"/>
            <a:ext cx="685800" cy="101600"/>
          </a:xfrm>
          <a:custGeom>
            <a:avLst/>
            <a:gdLst>
              <a:gd name="T0" fmla="*/ 2147483647 w 432"/>
              <a:gd name="T1" fmla="*/ 2147483647 h 64"/>
              <a:gd name="T2" fmla="*/ 2147483647 w 432"/>
              <a:gd name="T3" fmla="*/ 2147483647 h 64"/>
              <a:gd name="T4" fmla="*/ 2147483647 w 432"/>
              <a:gd name="T5" fmla="*/ 2147483647 h 64"/>
              <a:gd name="T6" fmla="*/ 2147483647 w 432"/>
              <a:gd name="T7" fmla="*/ 2147483647 h 64"/>
              <a:gd name="T8" fmla="*/ 2147483647 w 432"/>
              <a:gd name="T9" fmla="*/ 2147483647 h 64"/>
              <a:gd name="T10" fmla="*/ 2147483647 w 432"/>
              <a:gd name="T11" fmla="*/ 2147483647 h 64"/>
              <a:gd name="T12" fmla="*/ 2147483647 w 432"/>
              <a:gd name="T13" fmla="*/ 2147483647 h 64"/>
              <a:gd name="T14" fmla="*/ 2147483647 w 432"/>
              <a:gd name="T15" fmla="*/ 2147483647 h 64"/>
              <a:gd name="T16" fmla="*/ 2147483647 w 432"/>
              <a:gd name="T17" fmla="*/ 2147483647 h 64"/>
              <a:gd name="T18" fmla="*/ 2147483647 w 432"/>
              <a:gd name="T19" fmla="*/ 2147483647 h 64"/>
              <a:gd name="T20" fmla="*/ 2147483647 w 432"/>
              <a:gd name="T21" fmla="*/ 2147483647 h 64"/>
              <a:gd name="T22" fmla="*/ 2147483647 w 432"/>
              <a:gd name="T23" fmla="*/ 2147483647 h 64"/>
              <a:gd name="T24" fmla="*/ 2147483647 w 432"/>
              <a:gd name="T25" fmla="*/ 2147483647 h 64"/>
              <a:gd name="T26" fmla="*/ 2147483647 w 432"/>
              <a:gd name="T27" fmla="*/ 2147483647 h 64"/>
              <a:gd name="T28" fmla="*/ 2147483647 w 432"/>
              <a:gd name="T29" fmla="*/ 2147483647 h 64"/>
              <a:gd name="T30" fmla="*/ 2147483647 w 432"/>
              <a:gd name="T31" fmla="*/ 2147483647 h 64"/>
              <a:gd name="T32" fmla="*/ 2147483647 w 432"/>
              <a:gd name="T33" fmla="*/ 2147483647 h 64"/>
              <a:gd name="T34" fmla="*/ 2147483647 w 432"/>
              <a:gd name="T35" fmla="*/ 2147483647 h 64"/>
              <a:gd name="T36" fmla="*/ 2147483647 w 432"/>
              <a:gd name="T37" fmla="*/ 2147483647 h 64"/>
              <a:gd name="T38" fmla="*/ 2147483647 w 432"/>
              <a:gd name="T39" fmla="*/ 2147483647 h 64"/>
              <a:gd name="T40" fmla="*/ 2147483647 w 432"/>
              <a:gd name="T41" fmla="*/ 2147483647 h 64"/>
              <a:gd name="T42" fmla="*/ 2147483647 w 432"/>
              <a:gd name="T43" fmla="*/ 2147483647 h 64"/>
              <a:gd name="T44" fmla="*/ 2147483647 w 432"/>
              <a:gd name="T45" fmla="*/ 2147483647 h 64"/>
              <a:gd name="T46" fmla="*/ 2147483647 w 432"/>
              <a:gd name="T47" fmla="*/ 2147483647 h 64"/>
              <a:gd name="T48" fmla="*/ 2147483647 w 432"/>
              <a:gd name="T49" fmla="*/ 2147483647 h 64"/>
              <a:gd name="T50" fmla="*/ 2147483647 w 432"/>
              <a:gd name="T51" fmla="*/ 2147483647 h 64"/>
              <a:gd name="T52" fmla="*/ 2147483647 w 432"/>
              <a:gd name="T53" fmla="*/ 2147483647 h 64"/>
              <a:gd name="T54" fmla="*/ 2147483647 w 432"/>
              <a:gd name="T55" fmla="*/ 2147483647 h 64"/>
              <a:gd name="T56" fmla="*/ 2147483647 w 432"/>
              <a:gd name="T57" fmla="*/ 2147483647 h 64"/>
              <a:gd name="T58" fmla="*/ 2147483647 w 432"/>
              <a:gd name="T59" fmla="*/ 2147483647 h 64"/>
              <a:gd name="T60" fmla="*/ 2147483647 w 432"/>
              <a:gd name="T61" fmla="*/ 2147483647 h 64"/>
              <a:gd name="T62" fmla="*/ 2147483647 w 432"/>
              <a:gd name="T63" fmla="*/ 2147483647 h 64"/>
              <a:gd name="T64" fmla="*/ 2147483647 w 432"/>
              <a:gd name="T65" fmla="*/ 2147483647 h 64"/>
              <a:gd name="T66" fmla="*/ 2147483647 w 432"/>
              <a:gd name="T67" fmla="*/ 2147483647 h 64"/>
              <a:gd name="T68" fmla="*/ 2147483647 w 432"/>
              <a:gd name="T69" fmla="*/ 2147483647 h 64"/>
              <a:gd name="T70" fmla="*/ 2147483647 w 432"/>
              <a:gd name="T71" fmla="*/ 2147483647 h 64"/>
              <a:gd name="T72" fmla="*/ 2147483647 w 432"/>
              <a:gd name="T73" fmla="*/ 2147483647 h 64"/>
              <a:gd name="T74" fmla="*/ 2147483647 w 432"/>
              <a:gd name="T75" fmla="*/ 2147483647 h 64"/>
              <a:gd name="T76" fmla="*/ 2147483647 w 432"/>
              <a:gd name="T77" fmla="*/ 2147483647 h 64"/>
              <a:gd name="T78" fmla="*/ 2147483647 w 432"/>
              <a:gd name="T79" fmla="*/ 2147483647 h 64"/>
              <a:gd name="T80" fmla="*/ 2147483647 w 432"/>
              <a:gd name="T81" fmla="*/ 2147483647 h 64"/>
              <a:gd name="T82" fmla="*/ 2147483647 w 432"/>
              <a:gd name="T83" fmla="*/ 2147483647 h 64"/>
              <a:gd name="T84" fmla="*/ 2147483647 w 432"/>
              <a:gd name="T85" fmla="*/ 2147483647 h 64"/>
              <a:gd name="T86" fmla="*/ 2147483647 w 432"/>
              <a:gd name="T87" fmla="*/ 2147483647 h 64"/>
              <a:gd name="T88" fmla="*/ 2147483647 w 432"/>
              <a:gd name="T89" fmla="*/ 2147483647 h 64"/>
              <a:gd name="T90" fmla="*/ 2147483647 w 432"/>
              <a:gd name="T91" fmla="*/ 2147483647 h 64"/>
              <a:gd name="T92" fmla="*/ 2147483647 w 432"/>
              <a:gd name="T93" fmla="*/ 2147483647 h 64"/>
              <a:gd name="T94" fmla="*/ 2147483647 w 432"/>
              <a:gd name="T95" fmla="*/ 2147483647 h 64"/>
              <a:gd name="T96" fmla="*/ 2147483647 w 432"/>
              <a:gd name="T97" fmla="*/ 2147483647 h 64"/>
              <a:gd name="T98" fmla="*/ 2147483647 w 432"/>
              <a:gd name="T99" fmla="*/ 0 h 64"/>
              <a:gd name="T100" fmla="*/ 2147483647 w 432"/>
              <a:gd name="T101" fmla="*/ 0 h 64"/>
              <a:gd name="T102" fmla="*/ 0 w 432"/>
              <a:gd name="T103" fmla="*/ 0 h 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2"/>
              <a:gd name="T157" fmla="*/ 0 h 64"/>
              <a:gd name="T158" fmla="*/ 432 w 432"/>
              <a:gd name="T159" fmla="*/ 64 h 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2" h="64">
                <a:moveTo>
                  <a:pt x="432" y="64"/>
                </a:moveTo>
                <a:lnTo>
                  <a:pt x="400" y="48"/>
                </a:lnTo>
                <a:lnTo>
                  <a:pt x="368" y="40"/>
                </a:lnTo>
                <a:lnTo>
                  <a:pt x="344" y="24"/>
                </a:lnTo>
                <a:lnTo>
                  <a:pt x="320" y="16"/>
                </a:lnTo>
                <a:lnTo>
                  <a:pt x="304" y="16"/>
                </a:lnTo>
                <a:lnTo>
                  <a:pt x="280" y="8"/>
                </a:lnTo>
                <a:lnTo>
                  <a:pt x="272" y="8"/>
                </a:lnTo>
                <a:lnTo>
                  <a:pt x="264" y="8"/>
                </a:lnTo>
                <a:lnTo>
                  <a:pt x="224" y="16"/>
                </a:lnTo>
                <a:lnTo>
                  <a:pt x="184" y="32"/>
                </a:lnTo>
                <a:lnTo>
                  <a:pt x="160" y="40"/>
                </a:lnTo>
                <a:lnTo>
                  <a:pt x="136" y="40"/>
                </a:lnTo>
                <a:lnTo>
                  <a:pt x="120" y="48"/>
                </a:lnTo>
                <a:lnTo>
                  <a:pt x="112" y="48"/>
                </a:lnTo>
                <a:lnTo>
                  <a:pt x="96" y="40"/>
                </a:lnTo>
                <a:lnTo>
                  <a:pt x="80" y="40"/>
                </a:lnTo>
                <a:lnTo>
                  <a:pt x="64" y="32"/>
                </a:lnTo>
                <a:lnTo>
                  <a:pt x="48" y="24"/>
                </a:lnTo>
                <a:lnTo>
                  <a:pt x="32" y="16"/>
                </a:lnTo>
                <a:lnTo>
                  <a:pt x="16" y="8"/>
                </a:lnTo>
                <a:lnTo>
                  <a:pt x="8" y="0"/>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685" name="Freeform 325"/>
          <p:cNvSpPr>
            <a:spLocks/>
          </p:cNvSpPr>
          <p:nvPr/>
        </p:nvSpPr>
        <p:spPr bwMode="auto">
          <a:xfrm>
            <a:off x="9283700" y="5684838"/>
            <a:ext cx="685800" cy="139700"/>
          </a:xfrm>
          <a:custGeom>
            <a:avLst/>
            <a:gdLst>
              <a:gd name="T0" fmla="*/ 2147483647 w 432"/>
              <a:gd name="T1" fmla="*/ 2147483647 h 88"/>
              <a:gd name="T2" fmla="*/ 2147483647 w 432"/>
              <a:gd name="T3" fmla="*/ 2147483647 h 88"/>
              <a:gd name="T4" fmla="*/ 2147483647 w 432"/>
              <a:gd name="T5" fmla="*/ 2147483647 h 88"/>
              <a:gd name="T6" fmla="*/ 2147483647 w 432"/>
              <a:gd name="T7" fmla="*/ 2147483647 h 88"/>
              <a:gd name="T8" fmla="*/ 2147483647 w 432"/>
              <a:gd name="T9" fmla="*/ 2147483647 h 88"/>
              <a:gd name="T10" fmla="*/ 2147483647 w 432"/>
              <a:gd name="T11" fmla="*/ 2147483647 h 88"/>
              <a:gd name="T12" fmla="*/ 2147483647 w 432"/>
              <a:gd name="T13" fmla="*/ 2147483647 h 88"/>
              <a:gd name="T14" fmla="*/ 2147483647 w 432"/>
              <a:gd name="T15" fmla="*/ 2147483647 h 88"/>
              <a:gd name="T16" fmla="*/ 2147483647 w 432"/>
              <a:gd name="T17" fmla="*/ 2147483647 h 88"/>
              <a:gd name="T18" fmla="*/ 2147483647 w 432"/>
              <a:gd name="T19" fmla="*/ 2147483647 h 88"/>
              <a:gd name="T20" fmla="*/ 2147483647 w 432"/>
              <a:gd name="T21" fmla="*/ 2147483647 h 88"/>
              <a:gd name="T22" fmla="*/ 2147483647 w 432"/>
              <a:gd name="T23" fmla="*/ 2147483647 h 88"/>
              <a:gd name="T24" fmla="*/ 2147483647 w 432"/>
              <a:gd name="T25" fmla="*/ 2147483647 h 88"/>
              <a:gd name="T26" fmla="*/ 2147483647 w 432"/>
              <a:gd name="T27" fmla="*/ 2147483647 h 88"/>
              <a:gd name="T28" fmla="*/ 2147483647 w 432"/>
              <a:gd name="T29" fmla="*/ 2147483647 h 88"/>
              <a:gd name="T30" fmla="*/ 2147483647 w 432"/>
              <a:gd name="T31" fmla="*/ 2147483647 h 88"/>
              <a:gd name="T32" fmla="*/ 2147483647 w 432"/>
              <a:gd name="T33" fmla="*/ 2147483647 h 88"/>
              <a:gd name="T34" fmla="*/ 2147483647 w 432"/>
              <a:gd name="T35" fmla="*/ 2147483647 h 88"/>
              <a:gd name="T36" fmla="*/ 2147483647 w 432"/>
              <a:gd name="T37" fmla="*/ 2147483647 h 88"/>
              <a:gd name="T38" fmla="*/ 2147483647 w 432"/>
              <a:gd name="T39" fmla="*/ 2147483647 h 88"/>
              <a:gd name="T40" fmla="*/ 2147483647 w 432"/>
              <a:gd name="T41" fmla="*/ 2147483647 h 88"/>
              <a:gd name="T42" fmla="*/ 2147483647 w 432"/>
              <a:gd name="T43" fmla="*/ 2147483647 h 88"/>
              <a:gd name="T44" fmla="*/ 2147483647 w 432"/>
              <a:gd name="T45" fmla="*/ 2147483647 h 88"/>
              <a:gd name="T46" fmla="*/ 2147483647 w 432"/>
              <a:gd name="T47" fmla="*/ 2147483647 h 88"/>
              <a:gd name="T48" fmla="*/ 2147483647 w 432"/>
              <a:gd name="T49" fmla="*/ 2147483647 h 88"/>
              <a:gd name="T50" fmla="*/ 2147483647 w 432"/>
              <a:gd name="T51" fmla="*/ 2147483647 h 88"/>
              <a:gd name="T52" fmla="*/ 2147483647 w 432"/>
              <a:gd name="T53" fmla="*/ 2147483647 h 88"/>
              <a:gd name="T54" fmla="*/ 2147483647 w 432"/>
              <a:gd name="T55" fmla="*/ 2147483647 h 88"/>
              <a:gd name="T56" fmla="*/ 2147483647 w 432"/>
              <a:gd name="T57" fmla="*/ 2147483647 h 88"/>
              <a:gd name="T58" fmla="*/ 2147483647 w 432"/>
              <a:gd name="T59" fmla="*/ 2147483647 h 88"/>
              <a:gd name="T60" fmla="*/ 2147483647 w 432"/>
              <a:gd name="T61" fmla="*/ 2147483647 h 88"/>
              <a:gd name="T62" fmla="*/ 2147483647 w 432"/>
              <a:gd name="T63" fmla="*/ 2147483647 h 88"/>
              <a:gd name="T64" fmla="*/ 2147483647 w 432"/>
              <a:gd name="T65" fmla="*/ 2147483647 h 88"/>
              <a:gd name="T66" fmla="*/ 2147483647 w 432"/>
              <a:gd name="T67" fmla="*/ 2147483647 h 88"/>
              <a:gd name="T68" fmla="*/ 2147483647 w 432"/>
              <a:gd name="T69" fmla="*/ 2147483647 h 88"/>
              <a:gd name="T70" fmla="*/ 2147483647 w 432"/>
              <a:gd name="T71" fmla="*/ 2147483647 h 88"/>
              <a:gd name="T72" fmla="*/ 2147483647 w 432"/>
              <a:gd name="T73" fmla="*/ 2147483647 h 88"/>
              <a:gd name="T74" fmla="*/ 2147483647 w 432"/>
              <a:gd name="T75" fmla="*/ 2147483647 h 88"/>
              <a:gd name="T76" fmla="*/ 2147483647 w 432"/>
              <a:gd name="T77" fmla="*/ 2147483647 h 88"/>
              <a:gd name="T78" fmla="*/ 2147483647 w 432"/>
              <a:gd name="T79" fmla="*/ 2147483647 h 88"/>
              <a:gd name="T80" fmla="*/ 2147483647 w 432"/>
              <a:gd name="T81" fmla="*/ 2147483647 h 88"/>
              <a:gd name="T82" fmla="*/ 2147483647 w 432"/>
              <a:gd name="T83" fmla="*/ 2147483647 h 88"/>
              <a:gd name="T84" fmla="*/ 2147483647 w 432"/>
              <a:gd name="T85" fmla="*/ 2147483647 h 88"/>
              <a:gd name="T86" fmla="*/ 2147483647 w 432"/>
              <a:gd name="T87" fmla="*/ 2147483647 h 88"/>
              <a:gd name="T88" fmla="*/ 2147483647 w 432"/>
              <a:gd name="T89" fmla="*/ 2147483647 h 88"/>
              <a:gd name="T90" fmla="*/ 2147483647 w 432"/>
              <a:gd name="T91" fmla="*/ 2147483647 h 88"/>
              <a:gd name="T92" fmla="*/ 2147483647 w 432"/>
              <a:gd name="T93" fmla="*/ 2147483647 h 88"/>
              <a:gd name="T94" fmla="*/ 2147483647 w 432"/>
              <a:gd name="T95" fmla="*/ 2147483647 h 88"/>
              <a:gd name="T96" fmla="*/ 2147483647 w 432"/>
              <a:gd name="T97" fmla="*/ 2147483647 h 88"/>
              <a:gd name="T98" fmla="*/ 2147483647 w 432"/>
              <a:gd name="T99" fmla="*/ 0 h 88"/>
              <a:gd name="T100" fmla="*/ 2147483647 w 432"/>
              <a:gd name="T101" fmla="*/ 0 h 88"/>
              <a:gd name="T102" fmla="*/ 0 w 432"/>
              <a:gd name="T103" fmla="*/ 0 h 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2"/>
              <a:gd name="T157" fmla="*/ 0 h 88"/>
              <a:gd name="T158" fmla="*/ 432 w 432"/>
              <a:gd name="T159" fmla="*/ 88 h 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2" h="88">
                <a:moveTo>
                  <a:pt x="432" y="88"/>
                </a:moveTo>
                <a:lnTo>
                  <a:pt x="400" y="64"/>
                </a:lnTo>
                <a:lnTo>
                  <a:pt x="368" y="56"/>
                </a:lnTo>
                <a:lnTo>
                  <a:pt x="344" y="40"/>
                </a:lnTo>
                <a:lnTo>
                  <a:pt x="320" y="32"/>
                </a:lnTo>
                <a:lnTo>
                  <a:pt x="304" y="24"/>
                </a:lnTo>
                <a:lnTo>
                  <a:pt x="288" y="24"/>
                </a:lnTo>
                <a:lnTo>
                  <a:pt x="272" y="16"/>
                </a:lnTo>
                <a:lnTo>
                  <a:pt x="264" y="16"/>
                </a:lnTo>
                <a:lnTo>
                  <a:pt x="224" y="24"/>
                </a:lnTo>
                <a:lnTo>
                  <a:pt x="184" y="40"/>
                </a:lnTo>
                <a:lnTo>
                  <a:pt x="160" y="40"/>
                </a:lnTo>
                <a:lnTo>
                  <a:pt x="136" y="48"/>
                </a:lnTo>
                <a:lnTo>
                  <a:pt x="120" y="48"/>
                </a:lnTo>
                <a:lnTo>
                  <a:pt x="112" y="48"/>
                </a:lnTo>
                <a:lnTo>
                  <a:pt x="96" y="48"/>
                </a:lnTo>
                <a:lnTo>
                  <a:pt x="80" y="40"/>
                </a:lnTo>
                <a:lnTo>
                  <a:pt x="64" y="32"/>
                </a:lnTo>
                <a:lnTo>
                  <a:pt x="48" y="24"/>
                </a:lnTo>
                <a:lnTo>
                  <a:pt x="32" y="16"/>
                </a:lnTo>
                <a:lnTo>
                  <a:pt x="16" y="8"/>
                </a:lnTo>
                <a:lnTo>
                  <a:pt x="8" y="0"/>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6166" name="Picture 326"/>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8572505" y="5799138"/>
            <a:ext cx="241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67" name="Picture 327"/>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534401" y="5811838"/>
            <a:ext cx="3048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68" name="Picture 328"/>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8559805" y="5824538"/>
            <a:ext cx="266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89" name="Freeform 329"/>
          <p:cNvSpPr>
            <a:spLocks/>
          </p:cNvSpPr>
          <p:nvPr/>
        </p:nvSpPr>
        <p:spPr bwMode="auto">
          <a:xfrm>
            <a:off x="8534401" y="5799138"/>
            <a:ext cx="304800" cy="38100"/>
          </a:xfrm>
          <a:custGeom>
            <a:avLst/>
            <a:gdLst>
              <a:gd name="T0" fmla="*/ 2147483647 w 192"/>
              <a:gd name="T1" fmla="*/ 2147483647 h 24"/>
              <a:gd name="T2" fmla="*/ 2147483647 w 192"/>
              <a:gd name="T3" fmla="*/ 2147483647 h 24"/>
              <a:gd name="T4" fmla="*/ 2147483647 w 192"/>
              <a:gd name="T5" fmla="*/ 2147483647 h 24"/>
              <a:gd name="T6" fmla="*/ 2147483647 w 192"/>
              <a:gd name="T7" fmla="*/ 2147483647 h 24"/>
              <a:gd name="T8" fmla="*/ 2147483647 w 192"/>
              <a:gd name="T9" fmla="*/ 2147483647 h 24"/>
              <a:gd name="T10" fmla="*/ 2147483647 w 192"/>
              <a:gd name="T11" fmla="*/ 2147483647 h 24"/>
              <a:gd name="T12" fmla="*/ 2147483647 w 192"/>
              <a:gd name="T13" fmla="*/ 2147483647 h 24"/>
              <a:gd name="T14" fmla="*/ 2147483647 w 192"/>
              <a:gd name="T15" fmla="*/ 2147483647 h 24"/>
              <a:gd name="T16" fmla="*/ 2147483647 w 192"/>
              <a:gd name="T17" fmla="*/ 2147483647 h 24"/>
              <a:gd name="T18" fmla="*/ 2147483647 w 192"/>
              <a:gd name="T19" fmla="*/ 2147483647 h 24"/>
              <a:gd name="T20" fmla="*/ 2147483647 w 192"/>
              <a:gd name="T21" fmla="*/ 2147483647 h 24"/>
              <a:gd name="T22" fmla="*/ 2147483647 w 192"/>
              <a:gd name="T23" fmla="*/ 2147483647 h 24"/>
              <a:gd name="T24" fmla="*/ 2147483647 w 192"/>
              <a:gd name="T25" fmla="*/ 2147483647 h 24"/>
              <a:gd name="T26" fmla="*/ 2147483647 w 192"/>
              <a:gd name="T27" fmla="*/ 2147483647 h 24"/>
              <a:gd name="T28" fmla="*/ 2147483647 w 192"/>
              <a:gd name="T29" fmla="*/ 2147483647 h 24"/>
              <a:gd name="T30" fmla="*/ 0 w 192"/>
              <a:gd name="T31" fmla="*/ 2147483647 h 24"/>
              <a:gd name="T32" fmla="*/ 0 w 192"/>
              <a:gd name="T33" fmla="*/ 2147483647 h 24"/>
              <a:gd name="T34" fmla="*/ 0 w 192"/>
              <a:gd name="T35" fmla="*/ 2147483647 h 24"/>
              <a:gd name="T36" fmla="*/ 0 w 192"/>
              <a:gd name="T37" fmla="*/ 2147483647 h 24"/>
              <a:gd name="T38" fmla="*/ 0 w 192"/>
              <a:gd name="T39" fmla="*/ 2147483647 h 24"/>
              <a:gd name="T40" fmla="*/ 0 w 192"/>
              <a:gd name="T41" fmla="*/ 2147483647 h 24"/>
              <a:gd name="T42" fmla="*/ 0 w 192"/>
              <a:gd name="T43" fmla="*/ 2147483647 h 24"/>
              <a:gd name="T44" fmla="*/ 0 w 192"/>
              <a:gd name="T45" fmla="*/ 2147483647 h 24"/>
              <a:gd name="T46" fmla="*/ 2147483647 w 192"/>
              <a:gd name="T47" fmla="*/ 0 h 24"/>
              <a:gd name="T48" fmla="*/ 2147483647 w 192"/>
              <a:gd name="T49" fmla="*/ 0 h 24"/>
              <a:gd name="T50" fmla="*/ 2147483647 w 192"/>
              <a:gd name="T51" fmla="*/ 0 h 24"/>
              <a:gd name="T52" fmla="*/ 2147483647 w 192"/>
              <a:gd name="T53" fmla="*/ 0 h 24"/>
              <a:gd name="T54" fmla="*/ 2147483647 w 192"/>
              <a:gd name="T55" fmla="*/ 0 h 24"/>
              <a:gd name="T56" fmla="*/ 2147483647 w 192"/>
              <a:gd name="T57" fmla="*/ 0 h 24"/>
              <a:gd name="T58" fmla="*/ 2147483647 w 192"/>
              <a:gd name="T59" fmla="*/ 0 h 24"/>
              <a:gd name="T60" fmla="*/ 2147483647 w 192"/>
              <a:gd name="T61" fmla="*/ 0 h 24"/>
              <a:gd name="T62" fmla="*/ 2147483647 w 192"/>
              <a:gd name="T63" fmla="*/ 0 h 24"/>
              <a:gd name="T64" fmla="*/ 2147483647 w 192"/>
              <a:gd name="T65" fmla="*/ 0 h 24"/>
              <a:gd name="T66" fmla="*/ 2147483647 w 192"/>
              <a:gd name="T67" fmla="*/ 0 h 24"/>
              <a:gd name="T68" fmla="*/ 2147483647 w 192"/>
              <a:gd name="T69" fmla="*/ 0 h 24"/>
              <a:gd name="T70" fmla="*/ 2147483647 w 192"/>
              <a:gd name="T71" fmla="*/ 2147483647 h 24"/>
              <a:gd name="T72" fmla="*/ 2147483647 w 192"/>
              <a:gd name="T73" fmla="*/ 2147483647 h 24"/>
              <a:gd name="T74" fmla="*/ 2147483647 w 192"/>
              <a:gd name="T75" fmla="*/ 2147483647 h 24"/>
              <a:gd name="T76" fmla="*/ 2147483647 w 192"/>
              <a:gd name="T77" fmla="*/ 2147483647 h 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2"/>
              <a:gd name="T118" fmla="*/ 0 h 24"/>
              <a:gd name="T119" fmla="*/ 192 w 192"/>
              <a:gd name="T120" fmla="*/ 24 h 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2" h="24">
                <a:moveTo>
                  <a:pt x="192" y="8"/>
                </a:moveTo>
                <a:lnTo>
                  <a:pt x="184" y="16"/>
                </a:lnTo>
                <a:lnTo>
                  <a:pt x="160" y="24"/>
                </a:lnTo>
                <a:lnTo>
                  <a:pt x="136" y="24"/>
                </a:lnTo>
                <a:lnTo>
                  <a:pt x="96" y="24"/>
                </a:lnTo>
                <a:lnTo>
                  <a:pt x="56" y="24"/>
                </a:lnTo>
                <a:lnTo>
                  <a:pt x="24" y="24"/>
                </a:lnTo>
                <a:lnTo>
                  <a:pt x="0" y="16"/>
                </a:lnTo>
                <a:lnTo>
                  <a:pt x="0" y="8"/>
                </a:lnTo>
                <a:lnTo>
                  <a:pt x="24" y="0"/>
                </a:lnTo>
                <a:lnTo>
                  <a:pt x="56" y="0"/>
                </a:lnTo>
                <a:lnTo>
                  <a:pt x="96" y="0"/>
                </a:lnTo>
                <a:lnTo>
                  <a:pt x="136" y="0"/>
                </a:lnTo>
                <a:lnTo>
                  <a:pt x="160" y="0"/>
                </a:lnTo>
                <a:lnTo>
                  <a:pt x="184" y="8"/>
                </a:lnTo>
                <a:lnTo>
                  <a:pt x="192" y="8"/>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6170" name="Picture 330"/>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8966201" y="5799138"/>
            <a:ext cx="241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71" name="Picture 331"/>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8928106" y="5811838"/>
            <a:ext cx="3048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72" name="Picture 332"/>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8953501" y="5824538"/>
            <a:ext cx="266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93" name="Freeform 333"/>
          <p:cNvSpPr>
            <a:spLocks/>
          </p:cNvSpPr>
          <p:nvPr/>
        </p:nvSpPr>
        <p:spPr bwMode="auto">
          <a:xfrm>
            <a:off x="8915400" y="5799138"/>
            <a:ext cx="317500" cy="38100"/>
          </a:xfrm>
          <a:custGeom>
            <a:avLst/>
            <a:gdLst>
              <a:gd name="T0" fmla="*/ 2147483647 w 200"/>
              <a:gd name="T1" fmla="*/ 2147483647 h 24"/>
              <a:gd name="T2" fmla="*/ 2147483647 w 200"/>
              <a:gd name="T3" fmla="*/ 2147483647 h 24"/>
              <a:gd name="T4" fmla="*/ 2147483647 w 200"/>
              <a:gd name="T5" fmla="*/ 2147483647 h 24"/>
              <a:gd name="T6" fmla="*/ 2147483647 w 200"/>
              <a:gd name="T7" fmla="*/ 2147483647 h 24"/>
              <a:gd name="T8" fmla="*/ 2147483647 w 200"/>
              <a:gd name="T9" fmla="*/ 2147483647 h 24"/>
              <a:gd name="T10" fmla="*/ 2147483647 w 200"/>
              <a:gd name="T11" fmla="*/ 2147483647 h 24"/>
              <a:gd name="T12" fmla="*/ 2147483647 w 200"/>
              <a:gd name="T13" fmla="*/ 2147483647 h 24"/>
              <a:gd name="T14" fmla="*/ 2147483647 w 200"/>
              <a:gd name="T15" fmla="*/ 2147483647 h 24"/>
              <a:gd name="T16" fmla="*/ 2147483647 w 200"/>
              <a:gd name="T17" fmla="*/ 2147483647 h 24"/>
              <a:gd name="T18" fmla="*/ 2147483647 w 200"/>
              <a:gd name="T19" fmla="*/ 2147483647 h 24"/>
              <a:gd name="T20" fmla="*/ 2147483647 w 200"/>
              <a:gd name="T21" fmla="*/ 2147483647 h 24"/>
              <a:gd name="T22" fmla="*/ 2147483647 w 200"/>
              <a:gd name="T23" fmla="*/ 2147483647 h 24"/>
              <a:gd name="T24" fmla="*/ 2147483647 w 200"/>
              <a:gd name="T25" fmla="*/ 2147483647 h 24"/>
              <a:gd name="T26" fmla="*/ 2147483647 w 200"/>
              <a:gd name="T27" fmla="*/ 2147483647 h 24"/>
              <a:gd name="T28" fmla="*/ 2147483647 w 200"/>
              <a:gd name="T29" fmla="*/ 2147483647 h 24"/>
              <a:gd name="T30" fmla="*/ 2147483647 w 200"/>
              <a:gd name="T31" fmla="*/ 2147483647 h 24"/>
              <a:gd name="T32" fmla="*/ 2147483647 w 200"/>
              <a:gd name="T33" fmla="*/ 2147483647 h 24"/>
              <a:gd name="T34" fmla="*/ 0 w 200"/>
              <a:gd name="T35" fmla="*/ 2147483647 h 24"/>
              <a:gd name="T36" fmla="*/ 0 w 200"/>
              <a:gd name="T37" fmla="*/ 2147483647 h 24"/>
              <a:gd name="T38" fmla="*/ 0 w 200"/>
              <a:gd name="T39" fmla="*/ 2147483647 h 24"/>
              <a:gd name="T40" fmla="*/ 0 w 200"/>
              <a:gd name="T41" fmla="*/ 2147483647 h 24"/>
              <a:gd name="T42" fmla="*/ 2147483647 w 200"/>
              <a:gd name="T43" fmla="*/ 2147483647 h 24"/>
              <a:gd name="T44" fmla="*/ 2147483647 w 200"/>
              <a:gd name="T45" fmla="*/ 2147483647 h 24"/>
              <a:gd name="T46" fmla="*/ 2147483647 w 200"/>
              <a:gd name="T47" fmla="*/ 0 h 24"/>
              <a:gd name="T48" fmla="*/ 2147483647 w 200"/>
              <a:gd name="T49" fmla="*/ 0 h 24"/>
              <a:gd name="T50" fmla="*/ 2147483647 w 200"/>
              <a:gd name="T51" fmla="*/ 0 h 24"/>
              <a:gd name="T52" fmla="*/ 2147483647 w 200"/>
              <a:gd name="T53" fmla="*/ 0 h 24"/>
              <a:gd name="T54" fmla="*/ 2147483647 w 200"/>
              <a:gd name="T55" fmla="*/ 0 h 24"/>
              <a:gd name="T56" fmla="*/ 2147483647 w 200"/>
              <a:gd name="T57" fmla="*/ 0 h 24"/>
              <a:gd name="T58" fmla="*/ 2147483647 w 200"/>
              <a:gd name="T59" fmla="*/ 0 h 24"/>
              <a:gd name="T60" fmla="*/ 2147483647 w 200"/>
              <a:gd name="T61" fmla="*/ 0 h 24"/>
              <a:gd name="T62" fmla="*/ 2147483647 w 200"/>
              <a:gd name="T63" fmla="*/ 0 h 24"/>
              <a:gd name="T64" fmla="*/ 2147483647 w 200"/>
              <a:gd name="T65" fmla="*/ 0 h 24"/>
              <a:gd name="T66" fmla="*/ 2147483647 w 200"/>
              <a:gd name="T67" fmla="*/ 0 h 24"/>
              <a:gd name="T68" fmla="*/ 2147483647 w 200"/>
              <a:gd name="T69" fmla="*/ 0 h 24"/>
              <a:gd name="T70" fmla="*/ 2147483647 w 200"/>
              <a:gd name="T71" fmla="*/ 2147483647 h 24"/>
              <a:gd name="T72" fmla="*/ 2147483647 w 200"/>
              <a:gd name="T73" fmla="*/ 2147483647 h 24"/>
              <a:gd name="T74" fmla="*/ 2147483647 w 200"/>
              <a:gd name="T75" fmla="*/ 2147483647 h 24"/>
              <a:gd name="T76" fmla="*/ 2147483647 w 200"/>
              <a:gd name="T77" fmla="*/ 2147483647 h 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0"/>
              <a:gd name="T118" fmla="*/ 0 h 24"/>
              <a:gd name="T119" fmla="*/ 200 w 200"/>
              <a:gd name="T120" fmla="*/ 24 h 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0" h="24">
                <a:moveTo>
                  <a:pt x="200" y="8"/>
                </a:moveTo>
                <a:lnTo>
                  <a:pt x="192" y="16"/>
                </a:lnTo>
                <a:lnTo>
                  <a:pt x="168" y="24"/>
                </a:lnTo>
                <a:lnTo>
                  <a:pt x="136" y="24"/>
                </a:lnTo>
                <a:lnTo>
                  <a:pt x="96" y="24"/>
                </a:lnTo>
                <a:lnTo>
                  <a:pt x="56" y="24"/>
                </a:lnTo>
                <a:lnTo>
                  <a:pt x="32" y="24"/>
                </a:lnTo>
                <a:lnTo>
                  <a:pt x="8" y="16"/>
                </a:lnTo>
                <a:lnTo>
                  <a:pt x="0" y="8"/>
                </a:lnTo>
                <a:lnTo>
                  <a:pt x="8" y="8"/>
                </a:lnTo>
                <a:lnTo>
                  <a:pt x="32" y="0"/>
                </a:lnTo>
                <a:lnTo>
                  <a:pt x="56" y="0"/>
                </a:lnTo>
                <a:lnTo>
                  <a:pt x="96" y="0"/>
                </a:lnTo>
                <a:lnTo>
                  <a:pt x="136" y="0"/>
                </a:lnTo>
                <a:lnTo>
                  <a:pt x="168" y="0"/>
                </a:lnTo>
                <a:lnTo>
                  <a:pt x="192" y="8"/>
                </a:lnTo>
                <a:lnTo>
                  <a:pt x="200" y="8"/>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6174" name="Picture 334"/>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9080503" y="5710238"/>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75" name="Picture 335"/>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9067802" y="5722938"/>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76" name="Picture 336"/>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9080500" y="5735638"/>
            <a:ext cx="139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77" name="Picture 337"/>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9080500" y="5748338"/>
            <a:ext cx="139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78" name="Picture 338"/>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9093200" y="5761038"/>
            <a:ext cx="139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79" name="Picture 339"/>
          <p:cNvPicPr>
            <a:picLocks noChangeAspect="1" noChangeArrowheads="1"/>
          </p:cNvPicPr>
          <p:nvPr/>
        </p:nvPicPr>
        <p:blipFill>
          <a:blip r:embed="rId109">
            <a:extLst>
              <a:ext uri="{28A0092B-C50C-407E-A947-70E740481C1C}">
                <a14:useLocalDpi xmlns:a14="http://schemas.microsoft.com/office/drawing/2010/main" val="0"/>
              </a:ext>
            </a:extLst>
          </a:blip>
          <a:srcRect/>
          <a:stretch>
            <a:fillRect/>
          </a:stretch>
        </p:blipFill>
        <p:spPr bwMode="auto">
          <a:xfrm>
            <a:off x="9105900" y="5773738"/>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80" name="Picture 340"/>
          <p:cNvPicPr>
            <a:picLocks noChangeAspect="1" noChangeArrowheads="1"/>
          </p:cNvPicPr>
          <p:nvPr/>
        </p:nvPicPr>
        <p:blipFill>
          <a:blip r:embed="rId110">
            <a:extLst>
              <a:ext uri="{28A0092B-C50C-407E-A947-70E740481C1C}">
                <a14:useLocalDpi xmlns:a14="http://schemas.microsoft.com/office/drawing/2010/main" val="0"/>
              </a:ext>
            </a:extLst>
          </a:blip>
          <a:srcRect/>
          <a:stretch>
            <a:fillRect/>
          </a:stretch>
        </p:blipFill>
        <p:spPr bwMode="auto">
          <a:xfrm>
            <a:off x="9118600" y="5786438"/>
            <a:ext cx="114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81" name="Picture 341"/>
          <p:cNvPicPr>
            <a:picLocks noChangeAspect="1" noChangeArrowheads="1"/>
          </p:cNvPicPr>
          <p:nvPr/>
        </p:nvPicPr>
        <p:blipFill>
          <a:blip r:embed="rId111">
            <a:extLst>
              <a:ext uri="{28A0092B-C50C-407E-A947-70E740481C1C}">
                <a14:useLocalDpi xmlns:a14="http://schemas.microsoft.com/office/drawing/2010/main" val="0"/>
              </a:ext>
            </a:extLst>
          </a:blip>
          <a:srcRect/>
          <a:stretch>
            <a:fillRect/>
          </a:stretch>
        </p:blipFill>
        <p:spPr bwMode="auto">
          <a:xfrm>
            <a:off x="9156706" y="5799138"/>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02" name="Freeform 342"/>
          <p:cNvSpPr>
            <a:spLocks/>
          </p:cNvSpPr>
          <p:nvPr/>
        </p:nvSpPr>
        <p:spPr bwMode="auto">
          <a:xfrm>
            <a:off x="9067799" y="5710238"/>
            <a:ext cx="165101" cy="101600"/>
          </a:xfrm>
          <a:custGeom>
            <a:avLst/>
            <a:gdLst>
              <a:gd name="T0" fmla="*/ 0 w 104"/>
              <a:gd name="T1" fmla="*/ 2147483647 h 64"/>
              <a:gd name="T2" fmla="*/ 0 w 104"/>
              <a:gd name="T3" fmla="*/ 2147483647 h 64"/>
              <a:gd name="T4" fmla="*/ 0 w 104"/>
              <a:gd name="T5" fmla="*/ 2147483647 h 64"/>
              <a:gd name="T6" fmla="*/ 2147483647 w 104"/>
              <a:gd name="T7" fmla="*/ 2147483647 h 64"/>
              <a:gd name="T8" fmla="*/ 2147483647 w 104"/>
              <a:gd name="T9" fmla="*/ 2147483647 h 64"/>
              <a:gd name="T10" fmla="*/ 2147483647 w 104"/>
              <a:gd name="T11" fmla="*/ 2147483647 h 64"/>
              <a:gd name="T12" fmla="*/ 2147483647 w 104"/>
              <a:gd name="T13" fmla="*/ 2147483647 h 64"/>
              <a:gd name="T14" fmla="*/ 2147483647 w 104"/>
              <a:gd name="T15" fmla="*/ 2147483647 h 64"/>
              <a:gd name="T16" fmla="*/ 2147483647 w 104"/>
              <a:gd name="T17" fmla="*/ 2147483647 h 64"/>
              <a:gd name="T18" fmla="*/ 2147483647 w 104"/>
              <a:gd name="T19" fmla="*/ 2147483647 h 64"/>
              <a:gd name="T20" fmla="*/ 2147483647 w 104"/>
              <a:gd name="T21" fmla="*/ 2147483647 h 64"/>
              <a:gd name="T22" fmla="*/ 2147483647 w 104"/>
              <a:gd name="T23" fmla="*/ 2147483647 h 64"/>
              <a:gd name="T24" fmla="*/ 2147483647 w 104"/>
              <a:gd name="T25" fmla="*/ 2147483647 h 64"/>
              <a:gd name="T26" fmla="*/ 2147483647 w 104"/>
              <a:gd name="T27" fmla="*/ 2147483647 h 64"/>
              <a:gd name="T28" fmla="*/ 2147483647 w 104"/>
              <a:gd name="T29" fmla="*/ 2147483647 h 64"/>
              <a:gd name="T30" fmla="*/ 2147483647 w 104"/>
              <a:gd name="T31" fmla="*/ 2147483647 h 64"/>
              <a:gd name="T32" fmla="*/ 2147483647 w 104"/>
              <a:gd name="T33" fmla="*/ 2147483647 h 64"/>
              <a:gd name="T34" fmla="*/ 2147483647 w 104"/>
              <a:gd name="T35" fmla="*/ 2147483647 h 64"/>
              <a:gd name="T36" fmla="*/ 2147483647 w 104"/>
              <a:gd name="T37" fmla="*/ 2147483647 h 64"/>
              <a:gd name="T38" fmla="*/ 2147483647 w 104"/>
              <a:gd name="T39" fmla="*/ 2147483647 h 64"/>
              <a:gd name="T40" fmla="*/ 2147483647 w 104"/>
              <a:gd name="T41" fmla="*/ 2147483647 h 64"/>
              <a:gd name="T42" fmla="*/ 2147483647 w 104"/>
              <a:gd name="T43" fmla="*/ 2147483647 h 64"/>
              <a:gd name="T44" fmla="*/ 2147483647 w 104"/>
              <a:gd name="T45" fmla="*/ 2147483647 h 64"/>
              <a:gd name="T46" fmla="*/ 2147483647 w 104"/>
              <a:gd name="T47" fmla="*/ 2147483647 h 64"/>
              <a:gd name="T48" fmla="*/ 2147483647 w 104"/>
              <a:gd name="T49" fmla="*/ 2147483647 h 64"/>
              <a:gd name="T50" fmla="*/ 2147483647 w 104"/>
              <a:gd name="T51" fmla="*/ 2147483647 h 64"/>
              <a:gd name="T52" fmla="*/ 2147483647 w 104"/>
              <a:gd name="T53" fmla="*/ 2147483647 h 64"/>
              <a:gd name="T54" fmla="*/ 2147483647 w 104"/>
              <a:gd name="T55" fmla="*/ 2147483647 h 64"/>
              <a:gd name="T56" fmla="*/ 2147483647 w 104"/>
              <a:gd name="T57" fmla="*/ 2147483647 h 64"/>
              <a:gd name="T58" fmla="*/ 2147483647 w 104"/>
              <a:gd name="T59" fmla="*/ 2147483647 h 64"/>
              <a:gd name="T60" fmla="*/ 2147483647 w 104"/>
              <a:gd name="T61" fmla="*/ 2147483647 h 64"/>
              <a:gd name="T62" fmla="*/ 2147483647 w 104"/>
              <a:gd name="T63" fmla="*/ 0 h 64"/>
              <a:gd name="T64" fmla="*/ 2147483647 w 104"/>
              <a:gd name="T65" fmla="*/ 0 h 64"/>
              <a:gd name="T66" fmla="*/ 2147483647 w 104"/>
              <a:gd name="T67" fmla="*/ 0 h 64"/>
              <a:gd name="T68" fmla="*/ 2147483647 w 104"/>
              <a:gd name="T69" fmla="*/ 0 h 64"/>
              <a:gd name="T70" fmla="*/ 2147483647 w 104"/>
              <a:gd name="T71" fmla="*/ 0 h 64"/>
              <a:gd name="T72" fmla="*/ 2147483647 w 104"/>
              <a:gd name="T73" fmla="*/ 0 h 64"/>
              <a:gd name="T74" fmla="*/ 0 w 104"/>
              <a:gd name="T75" fmla="*/ 2147483647 h 64"/>
              <a:gd name="T76" fmla="*/ 0 w 104"/>
              <a:gd name="T77" fmla="*/ 2147483647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4"/>
              <a:gd name="T118" fmla="*/ 0 h 64"/>
              <a:gd name="T119" fmla="*/ 104 w 104"/>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4" h="64">
                <a:moveTo>
                  <a:pt x="0" y="8"/>
                </a:moveTo>
                <a:lnTo>
                  <a:pt x="0" y="16"/>
                </a:lnTo>
                <a:lnTo>
                  <a:pt x="8" y="32"/>
                </a:lnTo>
                <a:lnTo>
                  <a:pt x="24" y="48"/>
                </a:lnTo>
                <a:lnTo>
                  <a:pt x="40" y="56"/>
                </a:lnTo>
                <a:lnTo>
                  <a:pt x="64" y="64"/>
                </a:lnTo>
                <a:lnTo>
                  <a:pt x="80" y="64"/>
                </a:lnTo>
                <a:lnTo>
                  <a:pt x="96" y="64"/>
                </a:lnTo>
                <a:lnTo>
                  <a:pt x="104" y="56"/>
                </a:lnTo>
                <a:lnTo>
                  <a:pt x="104" y="40"/>
                </a:lnTo>
                <a:lnTo>
                  <a:pt x="96" y="32"/>
                </a:lnTo>
                <a:lnTo>
                  <a:pt x="88" y="16"/>
                </a:lnTo>
                <a:lnTo>
                  <a:pt x="64" y="8"/>
                </a:lnTo>
                <a:lnTo>
                  <a:pt x="48" y="0"/>
                </a:lnTo>
                <a:lnTo>
                  <a:pt x="24" y="0"/>
                </a:lnTo>
                <a:lnTo>
                  <a:pt x="8" y="0"/>
                </a:lnTo>
                <a:lnTo>
                  <a:pt x="0" y="8"/>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03" name="Freeform 343"/>
          <p:cNvSpPr>
            <a:spLocks/>
          </p:cNvSpPr>
          <p:nvPr/>
        </p:nvSpPr>
        <p:spPr bwMode="auto">
          <a:xfrm>
            <a:off x="8902705" y="5799138"/>
            <a:ext cx="38100" cy="50800"/>
          </a:xfrm>
          <a:custGeom>
            <a:avLst/>
            <a:gdLst>
              <a:gd name="T0" fmla="*/ 2147483647 w 24"/>
              <a:gd name="T1" fmla="*/ 2147483647 h 32"/>
              <a:gd name="T2" fmla="*/ 2147483647 w 24"/>
              <a:gd name="T3" fmla="*/ 2147483647 h 32"/>
              <a:gd name="T4" fmla="*/ 2147483647 w 24"/>
              <a:gd name="T5" fmla="*/ 2147483647 h 32"/>
              <a:gd name="T6" fmla="*/ 2147483647 w 24"/>
              <a:gd name="T7" fmla="*/ 2147483647 h 32"/>
              <a:gd name="T8" fmla="*/ 2147483647 w 24"/>
              <a:gd name="T9" fmla="*/ 2147483647 h 32"/>
              <a:gd name="T10" fmla="*/ 0 w 24"/>
              <a:gd name="T11" fmla="*/ 2147483647 h 32"/>
              <a:gd name="T12" fmla="*/ 0 w 24"/>
              <a:gd name="T13" fmla="*/ 2147483647 h 32"/>
              <a:gd name="T14" fmla="*/ 2147483647 w 24"/>
              <a:gd name="T15" fmla="*/ 0 h 32"/>
              <a:gd name="T16" fmla="*/ 2147483647 w 24"/>
              <a:gd name="T17" fmla="*/ 0 h 32"/>
              <a:gd name="T18" fmla="*/ 2147483647 w 24"/>
              <a:gd name="T19" fmla="*/ 0 h 32"/>
              <a:gd name="T20" fmla="*/ 2147483647 w 24"/>
              <a:gd name="T21" fmla="*/ 0 h 32"/>
              <a:gd name="T22" fmla="*/ 2147483647 w 24"/>
              <a:gd name="T23" fmla="*/ 2147483647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32"/>
              <a:gd name="T38" fmla="*/ 24 w 24"/>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32">
                <a:moveTo>
                  <a:pt x="24" y="16"/>
                </a:moveTo>
                <a:lnTo>
                  <a:pt x="24" y="24"/>
                </a:lnTo>
                <a:lnTo>
                  <a:pt x="16" y="32"/>
                </a:lnTo>
                <a:lnTo>
                  <a:pt x="8" y="24"/>
                </a:lnTo>
                <a:lnTo>
                  <a:pt x="0" y="16"/>
                </a:lnTo>
                <a:lnTo>
                  <a:pt x="8" y="0"/>
                </a:lnTo>
                <a:lnTo>
                  <a:pt x="16" y="0"/>
                </a:lnTo>
                <a:lnTo>
                  <a:pt x="24" y="0"/>
                </a:lnTo>
                <a:lnTo>
                  <a:pt x="2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04" name="Freeform 344"/>
          <p:cNvSpPr>
            <a:spLocks/>
          </p:cNvSpPr>
          <p:nvPr/>
        </p:nvSpPr>
        <p:spPr bwMode="auto">
          <a:xfrm>
            <a:off x="8521700" y="5799138"/>
            <a:ext cx="38100" cy="38100"/>
          </a:xfrm>
          <a:custGeom>
            <a:avLst/>
            <a:gdLst>
              <a:gd name="T0" fmla="*/ 2147483647 w 24"/>
              <a:gd name="T1" fmla="*/ 2147483647 h 24"/>
              <a:gd name="T2" fmla="*/ 2147483647 w 24"/>
              <a:gd name="T3" fmla="*/ 2147483647 h 24"/>
              <a:gd name="T4" fmla="*/ 2147483647 w 24"/>
              <a:gd name="T5" fmla="*/ 2147483647 h 24"/>
              <a:gd name="T6" fmla="*/ 2147483647 w 24"/>
              <a:gd name="T7" fmla="*/ 2147483647 h 24"/>
              <a:gd name="T8" fmla="*/ 2147483647 w 24"/>
              <a:gd name="T9" fmla="*/ 2147483647 h 24"/>
              <a:gd name="T10" fmla="*/ 0 w 24"/>
              <a:gd name="T11" fmla="*/ 2147483647 h 24"/>
              <a:gd name="T12" fmla="*/ 0 w 24"/>
              <a:gd name="T13" fmla="*/ 2147483647 h 24"/>
              <a:gd name="T14" fmla="*/ 2147483647 w 24"/>
              <a:gd name="T15" fmla="*/ 0 h 24"/>
              <a:gd name="T16" fmla="*/ 2147483647 w 24"/>
              <a:gd name="T17" fmla="*/ 0 h 24"/>
              <a:gd name="T18" fmla="*/ 2147483647 w 24"/>
              <a:gd name="T19" fmla="*/ 0 h 24"/>
              <a:gd name="T20" fmla="*/ 2147483647 w 24"/>
              <a:gd name="T21" fmla="*/ 0 h 24"/>
              <a:gd name="T22" fmla="*/ 2147483647 w 24"/>
              <a:gd name="T23" fmla="*/ 2147483647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24" y="8"/>
                </a:moveTo>
                <a:lnTo>
                  <a:pt x="24" y="24"/>
                </a:lnTo>
                <a:lnTo>
                  <a:pt x="16" y="24"/>
                </a:lnTo>
                <a:lnTo>
                  <a:pt x="8" y="24"/>
                </a:lnTo>
                <a:lnTo>
                  <a:pt x="0" y="8"/>
                </a:lnTo>
                <a:lnTo>
                  <a:pt x="8" y="0"/>
                </a:lnTo>
                <a:lnTo>
                  <a:pt x="16" y="0"/>
                </a:lnTo>
                <a:lnTo>
                  <a:pt x="24"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05" name="Freeform 345"/>
          <p:cNvSpPr>
            <a:spLocks/>
          </p:cNvSpPr>
          <p:nvPr/>
        </p:nvSpPr>
        <p:spPr bwMode="auto">
          <a:xfrm>
            <a:off x="8902705" y="5799138"/>
            <a:ext cx="38100" cy="50800"/>
          </a:xfrm>
          <a:custGeom>
            <a:avLst/>
            <a:gdLst>
              <a:gd name="T0" fmla="*/ 2147483647 w 24"/>
              <a:gd name="T1" fmla="*/ 2147483647 h 32"/>
              <a:gd name="T2" fmla="*/ 2147483647 w 24"/>
              <a:gd name="T3" fmla="*/ 2147483647 h 32"/>
              <a:gd name="T4" fmla="*/ 2147483647 w 24"/>
              <a:gd name="T5" fmla="*/ 2147483647 h 32"/>
              <a:gd name="T6" fmla="*/ 2147483647 w 24"/>
              <a:gd name="T7" fmla="*/ 2147483647 h 32"/>
              <a:gd name="T8" fmla="*/ 2147483647 w 24"/>
              <a:gd name="T9" fmla="*/ 2147483647 h 32"/>
              <a:gd name="T10" fmla="*/ 2147483647 w 24"/>
              <a:gd name="T11" fmla="*/ 2147483647 h 32"/>
              <a:gd name="T12" fmla="*/ 2147483647 w 24"/>
              <a:gd name="T13" fmla="*/ 2147483647 h 32"/>
              <a:gd name="T14" fmla="*/ 2147483647 w 24"/>
              <a:gd name="T15" fmla="*/ 2147483647 h 32"/>
              <a:gd name="T16" fmla="*/ 2147483647 w 24"/>
              <a:gd name="T17" fmla="*/ 2147483647 h 32"/>
              <a:gd name="T18" fmla="*/ 0 w 24"/>
              <a:gd name="T19" fmla="*/ 2147483647 h 32"/>
              <a:gd name="T20" fmla="*/ 0 w 24"/>
              <a:gd name="T21" fmla="*/ 2147483647 h 32"/>
              <a:gd name="T22" fmla="*/ 0 w 24"/>
              <a:gd name="T23" fmla="*/ 2147483647 h 32"/>
              <a:gd name="T24" fmla="*/ 0 w 24"/>
              <a:gd name="T25" fmla="*/ 2147483647 h 32"/>
              <a:gd name="T26" fmla="*/ 2147483647 w 24"/>
              <a:gd name="T27" fmla="*/ 0 h 32"/>
              <a:gd name="T28" fmla="*/ 2147483647 w 24"/>
              <a:gd name="T29" fmla="*/ 0 h 32"/>
              <a:gd name="T30" fmla="*/ 2147483647 w 24"/>
              <a:gd name="T31" fmla="*/ 0 h 32"/>
              <a:gd name="T32" fmla="*/ 2147483647 w 24"/>
              <a:gd name="T33" fmla="*/ 0 h 32"/>
              <a:gd name="T34" fmla="*/ 2147483647 w 24"/>
              <a:gd name="T35" fmla="*/ 0 h 32"/>
              <a:gd name="T36" fmla="*/ 2147483647 w 24"/>
              <a:gd name="T37" fmla="*/ 0 h 32"/>
              <a:gd name="T38" fmla="*/ 2147483647 w 24"/>
              <a:gd name="T39" fmla="*/ 0 h 32"/>
              <a:gd name="T40" fmla="*/ 2147483647 w 24"/>
              <a:gd name="T41" fmla="*/ 0 h 32"/>
              <a:gd name="T42" fmla="*/ 2147483647 w 24"/>
              <a:gd name="T43" fmla="*/ 2147483647 h 32"/>
              <a:gd name="T44" fmla="*/ 2147483647 w 24"/>
              <a:gd name="T45" fmla="*/ 2147483647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
              <a:gd name="T70" fmla="*/ 0 h 32"/>
              <a:gd name="T71" fmla="*/ 24 w 24"/>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 h="32">
                <a:moveTo>
                  <a:pt x="24" y="16"/>
                </a:moveTo>
                <a:lnTo>
                  <a:pt x="24" y="24"/>
                </a:lnTo>
                <a:lnTo>
                  <a:pt x="16" y="32"/>
                </a:lnTo>
                <a:lnTo>
                  <a:pt x="8" y="24"/>
                </a:lnTo>
                <a:lnTo>
                  <a:pt x="0" y="16"/>
                </a:lnTo>
                <a:lnTo>
                  <a:pt x="8" y="0"/>
                </a:lnTo>
                <a:lnTo>
                  <a:pt x="16" y="0"/>
                </a:lnTo>
                <a:lnTo>
                  <a:pt x="24" y="0"/>
                </a:lnTo>
                <a:lnTo>
                  <a:pt x="24" y="1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06" name="Freeform 346"/>
          <p:cNvSpPr>
            <a:spLocks/>
          </p:cNvSpPr>
          <p:nvPr/>
        </p:nvSpPr>
        <p:spPr bwMode="auto">
          <a:xfrm>
            <a:off x="8521700" y="5799138"/>
            <a:ext cx="38100" cy="38100"/>
          </a:xfrm>
          <a:custGeom>
            <a:avLst/>
            <a:gdLst>
              <a:gd name="T0" fmla="*/ 2147483647 w 24"/>
              <a:gd name="T1" fmla="*/ 2147483647 h 24"/>
              <a:gd name="T2" fmla="*/ 2147483647 w 24"/>
              <a:gd name="T3" fmla="*/ 2147483647 h 24"/>
              <a:gd name="T4" fmla="*/ 2147483647 w 24"/>
              <a:gd name="T5" fmla="*/ 2147483647 h 24"/>
              <a:gd name="T6" fmla="*/ 2147483647 w 24"/>
              <a:gd name="T7" fmla="*/ 2147483647 h 24"/>
              <a:gd name="T8" fmla="*/ 2147483647 w 24"/>
              <a:gd name="T9" fmla="*/ 2147483647 h 24"/>
              <a:gd name="T10" fmla="*/ 2147483647 w 24"/>
              <a:gd name="T11" fmla="*/ 2147483647 h 24"/>
              <a:gd name="T12" fmla="*/ 2147483647 w 24"/>
              <a:gd name="T13" fmla="*/ 2147483647 h 24"/>
              <a:gd name="T14" fmla="*/ 2147483647 w 24"/>
              <a:gd name="T15" fmla="*/ 2147483647 h 24"/>
              <a:gd name="T16" fmla="*/ 2147483647 w 24"/>
              <a:gd name="T17" fmla="*/ 2147483647 h 24"/>
              <a:gd name="T18" fmla="*/ 0 w 24"/>
              <a:gd name="T19" fmla="*/ 2147483647 h 24"/>
              <a:gd name="T20" fmla="*/ 0 w 24"/>
              <a:gd name="T21" fmla="*/ 2147483647 h 24"/>
              <a:gd name="T22" fmla="*/ 0 w 24"/>
              <a:gd name="T23" fmla="*/ 2147483647 h 24"/>
              <a:gd name="T24" fmla="*/ 0 w 24"/>
              <a:gd name="T25" fmla="*/ 2147483647 h 24"/>
              <a:gd name="T26" fmla="*/ 2147483647 w 24"/>
              <a:gd name="T27" fmla="*/ 0 h 24"/>
              <a:gd name="T28" fmla="*/ 2147483647 w 24"/>
              <a:gd name="T29" fmla="*/ 0 h 24"/>
              <a:gd name="T30" fmla="*/ 2147483647 w 24"/>
              <a:gd name="T31" fmla="*/ 0 h 24"/>
              <a:gd name="T32" fmla="*/ 2147483647 w 24"/>
              <a:gd name="T33" fmla="*/ 0 h 24"/>
              <a:gd name="T34" fmla="*/ 2147483647 w 24"/>
              <a:gd name="T35" fmla="*/ 0 h 24"/>
              <a:gd name="T36" fmla="*/ 2147483647 w 24"/>
              <a:gd name="T37" fmla="*/ 0 h 24"/>
              <a:gd name="T38" fmla="*/ 2147483647 w 24"/>
              <a:gd name="T39" fmla="*/ 0 h 24"/>
              <a:gd name="T40" fmla="*/ 2147483647 w 24"/>
              <a:gd name="T41" fmla="*/ 0 h 24"/>
              <a:gd name="T42" fmla="*/ 2147483647 w 24"/>
              <a:gd name="T43" fmla="*/ 2147483647 h 24"/>
              <a:gd name="T44" fmla="*/ 2147483647 w 24"/>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
              <a:gd name="T70" fmla="*/ 0 h 24"/>
              <a:gd name="T71" fmla="*/ 24 w 24"/>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 h="24">
                <a:moveTo>
                  <a:pt x="24" y="8"/>
                </a:moveTo>
                <a:lnTo>
                  <a:pt x="24" y="24"/>
                </a:lnTo>
                <a:lnTo>
                  <a:pt x="16" y="24"/>
                </a:lnTo>
                <a:lnTo>
                  <a:pt x="8" y="24"/>
                </a:lnTo>
                <a:lnTo>
                  <a:pt x="0" y="8"/>
                </a:lnTo>
                <a:lnTo>
                  <a:pt x="8" y="0"/>
                </a:lnTo>
                <a:lnTo>
                  <a:pt x="16" y="0"/>
                </a:lnTo>
                <a:lnTo>
                  <a:pt x="24" y="0"/>
                </a:lnTo>
                <a:lnTo>
                  <a:pt x="24" y="8"/>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07" name="Freeform 347"/>
          <p:cNvSpPr>
            <a:spLocks/>
          </p:cNvSpPr>
          <p:nvPr/>
        </p:nvSpPr>
        <p:spPr bwMode="auto">
          <a:xfrm>
            <a:off x="9271000" y="5672138"/>
            <a:ext cx="63500" cy="63500"/>
          </a:xfrm>
          <a:custGeom>
            <a:avLst/>
            <a:gdLst>
              <a:gd name="T0" fmla="*/ 0 w 40"/>
              <a:gd name="T1" fmla="*/ 2147483647 h 40"/>
              <a:gd name="T2" fmla="*/ 2147483647 w 40"/>
              <a:gd name="T3" fmla="*/ 0 h 40"/>
              <a:gd name="T4" fmla="*/ 2147483647 w 40"/>
              <a:gd name="T5" fmla="*/ 2147483647 h 40"/>
              <a:gd name="T6" fmla="*/ 2147483647 w 40"/>
              <a:gd name="T7" fmla="*/ 2147483647 h 40"/>
              <a:gd name="T8" fmla="*/ 0 w 40"/>
              <a:gd name="T9" fmla="*/ 2147483647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0" y="16"/>
                </a:moveTo>
                <a:lnTo>
                  <a:pt x="8" y="0"/>
                </a:lnTo>
                <a:lnTo>
                  <a:pt x="40" y="24"/>
                </a:lnTo>
                <a:lnTo>
                  <a:pt x="32" y="4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08" name="Freeform 348"/>
          <p:cNvSpPr>
            <a:spLocks/>
          </p:cNvSpPr>
          <p:nvPr/>
        </p:nvSpPr>
        <p:spPr bwMode="auto">
          <a:xfrm>
            <a:off x="9321799" y="5710238"/>
            <a:ext cx="50801" cy="38100"/>
          </a:xfrm>
          <a:custGeom>
            <a:avLst/>
            <a:gdLst>
              <a:gd name="T0" fmla="*/ 0 w 32"/>
              <a:gd name="T1" fmla="*/ 2147483647 h 24"/>
              <a:gd name="T2" fmla="*/ 2147483647 w 32"/>
              <a:gd name="T3" fmla="*/ 0 h 24"/>
              <a:gd name="T4" fmla="*/ 2147483647 w 32"/>
              <a:gd name="T5" fmla="*/ 2147483647 h 24"/>
              <a:gd name="T6" fmla="*/ 2147483647 w 32"/>
              <a:gd name="T7" fmla="*/ 2147483647 h 24"/>
              <a:gd name="T8" fmla="*/ 0 w 32"/>
              <a:gd name="T9" fmla="*/ 2147483647 h 24"/>
              <a:gd name="T10" fmla="*/ 0 w 32"/>
              <a:gd name="T11" fmla="*/ 2147483647 h 24"/>
              <a:gd name="T12" fmla="*/ 0 60000 65536"/>
              <a:gd name="T13" fmla="*/ 0 60000 65536"/>
              <a:gd name="T14" fmla="*/ 0 60000 65536"/>
              <a:gd name="T15" fmla="*/ 0 60000 65536"/>
              <a:gd name="T16" fmla="*/ 0 60000 65536"/>
              <a:gd name="T17" fmla="*/ 0 60000 65536"/>
              <a:gd name="T18" fmla="*/ 0 w 32"/>
              <a:gd name="T19" fmla="*/ 0 h 24"/>
              <a:gd name="T20" fmla="*/ 32 w 3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2" h="24">
                <a:moveTo>
                  <a:pt x="0" y="16"/>
                </a:moveTo>
                <a:lnTo>
                  <a:pt x="8" y="0"/>
                </a:lnTo>
                <a:lnTo>
                  <a:pt x="32" y="8"/>
                </a:lnTo>
                <a:lnTo>
                  <a:pt x="24"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09" name="Freeform 349"/>
          <p:cNvSpPr>
            <a:spLocks/>
          </p:cNvSpPr>
          <p:nvPr/>
        </p:nvSpPr>
        <p:spPr bwMode="auto">
          <a:xfrm>
            <a:off x="9359905" y="5722938"/>
            <a:ext cx="38100" cy="38100"/>
          </a:xfrm>
          <a:custGeom>
            <a:avLst/>
            <a:gdLst>
              <a:gd name="T0" fmla="*/ 0 w 24"/>
              <a:gd name="T1" fmla="*/ 2147483647 h 24"/>
              <a:gd name="T2" fmla="*/ 0 w 24"/>
              <a:gd name="T3" fmla="*/ 0 h 24"/>
              <a:gd name="T4" fmla="*/ 2147483647 w 24"/>
              <a:gd name="T5" fmla="*/ 2147483647 h 24"/>
              <a:gd name="T6" fmla="*/ 2147483647 w 24"/>
              <a:gd name="T7" fmla="*/ 2147483647 h 24"/>
              <a:gd name="T8" fmla="*/ 0 w 24"/>
              <a:gd name="T9" fmla="*/ 2147483647 h 24"/>
              <a:gd name="T10" fmla="*/ 0 w 24"/>
              <a:gd name="T11" fmla="*/ 2147483647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6"/>
                </a:moveTo>
                <a:lnTo>
                  <a:pt x="0" y="0"/>
                </a:lnTo>
                <a:lnTo>
                  <a:pt x="24" y="8"/>
                </a:lnTo>
                <a:lnTo>
                  <a:pt x="16"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10" name="Freeform 350"/>
          <p:cNvSpPr>
            <a:spLocks/>
          </p:cNvSpPr>
          <p:nvPr/>
        </p:nvSpPr>
        <p:spPr bwMode="auto">
          <a:xfrm>
            <a:off x="9385303" y="5735638"/>
            <a:ext cx="38100" cy="38100"/>
          </a:xfrm>
          <a:custGeom>
            <a:avLst/>
            <a:gdLst>
              <a:gd name="T0" fmla="*/ 0 w 24"/>
              <a:gd name="T1" fmla="*/ 2147483647 h 24"/>
              <a:gd name="T2" fmla="*/ 2147483647 w 24"/>
              <a:gd name="T3" fmla="*/ 0 h 24"/>
              <a:gd name="T4" fmla="*/ 2147483647 w 24"/>
              <a:gd name="T5" fmla="*/ 2147483647 h 24"/>
              <a:gd name="T6" fmla="*/ 2147483647 w 24"/>
              <a:gd name="T7" fmla="*/ 2147483647 h 24"/>
              <a:gd name="T8" fmla="*/ 0 w 24"/>
              <a:gd name="T9" fmla="*/ 2147483647 h 24"/>
              <a:gd name="T10" fmla="*/ 0 w 24"/>
              <a:gd name="T11" fmla="*/ 2147483647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6"/>
                </a:moveTo>
                <a:lnTo>
                  <a:pt x="8" y="0"/>
                </a:lnTo>
                <a:lnTo>
                  <a:pt x="24" y="8"/>
                </a:lnTo>
                <a:lnTo>
                  <a:pt x="16"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11" name="Freeform 351"/>
          <p:cNvSpPr>
            <a:spLocks/>
          </p:cNvSpPr>
          <p:nvPr/>
        </p:nvSpPr>
        <p:spPr bwMode="auto">
          <a:xfrm>
            <a:off x="9410701" y="5748338"/>
            <a:ext cx="38100" cy="25400"/>
          </a:xfrm>
          <a:custGeom>
            <a:avLst/>
            <a:gdLst>
              <a:gd name="T0" fmla="*/ 0 w 24"/>
              <a:gd name="T1" fmla="*/ 2147483647 h 16"/>
              <a:gd name="T2" fmla="*/ 2147483647 w 24"/>
              <a:gd name="T3" fmla="*/ 0 h 16"/>
              <a:gd name="T4" fmla="*/ 2147483647 w 24"/>
              <a:gd name="T5" fmla="*/ 0 h 16"/>
              <a:gd name="T6" fmla="*/ 2147483647 w 24"/>
              <a:gd name="T7" fmla="*/ 2147483647 h 16"/>
              <a:gd name="T8" fmla="*/ 2147483647 w 24"/>
              <a:gd name="T9" fmla="*/ 2147483647 h 16"/>
              <a:gd name="T10" fmla="*/ 0 w 24"/>
              <a:gd name="T11" fmla="*/ 2147483647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0" y="16"/>
                </a:moveTo>
                <a:lnTo>
                  <a:pt x="8" y="0"/>
                </a:lnTo>
                <a:lnTo>
                  <a:pt x="24" y="0"/>
                </a:lnTo>
                <a:lnTo>
                  <a:pt x="24" y="16"/>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12" name="Freeform 352"/>
          <p:cNvSpPr>
            <a:spLocks/>
          </p:cNvSpPr>
          <p:nvPr/>
        </p:nvSpPr>
        <p:spPr bwMode="auto">
          <a:xfrm>
            <a:off x="9448799" y="5748338"/>
            <a:ext cx="50801" cy="38100"/>
          </a:xfrm>
          <a:custGeom>
            <a:avLst/>
            <a:gdLst>
              <a:gd name="T0" fmla="*/ 0 w 32"/>
              <a:gd name="T1" fmla="*/ 2147483647 h 24"/>
              <a:gd name="T2" fmla="*/ 0 w 32"/>
              <a:gd name="T3" fmla="*/ 0 h 24"/>
              <a:gd name="T4" fmla="*/ 2147483647 w 32"/>
              <a:gd name="T5" fmla="*/ 2147483647 h 24"/>
              <a:gd name="T6" fmla="*/ 2147483647 w 32"/>
              <a:gd name="T7" fmla="*/ 2147483647 h 24"/>
              <a:gd name="T8" fmla="*/ 0 w 32"/>
              <a:gd name="T9" fmla="*/ 2147483647 h 24"/>
              <a:gd name="T10" fmla="*/ 0 w 32"/>
              <a:gd name="T11" fmla="*/ 2147483647 h 24"/>
              <a:gd name="T12" fmla="*/ 0 60000 65536"/>
              <a:gd name="T13" fmla="*/ 0 60000 65536"/>
              <a:gd name="T14" fmla="*/ 0 60000 65536"/>
              <a:gd name="T15" fmla="*/ 0 60000 65536"/>
              <a:gd name="T16" fmla="*/ 0 60000 65536"/>
              <a:gd name="T17" fmla="*/ 0 60000 65536"/>
              <a:gd name="T18" fmla="*/ 0 w 32"/>
              <a:gd name="T19" fmla="*/ 0 h 24"/>
              <a:gd name="T20" fmla="*/ 32 w 3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2" h="24">
                <a:moveTo>
                  <a:pt x="0" y="16"/>
                </a:moveTo>
                <a:lnTo>
                  <a:pt x="0" y="0"/>
                </a:lnTo>
                <a:lnTo>
                  <a:pt x="32" y="8"/>
                </a:lnTo>
                <a:lnTo>
                  <a:pt x="24"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6193" name="Picture 353"/>
          <p:cNvPicPr>
            <a:picLocks noChangeAspect="1" noChangeArrowheads="1"/>
          </p:cNvPicPr>
          <p:nvPr/>
        </p:nvPicPr>
        <p:blipFill>
          <a:blip r:embed="rId112">
            <a:extLst>
              <a:ext uri="{28A0092B-C50C-407E-A947-70E740481C1C}">
                <a14:useLocalDpi xmlns:a14="http://schemas.microsoft.com/office/drawing/2010/main" val="0"/>
              </a:ext>
            </a:extLst>
          </a:blip>
          <a:srcRect/>
          <a:stretch>
            <a:fillRect/>
          </a:stretch>
        </p:blipFill>
        <p:spPr bwMode="auto">
          <a:xfrm>
            <a:off x="8445506" y="5659438"/>
            <a:ext cx="1270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94" name="Picture 354"/>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8572505" y="5595938"/>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95" name="Picture 355"/>
          <p:cNvPicPr>
            <a:picLocks noChangeAspect="1" noChangeArrowheads="1"/>
          </p:cNvPicPr>
          <p:nvPr/>
        </p:nvPicPr>
        <p:blipFill>
          <a:blip r:embed="rId114">
            <a:extLst>
              <a:ext uri="{28A0092B-C50C-407E-A947-70E740481C1C}">
                <a14:useLocalDpi xmlns:a14="http://schemas.microsoft.com/office/drawing/2010/main" val="0"/>
              </a:ext>
            </a:extLst>
          </a:blip>
          <a:srcRect/>
          <a:stretch>
            <a:fillRect/>
          </a:stretch>
        </p:blipFill>
        <p:spPr bwMode="auto">
          <a:xfrm>
            <a:off x="8559800" y="5608638"/>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96" name="Picture 356"/>
          <p:cNvPicPr>
            <a:picLocks noChangeAspect="1" noChangeArrowheads="1"/>
          </p:cNvPicPr>
          <p:nvPr/>
        </p:nvPicPr>
        <p:blipFill>
          <a:blip r:embed="rId115">
            <a:extLst>
              <a:ext uri="{28A0092B-C50C-407E-A947-70E740481C1C}">
                <a14:useLocalDpi xmlns:a14="http://schemas.microsoft.com/office/drawing/2010/main" val="0"/>
              </a:ext>
            </a:extLst>
          </a:blip>
          <a:srcRect/>
          <a:stretch>
            <a:fillRect/>
          </a:stretch>
        </p:blipFill>
        <p:spPr bwMode="auto">
          <a:xfrm>
            <a:off x="8521700" y="5634038"/>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97" name="Picture 357"/>
          <p:cNvPicPr>
            <a:picLocks noChangeAspect="1" noChangeArrowheads="1"/>
          </p:cNvPicPr>
          <p:nvPr/>
        </p:nvPicPr>
        <p:blipFill>
          <a:blip r:embed="rId116">
            <a:extLst>
              <a:ext uri="{28A0092B-C50C-407E-A947-70E740481C1C}">
                <a14:useLocalDpi xmlns:a14="http://schemas.microsoft.com/office/drawing/2010/main" val="0"/>
              </a:ext>
            </a:extLst>
          </a:blip>
          <a:srcRect/>
          <a:stretch>
            <a:fillRect/>
          </a:stretch>
        </p:blipFill>
        <p:spPr bwMode="auto">
          <a:xfrm>
            <a:off x="8483602" y="5646738"/>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98" name="Picture 358"/>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8534400" y="5634038"/>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99" name="Picture 359"/>
          <p:cNvPicPr>
            <a:picLocks noChangeAspect="1" noChangeArrowheads="1"/>
          </p:cNvPicPr>
          <p:nvPr/>
        </p:nvPicPr>
        <p:blipFill>
          <a:blip r:embed="rId117">
            <a:extLst>
              <a:ext uri="{28A0092B-C50C-407E-A947-70E740481C1C}">
                <a14:useLocalDpi xmlns:a14="http://schemas.microsoft.com/office/drawing/2010/main" val="0"/>
              </a:ext>
            </a:extLst>
          </a:blip>
          <a:srcRect/>
          <a:stretch>
            <a:fillRect/>
          </a:stretch>
        </p:blipFill>
        <p:spPr bwMode="auto">
          <a:xfrm>
            <a:off x="8509000" y="5646738"/>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00" name="Picture 360"/>
          <p:cNvPicPr>
            <a:picLocks noChangeAspect="1" noChangeArrowheads="1"/>
          </p:cNvPicPr>
          <p:nvPr/>
        </p:nvPicPr>
        <p:blipFill>
          <a:blip r:embed="rId118">
            <a:extLst>
              <a:ext uri="{28A0092B-C50C-407E-A947-70E740481C1C}">
                <a14:useLocalDpi xmlns:a14="http://schemas.microsoft.com/office/drawing/2010/main" val="0"/>
              </a:ext>
            </a:extLst>
          </a:blip>
          <a:srcRect/>
          <a:stretch>
            <a:fillRect/>
          </a:stretch>
        </p:blipFill>
        <p:spPr bwMode="auto">
          <a:xfrm>
            <a:off x="8496301" y="5659438"/>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01" name="Picture 361"/>
          <p:cNvPicPr>
            <a:picLocks noChangeAspect="1" noChangeArrowheads="1"/>
          </p:cNvPicPr>
          <p:nvPr/>
        </p:nvPicPr>
        <p:blipFill>
          <a:blip r:embed="rId119">
            <a:extLst>
              <a:ext uri="{28A0092B-C50C-407E-A947-70E740481C1C}">
                <a14:useLocalDpi xmlns:a14="http://schemas.microsoft.com/office/drawing/2010/main" val="0"/>
              </a:ext>
            </a:extLst>
          </a:blip>
          <a:srcRect/>
          <a:stretch>
            <a:fillRect/>
          </a:stretch>
        </p:blipFill>
        <p:spPr bwMode="auto">
          <a:xfrm>
            <a:off x="9245600" y="5684838"/>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02" name="Picture 362"/>
          <p:cNvPicPr>
            <a:picLocks noChangeAspect="1" noChangeArrowheads="1"/>
          </p:cNvPicPr>
          <p:nvPr/>
        </p:nvPicPr>
        <p:blipFill>
          <a:blip r:embed="rId120">
            <a:extLst>
              <a:ext uri="{28A0092B-C50C-407E-A947-70E740481C1C}">
                <a14:useLocalDpi xmlns:a14="http://schemas.microsoft.com/office/drawing/2010/main" val="0"/>
              </a:ext>
            </a:extLst>
          </a:blip>
          <a:srcRect/>
          <a:stretch>
            <a:fillRect/>
          </a:stretch>
        </p:blipFill>
        <p:spPr bwMode="auto">
          <a:xfrm>
            <a:off x="9258302" y="5697538"/>
            <a:ext cx="508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03" name="Picture 363"/>
          <p:cNvPicPr>
            <a:picLocks noChangeAspect="1" noChangeArrowheads="1"/>
          </p:cNvPicPr>
          <p:nvPr/>
        </p:nvPicPr>
        <p:blipFill>
          <a:blip r:embed="rId121">
            <a:extLst>
              <a:ext uri="{28A0092B-C50C-407E-A947-70E740481C1C}">
                <a14:useLocalDpi xmlns:a14="http://schemas.microsoft.com/office/drawing/2010/main" val="0"/>
              </a:ext>
            </a:extLst>
          </a:blip>
          <a:srcRect/>
          <a:stretch>
            <a:fillRect/>
          </a:stretch>
        </p:blipFill>
        <p:spPr bwMode="auto">
          <a:xfrm>
            <a:off x="9296401" y="5710238"/>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04" name="Picture 364"/>
          <p:cNvPicPr>
            <a:picLocks noChangeAspect="1" noChangeArrowheads="1"/>
          </p:cNvPicPr>
          <p:nvPr/>
        </p:nvPicPr>
        <p:blipFill>
          <a:blip r:embed="rId122">
            <a:extLst>
              <a:ext uri="{28A0092B-C50C-407E-A947-70E740481C1C}">
                <a14:useLocalDpi xmlns:a14="http://schemas.microsoft.com/office/drawing/2010/main" val="0"/>
              </a:ext>
            </a:extLst>
          </a:blip>
          <a:srcRect/>
          <a:stretch>
            <a:fillRect/>
          </a:stretch>
        </p:blipFill>
        <p:spPr bwMode="auto">
          <a:xfrm>
            <a:off x="9321800" y="5722938"/>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05" name="Picture 365"/>
          <p:cNvPicPr>
            <a:picLocks noChangeAspect="1" noChangeArrowheads="1"/>
          </p:cNvPicPr>
          <p:nvPr/>
        </p:nvPicPr>
        <p:blipFill>
          <a:blip r:embed="rId123">
            <a:extLst>
              <a:ext uri="{28A0092B-C50C-407E-A947-70E740481C1C}">
                <a14:useLocalDpi xmlns:a14="http://schemas.microsoft.com/office/drawing/2010/main" val="0"/>
              </a:ext>
            </a:extLst>
          </a:blip>
          <a:srcRect/>
          <a:stretch>
            <a:fillRect/>
          </a:stretch>
        </p:blipFill>
        <p:spPr bwMode="auto">
          <a:xfrm>
            <a:off x="9347200" y="5735638"/>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06" name="Picture 366"/>
          <p:cNvPicPr>
            <a:picLocks noChangeAspect="1" noChangeArrowheads="1"/>
          </p:cNvPicPr>
          <p:nvPr/>
        </p:nvPicPr>
        <p:blipFill>
          <a:blip r:embed="rId124">
            <a:extLst>
              <a:ext uri="{28A0092B-C50C-407E-A947-70E740481C1C}">
                <a14:useLocalDpi xmlns:a14="http://schemas.microsoft.com/office/drawing/2010/main" val="0"/>
              </a:ext>
            </a:extLst>
          </a:blip>
          <a:srcRect/>
          <a:stretch>
            <a:fillRect/>
          </a:stretch>
        </p:blipFill>
        <p:spPr bwMode="auto">
          <a:xfrm>
            <a:off x="9372605" y="5748338"/>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07" name="Picture 367"/>
          <p:cNvPicPr>
            <a:picLocks noChangeAspect="1" noChangeArrowheads="1"/>
          </p:cNvPicPr>
          <p:nvPr/>
        </p:nvPicPr>
        <p:blipFill>
          <a:blip r:embed="rId125">
            <a:extLst>
              <a:ext uri="{28A0092B-C50C-407E-A947-70E740481C1C}">
                <a14:useLocalDpi xmlns:a14="http://schemas.microsoft.com/office/drawing/2010/main" val="0"/>
              </a:ext>
            </a:extLst>
          </a:blip>
          <a:srcRect/>
          <a:stretch>
            <a:fillRect/>
          </a:stretch>
        </p:blipFill>
        <p:spPr bwMode="auto">
          <a:xfrm>
            <a:off x="9093200" y="5710238"/>
            <a:ext cx="63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08" name="Picture 368"/>
          <p:cNvPicPr>
            <a:picLocks noChangeAspect="1" noChangeArrowheads="1"/>
          </p:cNvPicPr>
          <p:nvPr/>
        </p:nvPicPr>
        <p:blipFill>
          <a:blip r:embed="rId126">
            <a:extLst>
              <a:ext uri="{28A0092B-C50C-407E-A947-70E740481C1C}">
                <a14:useLocalDpi xmlns:a14="http://schemas.microsoft.com/office/drawing/2010/main" val="0"/>
              </a:ext>
            </a:extLst>
          </a:blip>
          <a:srcRect/>
          <a:stretch>
            <a:fillRect/>
          </a:stretch>
        </p:blipFill>
        <p:spPr bwMode="auto">
          <a:xfrm>
            <a:off x="9080500" y="5722938"/>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09" name="Picture 369"/>
          <p:cNvPicPr>
            <a:picLocks noChangeAspect="1" noChangeArrowheads="1"/>
          </p:cNvPicPr>
          <p:nvPr/>
        </p:nvPicPr>
        <p:blipFill>
          <a:blip r:embed="rId127">
            <a:extLst>
              <a:ext uri="{28A0092B-C50C-407E-A947-70E740481C1C}">
                <a14:useLocalDpi xmlns:a14="http://schemas.microsoft.com/office/drawing/2010/main" val="0"/>
              </a:ext>
            </a:extLst>
          </a:blip>
          <a:srcRect/>
          <a:stretch>
            <a:fillRect/>
          </a:stretch>
        </p:blipFill>
        <p:spPr bwMode="auto">
          <a:xfrm>
            <a:off x="9067802" y="5735638"/>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10" name="Picture 370"/>
          <p:cNvPicPr>
            <a:picLocks noChangeAspect="1" noChangeArrowheads="1"/>
          </p:cNvPicPr>
          <p:nvPr/>
        </p:nvPicPr>
        <p:blipFill>
          <a:blip r:embed="rId128">
            <a:extLst>
              <a:ext uri="{28A0092B-C50C-407E-A947-70E740481C1C}">
                <a14:useLocalDpi xmlns:a14="http://schemas.microsoft.com/office/drawing/2010/main" val="0"/>
              </a:ext>
            </a:extLst>
          </a:blip>
          <a:srcRect/>
          <a:stretch>
            <a:fillRect/>
          </a:stretch>
        </p:blipFill>
        <p:spPr bwMode="auto">
          <a:xfrm>
            <a:off x="9105900" y="5697538"/>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11" name="Picture 371"/>
          <p:cNvPicPr>
            <a:picLocks noChangeAspect="1" noChangeArrowheads="1"/>
          </p:cNvPicPr>
          <p:nvPr/>
        </p:nvPicPr>
        <p:blipFill>
          <a:blip r:embed="rId129">
            <a:extLst>
              <a:ext uri="{28A0092B-C50C-407E-A947-70E740481C1C}">
                <a14:useLocalDpi xmlns:a14="http://schemas.microsoft.com/office/drawing/2010/main" val="0"/>
              </a:ext>
            </a:extLst>
          </a:blip>
          <a:srcRect/>
          <a:stretch>
            <a:fillRect/>
          </a:stretch>
        </p:blipFill>
        <p:spPr bwMode="auto">
          <a:xfrm>
            <a:off x="9067799" y="5710238"/>
            <a:ext cx="508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12" name="Picture 372"/>
          <p:cNvPicPr>
            <a:picLocks noChangeAspect="1" noChangeArrowheads="1"/>
          </p:cNvPicPr>
          <p:nvPr/>
        </p:nvPicPr>
        <p:blipFill>
          <a:blip r:embed="rId130">
            <a:extLst>
              <a:ext uri="{28A0092B-C50C-407E-A947-70E740481C1C}">
                <a14:useLocalDpi xmlns:a14="http://schemas.microsoft.com/office/drawing/2010/main" val="0"/>
              </a:ext>
            </a:extLst>
          </a:blip>
          <a:srcRect/>
          <a:stretch>
            <a:fillRect/>
          </a:stretch>
        </p:blipFill>
        <p:spPr bwMode="auto">
          <a:xfrm>
            <a:off x="9131305" y="5799138"/>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13" name="Picture 373"/>
          <p:cNvPicPr>
            <a:picLocks noChangeAspect="1" noChangeArrowheads="1"/>
          </p:cNvPicPr>
          <p:nvPr/>
        </p:nvPicPr>
        <p:blipFill>
          <a:blip r:embed="rId128">
            <a:extLst>
              <a:ext uri="{28A0092B-C50C-407E-A947-70E740481C1C}">
                <a14:useLocalDpi xmlns:a14="http://schemas.microsoft.com/office/drawing/2010/main" val="0"/>
              </a:ext>
            </a:extLst>
          </a:blip>
          <a:srcRect/>
          <a:stretch>
            <a:fillRect/>
          </a:stretch>
        </p:blipFill>
        <p:spPr bwMode="auto">
          <a:xfrm>
            <a:off x="9169402" y="5811838"/>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14" name="Picture 374"/>
          <p:cNvPicPr>
            <a:picLocks noChangeAspect="1" noChangeArrowheads="1"/>
          </p:cNvPicPr>
          <p:nvPr/>
        </p:nvPicPr>
        <p:blipFill>
          <a:blip r:embed="rId131">
            <a:extLst>
              <a:ext uri="{28A0092B-C50C-407E-A947-70E740481C1C}">
                <a14:useLocalDpi xmlns:a14="http://schemas.microsoft.com/office/drawing/2010/main" val="0"/>
              </a:ext>
            </a:extLst>
          </a:blip>
          <a:srcRect/>
          <a:stretch>
            <a:fillRect/>
          </a:stretch>
        </p:blipFill>
        <p:spPr bwMode="auto">
          <a:xfrm>
            <a:off x="9169400" y="5811838"/>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15" name="Picture 375"/>
          <p:cNvPicPr>
            <a:picLocks noChangeAspect="1" noChangeArrowheads="1"/>
          </p:cNvPicPr>
          <p:nvPr/>
        </p:nvPicPr>
        <p:blipFill>
          <a:blip r:embed="rId132">
            <a:extLst>
              <a:ext uri="{28A0092B-C50C-407E-A947-70E740481C1C}">
                <a14:useLocalDpi xmlns:a14="http://schemas.microsoft.com/office/drawing/2010/main" val="0"/>
              </a:ext>
            </a:extLst>
          </a:blip>
          <a:srcRect/>
          <a:stretch>
            <a:fillRect/>
          </a:stretch>
        </p:blipFill>
        <p:spPr bwMode="auto">
          <a:xfrm>
            <a:off x="9156704" y="5697538"/>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16" name="Picture 376"/>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9169403" y="5710238"/>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17" name="Picture 377"/>
          <p:cNvPicPr>
            <a:picLocks noChangeAspect="1" noChangeArrowheads="1"/>
          </p:cNvPicPr>
          <p:nvPr/>
        </p:nvPicPr>
        <p:blipFill>
          <a:blip r:embed="rId133">
            <a:extLst>
              <a:ext uri="{28A0092B-C50C-407E-A947-70E740481C1C}">
                <a14:useLocalDpi xmlns:a14="http://schemas.microsoft.com/office/drawing/2010/main" val="0"/>
              </a:ext>
            </a:extLst>
          </a:blip>
          <a:srcRect/>
          <a:stretch>
            <a:fillRect/>
          </a:stretch>
        </p:blipFill>
        <p:spPr bwMode="auto">
          <a:xfrm>
            <a:off x="9169403" y="5722938"/>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18" name="Picture 378"/>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9169403" y="5735638"/>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19" name="Picture 379"/>
          <p:cNvPicPr>
            <a:picLocks noChangeAspect="1" noChangeArrowheads="1"/>
          </p:cNvPicPr>
          <p:nvPr/>
        </p:nvPicPr>
        <p:blipFill>
          <a:blip r:embed="rId134">
            <a:extLst>
              <a:ext uri="{28A0092B-C50C-407E-A947-70E740481C1C}">
                <a14:useLocalDpi xmlns:a14="http://schemas.microsoft.com/office/drawing/2010/main" val="0"/>
              </a:ext>
            </a:extLst>
          </a:blip>
          <a:srcRect/>
          <a:stretch>
            <a:fillRect/>
          </a:stretch>
        </p:blipFill>
        <p:spPr bwMode="auto">
          <a:xfrm>
            <a:off x="8674100" y="5786438"/>
            <a:ext cx="63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20" name="Picture 380"/>
          <p:cNvPicPr>
            <a:picLocks noChangeAspect="1" noChangeArrowheads="1"/>
          </p:cNvPicPr>
          <p:nvPr/>
        </p:nvPicPr>
        <p:blipFill>
          <a:blip r:embed="rId135">
            <a:extLst>
              <a:ext uri="{28A0092B-C50C-407E-A947-70E740481C1C}">
                <a14:useLocalDpi xmlns:a14="http://schemas.microsoft.com/office/drawing/2010/main" val="0"/>
              </a:ext>
            </a:extLst>
          </a:blip>
          <a:srcRect/>
          <a:stretch>
            <a:fillRect/>
          </a:stretch>
        </p:blipFill>
        <p:spPr bwMode="auto">
          <a:xfrm>
            <a:off x="8737603" y="5799138"/>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21" name="Picture 381"/>
          <p:cNvPicPr>
            <a:picLocks noChangeAspect="1" noChangeArrowheads="1"/>
          </p:cNvPicPr>
          <p:nvPr/>
        </p:nvPicPr>
        <p:blipFill>
          <a:blip r:embed="rId136">
            <a:extLst>
              <a:ext uri="{28A0092B-C50C-407E-A947-70E740481C1C}">
                <a14:useLocalDpi xmlns:a14="http://schemas.microsoft.com/office/drawing/2010/main" val="0"/>
              </a:ext>
            </a:extLst>
          </a:blip>
          <a:srcRect/>
          <a:stretch>
            <a:fillRect/>
          </a:stretch>
        </p:blipFill>
        <p:spPr bwMode="auto">
          <a:xfrm>
            <a:off x="8686805" y="5786438"/>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22" name="Picture 382"/>
          <p:cNvPicPr>
            <a:picLocks noChangeAspect="1" noChangeArrowheads="1"/>
          </p:cNvPicPr>
          <p:nvPr/>
        </p:nvPicPr>
        <p:blipFill>
          <a:blip r:embed="rId137">
            <a:extLst>
              <a:ext uri="{28A0092B-C50C-407E-A947-70E740481C1C}">
                <a14:useLocalDpi xmlns:a14="http://schemas.microsoft.com/office/drawing/2010/main" val="0"/>
              </a:ext>
            </a:extLst>
          </a:blip>
          <a:srcRect/>
          <a:stretch>
            <a:fillRect/>
          </a:stretch>
        </p:blipFill>
        <p:spPr bwMode="auto">
          <a:xfrm>
            <a:off x="9067803" y="5697538"/>
            <a:ext cx="101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23" name="Picture 383"/>
          <p:cNvPicPr>
            <a:picLocks noChangeAspect="1" noChangeArrowheads="1"/>
          </p:cNvPicPr>
          <p:nvPr/>
        </p:nvPicPr>
        <p:blipFill>
          <a:blip r:embed="rId138">
            <a:extLst>
              <a:ext uri="{28A0092B-C50C-407E-A947-70E740481C1C}">
                <a14:useLocalDpi xmlns:a14="http://schemas.microsoft.com/office/drawing/2010/main" val="0"/>
              </a:ext>
            </a:extLst>
          </a:blip>
          <a:srcRect/>
          <a:stretch>
            <a:fillRect/>
          </a:stretch>
        </p:blipFill>
        <p:spPr bwMode="auto">
          <a:xfrm>
            <a:off x="9156700" y="5710238"/>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24" name="Picture 384"/>
          <p:cNvPicPr>
            <a:picLocks noChangeAspect="1" noChangeArrowheads="1"/>
          </p:cNvPicPr>
          <p:nvPr/>
        </p:nvPicPr>
        <p:blipFill>
          <a:blip r:embed="rId139">
            <a:extLst>
              <a:ext uri="{28A0092B-C50C-407E-A947-70E740481C1C}">
                <a14:useLocalDpi xmlns:a14="http://schemas.microsoft.com/office/drawing/2010/main" val="0"/>
              </a:ext>
            </a:extLst>
          </a:blip>
          <a:srcRect/>
          <a:stretch>
            <a:fillRect/>
          </a:stretch>
        </p:blipFill>
        <p:spPr bwMode="auto">
          <a:xfrm>
            <a:off x="9182102" y="5773738"/>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25" name="Picture 385"/>
          <p:cNvPicPr>
            <a:picLocks noChangeAspect="1" noChangeArrowheads="1"/>
          </p:cNvPicPr>
          <p:nvPr/>
        </p:nvPicPr>
        <p:blipFill>
          <a:blip r:embed="rId140">
            <a:extLst>
              <a:ext uri="{28A0092B-C50C-407E-A947-70E740481C1C}">
                <a14:useLocalDpi xmlns:a14="http://schemas.microsoft.com/office/drawing/2010/main" val="0"/>
              </a:ext>
            </a:extLst>
          </a:blip>
          <a:srcRect/>
          <a:stretch>
            <a:fillRect/>
          </a:stretch>
        </p:blipFill>
        <p:spPr bwMode="auto">
          <a:xfrm>
            <a:off x="9182101" y="5786438"/>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26" name="Picture 386"/>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9207500" y="5799138"/>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27" name="Picture 387"/>
          <p:cNvPicPr>
            <a:picLocks noChangeAspect="1" noChangeArrowheads="1"/>
          </p:cNvPicPr>
          <p:nvPr/>
        </p:nvPicPr>
        <p:blipFill>
          <a:blip r:embed="rId141">
            <a:extLst>
              <a:ext uri="{28A0092B-C50C-407E-A947-70E740481C1C}">
                <a14:useLocalDpi xmlns:a14="http://schemas.microsoft.com/office/drawing/2010/main" val="0"/>
              </a:ext>
            </a:extLst>
          </a:blip>
          <a:srcRect/>
          <a:stretch>
            <a:fillRect/>
          </a:stretch>
        </p:blipFill>
        <p:spPr bwMode="auto">
          <a:xfrm>
            <a:off x="9347206" y="5735638"/>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28" name="Picture 388"/>
          <p:cNvPicPr>
            <a:picLocks noChangeAspect="1" noChangeArrowheads="1"/>
          </p:cNvPicPr>
          <p:nvPr/>
        </p:nvPicPr>
        <p:blipFill>
          <a:blip r:embed="rId142">
            <a:extLst>
              <a:ext uri="{28A0092B-C50C-407E-A947-70E740481C1C}">
                <a14:useLocalDpi xmlns:a14="http://schemas.microsoft.com/office/drawing/2010/main" val="0"/>
              </a:ext>
            </a:extLst>
          </a:blip>
          <a:srcRect/>
          <a:stretch>
            <a:fillRect/>
          </a:stretch>
        </p:blipFill>
        <p:spPr bwMode="auto">
          <a:xfrm>
            <a:off x="9385303" y="5748338"/>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29" name="Picture 389"/>
          <p:cNvPicPr>
            <a:picLocks noChangeAspect="1" noChangeArrowheads="1"/>
          </p:cNvPicPr>
          <p:nvPr/>
        </p:nvPicPr>
        <p:blipFill>
          <a:blip r:embed="rId143">
            <a:extLst>
              <a:ext uri="{28A0092B-C50C-407E-A947-70E740481C1C}">
                <a14:useLocalDpi xmlns:a14="http://schemas.microsoft.com/office/drawing/2010/main" val="0"/>
              </a:ext>
            </a:extLst>
          </a:blip>
          <a:srcRect/>
          <a:stretch>
            <a:fillRect/>
          </a:stretch>
        </p:blipFill>
        <p:spPr bwMode="auto">
          <a:xfrm>
            <a:off x="9271004" y="5672138"/>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30" name="Picture 390"/>
          <p:cNvPicPr>
            <a:picLocks noChangeAspect="1" noChangeArrowheads="1"/>
          </p:cNvPicPr>
          <p:nvPr/>
        </p:nvPicPr>
        <p:blipFill>
          <a:blip r:embed="rId144">
            <a:extLst>
              <a:ext uri="{28A0092B-C50C-407E-A947-70E740481C1C}">
                <a14:useLocalDpi xmlns:a14="http://schemas.microsoft.com/office/drawing/2010/main" val="0"/>
              </a:ext>
            </a:extLst>
          </a:blip>
          <a:srcRect/>
          <a:stretch>
            <a:fillRect/>
          </a:stretch>
        </p:blipFill>
        <p:spPr bwMode="auto">
          <a:xfrm>
            <a:off x="9271000" y="5684838"/>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31" name="Picture 391"/>
          <p:cNvPicPr>
            <a:picLocks noChangeAspect="1" noChangeArrowheads="1"/>
          </p:cNvPicPr>
          <p:nvPr/>
        </p:nvPicPr>
        <p:blipFill>
          <a:blip r:embed="rId114">
            <a:extLst>
              <a:ext uri="{28A0092B-C50C-407E-A947-70E740481C1C}">
                <a14:useLocalDpi xmlns:a14="http://schemas.microsoft.com/office/drawing/2010/main" val="0"/>
              </a:ext>
            </a:extLst>
          </a:blip>
          <a:srcRect/>
          <a:stretch>
            <a:fillRect/>
          </a:stretch>
        </p:blipFill>
        <p:spPr bwMode="auto">
          <a:xfrm>
            <a:off x="9283700" y="5697538"/>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32" name="Picture 392"/>
          <p:cNvPicPr>
            <a:picLocks noChangeAspect="1" noChangeArrowheads="1"/>
          </p:cNvPicPr>
          <p:nvPr/>
        </p:nvPicPr>
        <p:blipFill>
          <a:blip r:embed="rId146">
            <a:extLst>
              <a:ext uri="{28A0092B-C50C-407E-A947-70E740481C1C}">
                <a14:useLocalDpi xmlns:a14="http://schemas.microsoft.com/office/drawing/2010/main" val="0"/>
              </a:ext>
            </a:extLst>
          </a:blip>
          <a:srcRect/>
          <a:stretch>
            <a:fillRect/>
          </a:stretch>
        </p:blipFill>
        <p:spPr bwMode="auto">
          <a:xfrm>
            <a:off x="8737601" y="5913438"/>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33" name="Picture 393"/>
          <p:cNvPicPr>
            <a:picLocks noChangeAspect="1" noChangeArrowheads="1"/>
          </p:cNvPicPr>
          <p:nvPr/>
        </p:nvPicPr>
        <p:blipFill>
          <a:blip r:embed="rId147">
            <a:extLst>
              <a:ext uri="{28A0092B-C50C-407E-A947-70E740481C1C}">
                <a14:useLocalDpi xmlns:a14="http://schemas.microsoft.com/office/drawing/2010/main" val="0"/>
              </a:ext>
            </a:extLst>
          </a:blip>
          <a:srcRect/>
          <a:stretch>
            <a:fillRect/>
          </a:stretch>
        </p:blipFill>
        <p:spPr bwMode="auto">
          <a:xfrm>
            <a:off x="8737601" y="5926138"/>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34" name="Picture 394"/>
          <p:cNvPicPr>
            <a:picLocks noChangeAspect="1" noChangeArrowheads="1"/>
          </p:cNvPicPr>
          <p:nvPr/>
        </p:nvPicPr>
        <p:blipFill>
          <a:blip r:embed="rId131">
            <a:extLst>
              <a:ext uri="{28A0092B-C50C-407E-A947-70E740481C1C}">
                <a14:useLocalDpi xmlns:a14="http://schemas.microsoft.com/office/drawing/2010/main" val="0"/>
              </a:ext>
            </a:extLst>
          </a:blip>
          <a:srcRect/>
          <a:stretch>
            <a:fillRect/>
          </a:stretch>
        </p:blipFill>
        <p:spPr bwMode="auto">
          <a:xfrm>
            <a:off x="8242300" y="5672138"/>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55" name="Line 395"/>
          <p:cNvSpPr>
            <a:spLocks noChangeShapeType="1"/>
          </p:cNvSpPr>
          <p:nvPr/>
        </p:nvSpPr>
        <p:spPr bwMode="auto">
          <a:xfrm>
            <a:off x="8778614" y="4777802"/>
            <a:ext cx="0" cy="533400"/>
          </a:xfrm>
          <a:prstGeom prst="line">
            <a:avLst/>
          </a:prstGeom>
          <a:noFill/>
          <a:ln w="28575">
            <a:solidFill>
              <a:srgbClr val="C4C018"/>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56" name="Text Box 396"/>
          <p:cNvSpPr txBox="1">
            <a:spLocks noChangeArrowheads="1"/>
          </p:cNvSpPr>
          <p:nvPr/>
        </p:nvSpPr>
        <p:spPr bwMode="auto">
          <a:xfrm>
            <a:off x="7915861" y="6027903"/>
            <a:ext cx="20056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Times" charset="0"/>
              </a:defRPr>
            </a:lvl1pPr>
            <a:lvl2pPr marL="742950" indent="-285750">
              <a:defRPr>
                <a:solidFill>
                  <a:schemeClr val="tx1"/>
                </a:solidFill>
                <a:latin typeface="Times" charset="0"/>
              </a:defRPr>
            </a:lvl2pPr>
            <a:lvl3pPr marL="1143000" indent="-228600">
              <a:defRPr>
                <a:solidFill>
                  <a:schemeClr val="tx1"/>
                </a:solidFill>
                <a:latin typeface="Times" charset="0"/>
              </a:defRPr>
            </a:lvl3pPr>
            <a:lvl4pPr marL="1600200" indent="-228600">
              <a:defRPr>
                <a:solidFill>
                  <a:schemeClr val="tx1"/>
                </a:solidFill>
                <a:latin typeface="Times" charset="0"/>
              </a:defRPr>
            </a:lvl4pPr>
            <a:lvl5pPr marL="2057400" indent="-228600">
              <a:defRPr>
                <a:solidFill>
                  <a:schemeClr val="tx1"/>
                </a:solidFill>
                <a:latin typeface="Times" charset="0"/>
              </a:defRPr>
            </a:lvl5pPr>
            <a:lvl6pPr marL="2514600" indent="-228600" eaLnBrk="0" fontAlgn="base" hangingPunct="0">
              <a:spcBef>
                <a:spcPct val="0"/>
              </a:spcBef>
              <a:spcAft>
                <a:spcPct val="0"/>
              </a:spcAft>
              <a:defRPr>
                <a:solidFill>
                  <a:schemeClr val="tx1"/>
                </a:solidFill>
                <a:latin typeface="Times" charset="0"/>
              </a:defRPr>
            </a:lvl6pPr>
            <a:lvl7pPr marL="2971800" indent="-228600" eaLnBrk="0" fontAlgn="base" hangingPunct="0">
              <a:spcBef>
                <a:spcPct val="0"/>
              </a:spcBef>
              <a:spcAft>
                <a:spcPct val="0"/>
              </a:spcAft>
              <a:defRPr>
                <a:solidFill>
                  <a:schemeClr val="tx1"/>
                </a:solidFill>
                <a:latin typeface="Times" charset="0"/>
              </a:defRPr>
            </a:lvl7pPr>
            <a:lvl8pPr marL="3429000" indent="-228600" eaLnBrk="0" fontAlgn="base" hangingPunct="0">
              <a:spcBef>
                <a:spcPct val="0"/>
              </a:spcBef>
              <a:spcAft>
                <a:spcPct val="0"/>
              </a:spcAft>
              <a:defRPr>
                <a:solidFill>
                  <a:schemeClr val="tx1"/>
                </a:solidFill>
                <a:latin typeface="Times" charset="0"/>
              </a:defRPr>
            </a:lvl8pPr>
            <a:lvl9pPr marL="3886200" indent="-228600" eaLnBrk="0" fontAlgn="base" hangingPunct="0">
              <a:spcBef>
                <a:spcPct val="0"/>
              </a:spcBef>
              <a:spcAft>
                <a:spcPct val="0"/>
              </a:spcAft>
              <a:defRPr>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rgbClr val="FFFFFF"/>
                </a:solidFill>
                <a:effectLst/>
                <a:uLnTx/>
                <a:uFillTx/>
                <a:latin typeface="Arial" pitchFamily="34" charset="0"/>
                <a:ea typeface="ＭＳ Ｐゴシック" pitchFamily="34" charset="-128"/>
                <a:cs typeface="+mn-cs"/>
              </a:rPr>
              <a:t>Pseudopregnant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rgbClr val="FFFFFF"/>
                </a:solidFill>
                <a:effectLst/>
                <a:uLnTx/>
                <a:uFillTx/>
                <a:latin typeface="Arial" pitchFamily="34" charset="0"/>
                <a:ea typeface="ＭＳ Ｐゴシック" pitchFamily="34" charset="-128"/>
                <a:cs typeface="+mn-cs"/>
              </a:rPr>
              <a:t>mother</a:t>
            </a:r>
          </a:p>
        </p:txBody>
      </p:sp>
      <p:sp>
        <p:nvSpPr>
          <p:cNvPr id="15757" name="Text Box 397"/>
          <p:cNvSpPr txBox="1">
            <a:spLocks noChangeArrowheads="1"/>
          </p:cNvSpPr>
          <p:nvPr/>
        </p:nvSpPr>
        <p:spPr bwMode="auto">
          <a:xfrm>
            <a:off x="4972790" y="6165850"/>
            <a:ext cx="19672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Times" charset="0"/>
              </a:defRPr>
            </a:lvl1pPr>
            <a:lvl2pPr marL="742950" indent="-285750">
              <a:defRPr>
                <a:solidFill>
                  <a:schemeClr val="tx1"/>
                </a:solidFill>
                <a:latin typeface="Times" charset="0"/>
              </a:defRPr>
            </a:lvl2pPr>
            <a:lvl3pPr marL="1143000" indent="-228600">
              <a:defRPr>
                <a:solidFill>
                  <a:schemeClr val="tx1"/>
                </a:solidFill>
                <a:latin typeface="Times" charset="0"/>
              </a:defRPr>
            </a:lvl3pPr>
            <a:lvl4pPr marL="1600200" indent="-228600">
              <a:defRPr>
                <a:solidFill>
                  <a:schemeClr val="tx1"/>
                </a:solidFill>
                <a:latin typeface="Times" charset="0"/>
              </a:defRPr>
            </a:lvl4pPr>
            <a:lvl5pPr marL="2057400" indent="-228600">
              <a:defRPr>
                <a:solidFill>
                  <a:schemeClr val="tx1"/>
                </a:solidFill>
                <a:latin typeface="Times" charset="0"/>
              </a:defRPr>
            </a:lvl5pPr>
            <a:lvl6pPr marL="2514600" indent="-228600" eaLnBrk="0" fontAlgn="base" hangingPunct="0">
              <a:spcBef>
                <a:spcPct val="0"/>
              </a:spcBef>
              <a:spcAft>
                <a:spcPct val="0"/>
              </a:spcAft>
              <a:defRPr>
                <a:solidFill>
                  <a:schemeClr val="tx1"/>
                </a:solidFill>
                <a:latin typeface="Times" charset="0"/>
              </a:defRPr>
            </a:lvl6pPr>
            <a:lvl7pPr marL="2971800" indent="-228600" eaLnBrk="0" fontAlgn="base" hangingPunct="0">
              <a:spcBef>
                <a:spcPct val="0"/>
              </a:spcBef>
              <a:spcAft>
                <a:spcPct val="0"/>
              </a:spcAft>
              <a:defRPr>
                <a:solidFill>
                  <a:schemeClr val="tx1"/>
                </a:solidFill>
                <a:latin typeface="Times" charset="0"/>
              </a:defRPr>
            </a:lvl7pPr>
            <a:lvl8pPr marL="3429000" indent="-228600" eaLnBrk="0" fontAlgn="base" hangingPunct="0">
              <a:spcBef>
                <a:spcPct val="0"/>
              </a:spcBef>
              <a:spcAft>
                <a:spcPct val="0"/>
              </a:spcAft>
              <a:defRPr>
                <a:solidFill>
                  <a:schemeClr val="tx1"/>
                </a:solidFill>
                <a:latin typeface="Times" charset="0"/>
              </a:defRPr>
            </a:lvl8pPr>
            <a:lvl9pPr marL="3886200" indent="-228600" eaLnBrk="0" fontAlgn="base" hangingPunct="0">
              <a:spcBef>
                <a:spcPct val="0"/>
              </a:spcBef>
              <a:spcAft>
                <a:spcPct val="0"/>
              </a:spcAft>
              <a:defRPr>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rgbClr val="FFFFFF"/>
                </a:solidFill>
                <a:effectLst/>
                <a:uLnTx/>
                <a:uFillTx/>
                <a:latin typeface="Arial" pitchFamily="34" charset="0"/>
                <a:ea typeface="ＭＳ Ｐゴシック" pitchFamily="34" charset="-128"/>
                <a:cs typeface="+mn-cs"/>
              </a:rPr>
              <a:t>Female Chimera</a:t>
            </a:r>
          </a:p>
        </p:txBody>
      </p:sp>
      <p:sp>
        <p:nvSpPr>
          <p:cNvPr id="15758" name="Line 398"/>
          <p:cNvSpPr>
            <a:spLocks noChangeShapeType="1"/>
          </p:cNvSpPr>
          <p:nvPr/>
        </p:nvSpPr>
        <p:spPr bwMode="auto">
          <a:xfrm flipH="1">
            <a:off x="6956425" y="5697538"/>
            <a:ext cx="914400" cy="0"/>
          </a:xfrm>
          <a:prstGeom prst="line">
            <a:avLst/>
          </a:prstGeom>
          <a:noFill/>
          <a:ln w="28575">
            <a:solidFill>
              <a:srgbClr val="C4C018"/>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59" name="Freeform 399"/>
          <p:cNvSpPr>
            <a:spLocks/>
          </p:cNvSpPr>
          <p:nvPr/>
        </p:nvSpPr>
        <p:spPr bwMode="auto">
          <a:xfrm>
            <a:off x="2641600" y="5468938"/>
            <a:ext cx="114300" cy="203200"/>
          </a:xfrm>
          <a:custGeom>
            <a:avLst/>
            <a:gdLst>
              <a:gd name="T0" fmla="*/ 2147483647 w 72"/>
              <a:gd name="T1" fmla="*/ 2147483647 h 128"/>
              <a:gd name="T2" fmla="*/ 2147483647 w 72"/>
              <a:gd name="T3" fmla="*/ 2147483647 h 128"/>
              <a:gd name="T4" fmla="*/ 2147483647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2147483647 h 128"/>
              <a:gd name="T16" fmla="*/ 2147483647 w 72"/>
              <a:gd name="T17" fmla="*/ 2147483647 h 128"/>
              <a:gd name="T18" fmla="*/ 2147483647 w 72"/>
              <a:gd name="T19" fmla="*/ 2147483647 h 128"/>
              <a:gd name="T20" fmla="*/ 2147483647 w 72"/>
              <a:gd name="T21" fmla="*/ 2147483647 h 128"/>
              <a:gd name="T22" fmla="*/ 0 w 72"/>
              <a:gd name="T23" fmla="*/ 2147483647 h 128"/>
              <a:gd name="T24" fmla="*/ 0 w 72"/>
              <a:gd name="T25" fmla="*/ 2147483647 h 128"/>
              <a:gd name="T26" fmla="*/ 0 w 72"/>
              <a:gd name="T27" fmla="*/ 0 h 128"/>
              <a:gd name="T28" fmla="*/ 2147483647 w 72"/>
              <a:gd name="T29" fmla="*/ 0 h 128"/>
              <a:gd name="T30" fmla="*/ 2147483647 w 72"/>
              <a:gd name="T31" fmla="*/ 0 h 128"/>
              <a:gd name="T32" fmla="*/ 2147483647 w 72"/>
              <a:gd name="T33" fmla="*/ 2147483647 h 128"/>
              <a:gd name="T34" fmla="*/ 2147483647 w 72"/>
              <a:gd name="T35" fmla="*/ 2147483647 h 128"/>
              <a:gd name="T36" fmla="*/ 2147483647 w 72"/>
              <a:gd name="T37" fmla="*/ 2147483647 h 128"/>
              <a:gd name="T38" fmla="*/ 2147483647 w 72"/>
              <a:gd name="T39" fmla="*/ 2147483647 h 1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128"/>
              <a:gd name="T62" fmla="*/ 72 w 72"/>
              <a:gd name="T63" fmla="*/ 128 h 1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128">
                <a:moveTo>
                  <a:pt x="64" y="72"/>
                </a:moveTo>
                <a:lnTo>
                  <a:pt x="72" y="96"/>
                </a:lnTo>
                <a:lnTo>
                  <a:pt x="72" y="112"/>
                </a:lnTo>
                <a:lnTo>
                  <a:pt x="72" y="128"/>
                </a:lnTo>
                <a:lnTo>
                  <a:pt x="64" y="128"/>
                </a:lnTo>
                <a:lnTo>
                  <a:pt x="48" y="120"/>
                </a:lnTo>
                <a:lnTo>
                  <a:pt x="32" y="112"/>
                </a:lnTo>
                <a:lnTo>
                  <a:pt x="24" y="88"/>
                </a:lnTo>
                <a:lnTo>
                  <a:pt x="8" y="64"/>
                </a:lnTo>
                <a:lnTo>
                  <a:pt x="0" y="40"/>
                </a:lnTo>
                <a:lnTo>
                  <a:pt x="0" y="16"/>
                </a:lnTo>
                <a:lnTo>
                  <a:pt x="0" y="0"/>
                </a:lnTo>
                <a:lnTo>
                  <a:pt x="8" y="0"/>
                </a:lnTo>
                <a:lnTo>
                  <a:pt x="24" y="8"/>
                </a:lnTo>
                <a:lnTo>
                  <a:pt x="40" y="24"/>
                </a:lnTo>
                <a:lnTo>
                  <a:pt x="56" y="40"/>
                </a:lnTo>
                <a:lnTo>
                  <a:pt x="64" y="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60" name="Freeform 400"/>
          <p:cNvSpPr>
            <a:spLocks/>
          </p:cNvSpPr>
          <p:nvPr/>
        </p:nvSpPr>
        <p:spPr bwMode="auto">
          <a:xfrm>
            <a:off x="2641600" y="5468938"/>
            <a:ext cx="114300" cy="203200"/>
          </a:xfrm>
          <a:custGeom>
            <a:avLst/>
            <a:gdLst>
              <a:gd name="T0" fmla="*/ 2147483647 w 72"/>
              <a:gd name="T1" fmla="*/ 2147483647 h 128"/>
              <a:gd name="T2" fmla="*/ 2147483647 w 72"/>
              <a:gd name="T3" fmla="*/ 2147483647 h 128"/>
              <a:gd name="T4" fmla="*/ 2147483647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2147483647 h 128"/>
              <a:gd name="T16" fmla="*/ 2147483647 w 72"/>
              <a:gd name="T17" fmla="*/ 2147483647 h 128"/>
              <a:gd name="T18" fmla="*/ 2147483647 w 72"/>
              <a:gd name="T19" fmla="*/ 2147483647 h 128"/>
              <a:gd name="T20" fmla="*/ 2147483647 w 72"/>
              <a:gd name="T21" fmla="*/ 2147483647 h 128"/>
              <a:gd name="T22" fmla="*/ 2147483647 w 72"/>
              <a:gd name="T23" fmla="*/ 2147483647 h 128"/>
              <a:gd name="T24" fmla="*/ 2147483647 w 72"/>
              <a:gd name="T25" fmla="*/ 2147483647 h 128"/>
              <a:gd name="T26" fmla="*/ 2147483647 w 72"/>
              <a:gd name="T27" fmla="*/ 2147483647 h 128"/>
              <a:gd name="T28" fmla="*/ 2147483647 w 72"/>
              <a:gd name="T29" fmla="*/ 2147483647 h 128"/>
              <a:gd name="T30" fmla="*/ 2147483647 w 72"/>
              <a:gd name="T31" fmla="*/ 2147483647 h 128"/>
              <a:gd name="T32" fmla="*/ 2147483647 w 72"/>
              <a:gd name="T33" fmla="*/ 2147483647 h 128"/>
              <a:gd name="T34" fmla="*/ 2147483647 w 72"/>
              <a:gd name="T35" fmla="*/ 2147483647 h 128"/>
              <a:gd name="T36" fmla="*/ 2147483647 w 72"/>
              <a:gd name="T37" fmla="*/ 2147483647 h 128"/>
              <a:gd name="T38" fmla="*/ 2147483647 w 72"/>
              <a:gd name="T39" fmla="*/ 2147483647 h 128"/>
              <a:gd name="T40" fmla="*/ 2147483647 w 72"/>
              <a:gd name="T41" fmla="*/ 2147483647 h 128"/>
              <a:gd name="T42" fmla="*/ 0 w 72"/>
              <a:gd name="T43" fmla="*/ 2147483647 h 128"/>
              <a:gd name="T44" fmla="*/ 0 w 72"/>
              <a:gd name="T45" fmla="*/ 2147483647 h 128"/>
              <a:gd name="T46" fmla="*/ 0 w 72"/>
              <a:gd name="T47" fmla="*/ 2147483647 h 128"/>
              <a:gd name="T48" fmla="*/ 0 w 72"/>
              <a:gd name="T49" fmla="*/ 2147483647 h 128"/>
              <a:gd name="T50" fmla="*/ 0 w 72"/>
              <a:gd name="T51" fmla="*/ 0 h 128"/>
              <a:gd name="T52" fmla="*/ 0 w 72"/>
              <a:gd name="T53" fmla="*/ 0 h 128"/>
              <a:gd name="T54" fmla="*/ 2147483647 w 72"/>
              <a:gd name="T55" fmla="*/ 0 h 128"/>
              <a:gd name="T56" fmla="*/ 2147483647 w 72"/>
              <a:gd name="T57" fmla="*/ 0 h 128"/>
              <a:gd name="T58" fmla="*/ 2147483647 w 72"/>
              <a:gd name="T59" fmla="*/ 0 h 128"/>
              <a:gd name="T60" fmla="*/ 2147483647 w 72"/>
              <a:gd name="T61" fmla="*/ 0 h 128"/>
              <a:gd name="T62" fmla="*/ 2147483647 w 72"/>
              <a:gd name="T63" fmla="*/ 2147483647 h 128"/>
              <a:gd name="T64" fmla="*/ 2147483647 w 72"/>
              <a:gd name="T65" fmla="*/ 2147483647 h 128"/>
              <a:gd name="T66" fmla="*/ 2147483647 w 72"/>
              <a:gd name="T67" fmla="*/ 2147483647 h 128"/>
              <a:gd name="T68" fmla="*/ 2147483647 w 72"/>
              <a:gd name="T69" fmla="*/ 2147483647 h 128"/>
              <a:gd name="T70" fmla="*/ 2147483647 w 72"/>
              <a:gd name="T71" fmla="*/ 2147483647 h 128"/>
              <a:gd name="T72" fmla="*/ 2147483647 w 72"/>
              <a:gd name="T73" fmla="*/ 2147483647 h 128"/>
              <a:gd name="T74" fmla="*/ 2147483647 w 72"/>
              <a:gd name="T75" fmla="*/ 2147483647 h 128"/>
              <a:gd name="T76" fmla="*/ 2147483647 w 72"/>
              <a:gd name="T77" fmla="*/ 2147483647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128"/>
              <a:gd name="T119" fmla="*/ 72 w 72"/>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128">
                <a:moveTo>
                  <a:pt x="64" y="72"/>
                </a:moveTo>
                <a:lnTo>
                  <a:pt x="72" y="96"/>
                </a:lnTo>
                <a:lnTo>
                  <a:pt x="72" y="112"/>
                </a:lnTo>
                <a:lnTo>
                  <a:pt x="72" y="128"/>
                </a:lnTo>
                <a:lnTo>
                  <a:pt x="64" y="128"/>
                </a:lnTo>
                <a:lnTo>
                  <a:pt x="48" y="120"/>
                </a:lnTo>
                <a:lnTo>
                  <a:pt x="32" y="112"/>
                </a:lnTo>
                <a:lnTo>
                  <a:pt x="24" y="88"/>
                </a:lnTo>
                <a:lnTo>
                  <a:pt x="8" y="64"/>
                </a:lnTo>
                <a:lnTo>
                  <a:pt x="0" y="40"/>
                </a:lnTo>
                <a:lnTo>
                  <a:pt x="0" y="16"/>
                </a:lnTo>
                <a:lnTo>
                  <a:pt x="0" y="0"/>
                </a:lnTo>
                <a:lnTo>
                  <a:pt x="8" y="0"/>
                </a:lnTo>
                <a:lnTo>
                  <a:pt x="24" y="8"/>
                </a:lnTo>
                <a:lnTo>
                  <a:pt x="40" y="24"/>
                </a:lnTo>
                <a:lnTo>
                  <a:pt x="56" y="40"/>
                </a:lnTo>
                <a:lnTo>
                  <a:pt x="64" y="72"/>
                </a:lnTo>
                <a:close/>
              </a:path>
            </a:pathLst>
          </a:custGeom>
          <a:solidFill>
            <a:srgbClr val="FCC486"/>
          </a:solidFill>
          <a:ln w="9525" cap="flat" cmpd="sng">
            <a:solidFill>
              <a:srgbClr val="000000"/>
            </a:solidFill>
            <a:prstDash val="solid"/>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61" name="Freeform 401"/>
          <p:cNvSpPr>
            <a:spLocks/>
          </p:cNvSpPr>
          <p:nvPr/>
        </p:nvSpPr>
        <p:spPr bwMode="auto">
          <a:xfrm>
            <a:off x="2844800" y="5722938"/>
            <a:ext cx="139700" cy="203200"/>
          </a:xfrm>
          <a:custGeom>
            <a:avLst/>
            <a:gdLst>
              <a:gd name="T0" fmla="*/ 2147483647 w 88"/>
              <a:gd name="T1" fmla="*/ 0 h 128"/>
              <a:gd name="T2" fmla="*/ 2147483647 w 88"/>
              <a:gd name="T3" fmla="*/ 0 h 128"/>
              <a:gd name="T4" fmla="*/ 2147483647 w 88"/>
              <a:gd name="T5" fmla="*/ 0 h 128"/>
              <a:gd name="T6" fmla="*/ 2147483647 w 88"/>
              <a:gd name="T7" fmla="*/ 2147483647 h 128"/>
              <a:gd name="T8" fmla="*/ 2147483647 w 88"/>
              <a:gd name="T9" fmla="*/ 2147483647 h 128"/>
              <a:gd name="T10" fmla="*/ 2147483647 w 88"/>
              <a:gd name="T11" fmla="*/ 2147483647 h 128"/>
              <a:gd name="T12" fmla="*/ 2147483647 w 88"/>
              <a:gd name="T13" fmla="*/ 2147483647 h 128"/>
              <a:gd name="T14" fmla="*/ 2147483647 w 88"/>
              <a:gd name="T15" fmla="*/ 2147483647 h 128"/>
              <a:gd name="T16" fmla="*/ 2147483647 w 88"/>
              <a:gd name="T17" fmla="*/ 2147483647 h 128"/>
              <a:gd name="T18" fmla="*/ 2147483647 w 88"/>
              <a:gd name="T19" fmla="*/ 2147483647 h 128"/>
              <a:gd name="T20" fmla="*/ 2147483647 w 88"/>
              <a:gd name="T21" fmla="*/ 2147483647 h 128"/>
              <a:gd name="T22" fmla="*/ 2147483647 w 88"/>
              <a:gd name="T23" fmla="*/ 2147483647 h 128"/>
              <a:gd name="T24" fmla="*/ 0 w 88"/>
              <a:gd name="T25" fmla="*/ 2147483647 h 128"/>
              <a:gd name="T26" fmla="*/ 0 w 88"/>
              <a:gd name="T27" fmla="*/ 2147483647 h 128"/>
              <a:gd name="T28" fmla="*/ 2147483647 w 88"/>
              <a:gd name="T29" fmla="*/ 2147483647 h 128"/>
              <a:gd name="T30" fmla="*/ 2147483647 w 88"/>
              <a:gd name="T31" fmla="*/ 2147483647 h 128"/>
              <a:gd name="T32" fmla="*/ 2147483647 w 88"/>
              <a:gd name="T33" fmla="*/ 0 h 1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8"/>
              <a:gd name="T52" fmla="*/ 0 h 128"/>
              <a:gd name="T53" fmla="*/ 88 w 88"/>
              <a:gd name="T54" fmla="*/ 128 h 1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8" h="128">
                <a:moveTo>
                  <a:pt x="16" y="0"/>
                </a:moveTo>
                <a:lnTo>
                  <a:pt x="16" y="0"/>
                </a:lnTo>
                <a:lnTo>
                  <a:pt x="40" y="32"/>
                </a:lnTo>
                <a:lnTo>
                  <a:pt x="64" y="56"/>
                </a:lnTo>
                <a:lnTo>
                  <a:pt x="80" y="88"/>
                </a:lnTo>
                <a:lnTo>
                  <a:pt x="88" y="128"/>
                </a:lnTo>
                <a:lnTo>
                  <a:pt x="40" y="96"/>
                </a:lnTo>
                <a:lnTo>
                  <a:pt x="0" y="64"/>
                </a:lnTo>
                <a:lnTo>
                  <a:pt x="8" y="32"/>
                </a:lnTo>
                <a:lnTo>
                  <a:pt x="16"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62" name="Freeform 402"/>
          <p:cNvSpPr>
            <a:spLocks/>
          </p:cNvSpPr>
          <p:nvPr/>
        </p:nvSpPr>
        <p:spPr bwMode="auto">
          <a:xfrm>
            <a:off x="2603500" y="5710238"/>
            <a:ext cx="355600" cy="101600"/>
          </a:xfrm>
          <a:custGeom>
            <a:avLst/>
            <a:gdLst>
              <a:gd name="T0" fmla="*/ 2147483647 w 224"/>
              <a:gd name="T1" fmla="*/ 0 h 64"/>
              <a:gd name="T2" fmla="*/ 2147483647 w 224"/>
              <a:gd name="T3" fmla="*/ 0 h 64"/>
              <a:gd name="T4" fmla="*/ 2147483647 w 224"/>
              <a:gd name="T5" fmla="*/ 0 h 64"/>
              <a:gd name="T6" fmla="*/ 2147483647 w 224"/>
              <a:gd name="T7" fmla="*/ 2147483647 h 64"/>
              <a:gd name="T8" fmla="*/ 2147483647 w 224"/>
              <a:gd name="T9" fmla="*/ 2147483647 h 64"/>
              <a:gd name="T10" fmla="*/ 2147483647 w 224"/>
              <a:gd name="T11" fmla="*/ 2147483647 h 64"/>
              <a:gd name="T12" fmla="*/ 2147483647 w 224"/>
              <a:gd name="T13" fmla="*/ 2147483647 h 64"/>
              <a:gd name="T14" fmla="*/ 2147483647 w 224"/>
              <a:gd name="T15" fmla="*/ 2147483647 h 64"/>
              <a:gd name="T16" fmla="*/ 2147483647 w 224"/>
              <a:gd name="T17" fmla="*/ 2147483647 h 64"/>
              <a:gd name="T18" fmla="*/ 2147483647 w 224"/>
              <a:gd name="T19" fmla="*/ 2147483647 h 64"/>
              <a:gd name="T20" fmla="*/ 2147483647 w 224"/>
              <a:gd name="T21" fmla="*/ 2147483647 h 64"/>
              <a:gd name="T22" fmla="*/ 2147483647 w 224"/>
              <a:gd name="T23" fmla="*/ 2147483647 h 64"/>
              <a:gd name="T24" fmla="*/ 2147483647 w 224"/>
              <a:gd name="T25" fmla="*/ 2147483647 h 64"/>
              <a:gd name="T26" fmla="*/ 2147483647 w 224"/>
              <a:gd name="T27" fmla="*/ 2147483647 h 64"/>
              <a:gd name="T28" fmla="*/ 2147483647 w 224"/>
              <a:gd name="T29" fmla="*/ 2147483647 h 64"/>
              <a:gd name="T30" fmla="*/ 2147483647 w 224"/>
              <a:gd name="T31" fmla="*/ 2147483647 h 64"/>
              <a:gd name="T32" fmla="*/ 2147483647 w 224"/>
              <a:gd name="T33" fmla="*/ 2147483647 h 64"/>
              <a:gd name="T34" fmla="*/ 2147483647 w 224"/>
              <a:gd name="T35" fmla="*/ 2147483647 h 64"/>
              <a:gd name="T36" fmla="*/ 2147483647 w 224"/>
              <a:gd name="T37" fmla="*/ 2147483647 h 64"/>
              <a:gd name="T38" fmla="*/ 2147483647 w 224"/>
              <a:gd name="T39" fmla="*/ 2147483647 h 64"/>
              <a:gd name="T40" fmla="*/ 2147483647 w 224"/>
              <a:gd name="T41" fmla="*/ 2147483647 h 64"/>
              <a:gd name="T42" fmla="*/ 0 w 224"/>
              <a:gd name="T43" fmla="*/ 2147483647 h 64"/>
              <a:gd name="T44" fmla="*/ 0 w 224"/>
              <a:gd name="T45" fmla="*/ 2147483647 h 64"/>
              <a:gd name="T46" fmla="*/ 2147483647 w 224"/>
              <a:gd name="T47" fmla="*/ 0 h 64"/>
              <a:gd name="T48" fmla="*/ 2147483647 w 224"/>
              <a:gd name="T49" fmla="*/ 0 h 64"/>
              <a:gd name="T50" fmla="*/ 2147483647 w 224"/>
              <a:gd name="T51" fmla="*/ 0 h 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4"/>
              <a:gd name="T79" fmla="*/ 0 h 64"/>
              <a:gd name="T80" fmla="*/ 224 w 224"/>
              <a:gd name="T81" fmla="*/ 64 h 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4" h="64">
                <a:moveTo>
                  <a:pt x="224" y="0"/>
                </a:moveTo>
                <a:lnTo>
                  <a:pt x="224" y="0"/>
                </a:lnTo>
                <a:lnTo>
                  <a:pt x="208" y="16"/>
                </a:lnTo>
                <a:lnTo>
                  <a:pt x="200" y="32"/>
                </a:lnTo>
                <a:lnTo>
                  <a:pt x="176" y="40"/>
                </a:lnTo>
                <a:lnTo>
                  <a:pt x="160" y="48"/>
                </a:lnTo>
                <a:lnTo>
                  <a:pt x="136" y="56"/>
                </a:lnTo>
                <a:lnTo>
                  <a:pt x="112" y="56"/>
                </a:lnTo>
                <a:lnTo>
                  <a:pt x="96" y="56"/>
                </a:lnTo>
                <a:lnTo>
                  <a:pt x="72" y="64"/>
                </a:lnTo>
                <a:lnTo>
                  <a:pt x="48" y="64"/>
                </a:lnTo>
                <a:lnTo>
                  <a:pt x="24" y="64"/>
                </a:lnTo>
                <a:lnTo>
                  <a:pt x="16" y="32"/>
                </a:lnTo>
                <a:lnTo>
                  <a:pt x="0" y="8"/>
                </a:lnTo>
                <a:lnTo>
                  <a:pt x="112" y="0"/>
                </a:lnTo>
                <a:lnTo>
                  <a:pt x="224" y="0"/>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63" name="Freeform 403"/>
          <p:cNvSpPr>
            <a:spLocks/>
          </p:cNvSpPr>
          <p:nvPr/>
        </p:nvSpPr>
        <p:spPr bwMode="auto">
          <a:xfrm>
            <a:off x="2641600" y="5710238"/>
            <a:ext cx="317500" cy="101600"/>
          </a:xfrm>
          <a:custGeom>
            <a:avLst/>
            <a:gdLst>
              <a:gd name="T0" fmla="*/ 2147483647 w 200"/>
              <a:gd name="T1" fmla="*/ 0 h 64"/>
              <a:gd name="T2" fmla="*/ 2147483647 w 200"/>
              <a:gd name="T3" fmla="*/ 2147483647 h 64"/>
              <a:gd name="T4" fmla="*/ 2147483647 w 200"/>
              <a:gd name="T5" fmla="*/ 2147483647 h 64"/>
              <a:gd name="T6" fmla="*/ 2147483647 w 200"/>
              <a:gd name="T7" fmla="*/ 2147483647 h 64"/>
              <a:gd name="T8" fmla="*/ 2147483647 w 200"/>
              <a:gd name="T9" fmla="*/ 2147483647 h 64"/>
              <a:gd name="T10" fmla="*/ 2147483647 w 200"/>
              <a:gd name="T11" fmla="*/ 2147483647 h 64"/>
              <a:gd name="T12" fmla="*/ 2147483647 w 200"/>
              <a:gd name="T13" fmla="*/ 2147483647 h 64"/>
              <a:gd name="T14" fmla="*/ 2147483647 w 200"/>
              <a:gd name="T15" fmla="*/ 2147483647 h 64"/>
              <a:gd name="T16" fmla="*/ 2147483647 w 200"/>
              <a:gd name="T17" fmla="*/ 2147483647 h 64"/>
              <a:gd name="T18" fmla="*/ 2147483647 w 200"/>
              <a:gd name="T19" fmla="*/ 2147483647 h 64"/>
              <a:gd name="T20" fmla="*/ 2147483647 w 200"/>
              <a:gd name="T21" fmla="*/ 2147483647 h 64"/>
              <a:gd name="T22" fmla="*/ 2147483647 w 200"/>
              <a:gd name="T23" fmla="*/ 2147483647 h 64"/>
              <a:gd name="T24" fmla="*/ 2147483647 w 200"/>
              <a:gd name="T25" fmla="*/ 2147483647 h 64"/>
              <a:gd name="T26" fmla="*/ 2147483647 w 200"/>
              <a:gd name="T27" fmla="*/ 2147483647 h 64"/>
              <a:gd name="T28" fmla="*/ 2147483647 w 200"/>
              <a:gd name="T29" fmla="*/ 2147483647 h 64"/>
              <a:gd name="T30" fmla="*/ 0 w 200"/>
              <a:gd name="T31" fmla="*/ 2147483647 h 64"/>
              <a:gd name="T32" fmla="*/ 2147483647 w 200"/>
              <a:gd name="T33" fmla="*/ 0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
              <a:gd name="T52" fmla="*/ 0 h 64"/>
              <a:gd name="T53" fmla="*/ 200 w 200"/>
              <a:gd name="T54" fmla="*/ 64 h 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 h="64">
                <a:moveTo>
                  <a:pt x="200" y="0"/>
                </a:moveTo>
                <a:lnTo>
                  <a:pt x="184" y="16"/>
                </a:lnTo>
                <a:lnTo>
                  <a:pt x="176" y="32"/>
                </a:lnTo>
                <a:lnTo>
                  <a:pt x="152" y="40"/>
                </a:lnTo>
                <a:lnTo>
                  <a:pt x="136" y="48"/>
                </a:lnTo>
                <a:lnTo>
                  <a:pt x="112" y="56"/>
                </a:lnTo>
                <a:lnTo>
                  <a:pt x="88" y="56"/>
                </a:lnTo>
                <a:lnTo>
                  <a:pt x="72" y="56"/>
                </a:lnTo>
                <a:lnTo>
                  <a:pt x="48" y="64"/>
                </a:lnTo>
                <a:lnTo>
                  <a:pt x="24" y="64"/>
                </a:lnTo>
                <a:lnTo>
                  <a:pt x="0" y="64"/>
                </a:lnTo>
                <a:lnTo>
                  <a:pt x="200" y="0"/>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64" name="Freeform 404"/>
          <p:cNvSpPr>
            <a:spLocks/>
          </p:cNvSpPr>
          <p:nvPr/>
        </p:nvSpPr>
        <p:spPr bwMode="auto">
          <a:xfrm>
            <a:off x="2565400" y="5621338"/>
            <a:ext cx="406400" cy="114300"/>
          </a:xfrm>
          <a:custGeom>
            <a:avLst/>
            <a:gdLst>
              <a:gd name="T0" fmla="*/ 0 w 256"/>
              <a:gd name="T1" fmla="*/ 0 h 72"/>
              <a:gd name="T2" fmla="*/ 0 w 256"/>
              <a:gd name="T3" fmla="*/ 0 h 72"/>
              <a:gd name="T4" fmla="*/ 0 w 256"/>
              <a:gd name="T5" fmla="*/ 0 h 72"/>
              <a:gd name="T6" fmla="*/ 2147483647 w 256"/>
              <a:gd name="T7" fmla="*/ 0 h 72"/>
              <a:gd name="T8" fmla="*/ 2147483647 w 256"/>
              <a:gd name="T9" fmla="*/ 0 h 72"/>
              <a:gd name="T10" fmla="*/ 2147483647 w 256"/>
              <a:gd name="T11" fmla="*/ 0 h 72"/>
              <a:gd name="T12" fmla="*/ 2147483647 w 256"/>
              <a:gd name="T13" fmla="*/ 0 h 72"/>
              <a:gd name="T14" fmla="*/ 2147483647 w 256"/>
              <a:gd name="T15" fmla="*/ 0 h 72"/>
              <a:gd name="T16" fmla="*/ 2147483647 w 256"/>
              <a:gd name="T17" fmla="*/ 2147483647 h 72"/>
              <a:gd name="T18" fmla="*/ 2147483647 w 256"/>
              <a:gd name="T19" fmla="*/ 2147483647 h 72"/>
              <a:gd name="T20" fmla="*/ 2147483647 w 256"/>
              <a:gd name="T21" fmla="*/ 2147483647 h 72"/>
              <a:gd name="T22" fmla="*/ 2147483647 w 256"/>
              <a:gd name="T23" fmla="*/ 2147483647 h 72"/>
              <a:gd name="T24" fmla="*/ 2147483647 w 256"/>
              <a:gd name="T25" fmla="*/ 2147483647 h 72"/>
              <a:gd name="T26" fmla="*/ 2147483647 w 256"/>
              <a:gd name="T27" fmla="*/ 2147483647 h 72"/>
              <a:gd name="T28" fmla="*/ 2147483647 w 256"/>
              <a:gd name="T29" fmla="*/ 2147483647 h 72"/>
              <a:gd name="T30" fmla="*/ 2147483647 w 256"/>
              <a:gd name="T31" fmla="*/ 2147483647 h 72"/>
              <a:gd name="T32" fmla="*/ 2147483647 w 256"/>
              <a:gd name="T33" fmla="*/ 2147483647 h 72"/>
              <a:gd name="T34" fmla="*/ 2147483647 w 256"/>
              <a:gd name="T35" fmla="*/ 2147483647 h 72"/>
              <a:gd name="T36" fmla="*/ 2147483647 w 256"/>
              <a:gd name="T37" fmla="*/ 2147483647 h 72"/>
              <a:gd name="T38" fmla="*/ 2147483647 w 256"/>
              <a:gd name="T39" fmla="*/ 2147483647 h 72"/>
              <a:gd name="T40" fmla="*/ 2147483647 w 256"/>
              <a:gd name="T41" fmla="*/ 2147483647 h 72"/>
              <a:gd name="T42" fmla="*/ 2147483647 w 256"/>
              <a:gd name="T43" fmla="*/ 2147483647 h 72"/>
              <a:gd name="T44" fmla="*/ 2147483647 w 256"/>
              <a:gd name="T45" fmla="*/ 2147483647 h 72"/>
              <a:gd name="T46" fmla="*/ 2147483647 w 256"/>
              <a:gd name="T47" fmla="*/ 2147483647 h 72"/>
              <a:gd name="T48" fmla="*/ 2147483647 w 256"/>
              <a:gd name="T49" fmla="*/ 2147483647 h 72"/>
              <a:gd name="T50" fmla="*/ 2147483647 w 256"/>
              <a:gd name="T51" fmla="*/ 2147483647 h 72"/>
              <a:gd name="T52" fmla="*/ 2147483647 w 256"/>
              <a:gd name="T53" fmla="*/ 2147483647 h 72"/>
              <a:gd name="T54" fmla="*/ 2147483647 w 256"/>
              <a:gd name="T55" fmla="*/ 2147483647 h 72"/>
              <a:gd name="T56" fmla="*/ 2147483647 w 256"/>
              <a:gd name="T57" fmla="*/ 2147483647 h 72"/>
              <a:gd name="T58" fmla="*/ 2147483647 w 256"/>
              <a:gd name="T59" fmla="*/ 2147483647 h 72"/>
              <a:gd name="T60" fmla="*/ 0 w 256"/>
              <a:gd name="T61" fmla="*/ 0 h 7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6"/>
              <a:gd name="T94" fmla="*/ 0 h 72"/>
              <a:gd name="T95" fmla="*/ 256 w 256"/>
              <a:gd name="T96" fmla="*/ 72 h 7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6" h="72">
                <a:moveTo>
                  <a:pt x="0" y="0"/>
                </a:moveTo>
                <a:lnTo>
                  <a:pt x="0" y="0"/>
                </a:lnTo>
                <a:lnTo>
                  <a:pt x="24" y="0"/>
                </a:lnTo>
                <a:lnTo>
                  <a:pt x="48" y="0"/>
                </a:lnTo>
                <a:lnTo>
                  <a:pt x="72" y="0"/>
                </a:lnTo>
                <a:lnTo>
                  <a:pt x="96" y="8"/>
                </a:lnTo>
                <a:lnTo>
                  <a:pt x="120" y="8"/>
                </a:lnTo>
                <a:lnTo>
                  <a:pt x="144" y="16"/>
                </a:lnTo>
                <a:lnTo>
                  <a:pt x="168" y="16"/>
                </a:lnTo>
                <a:lnTo>
                  <a:pt x="192" y="24"/>
                </a:lnTo>
                <a:lnTo>
                  <a:pt x="216" y="40"/>
                </a:lnTo>
                <a:lnTo>
                  <a:pt x="232" y="48"/>
                </a:lnTo>
                <a:lnTo>
                  <a:pt x="240" y="56"/>
                </a:lnTo>
                <a:lnTo>
                  <a:pt x="248" y="56"/>
                </a:lnTo>
                <a:lnTo>
                  <a:pt x="248" y="64"/>
                </a:lnTo>
                <a:lnTo>
                  <a:pt x="256" y="72"/>
                </a:lnTo>
                <a:lnTo>
                  <a:pt x="144" y="72"/>
                </a:lnTo>
                <a:lnTo>
                  <a:pt x="32" y="72"/>
                </a:lnTo>
                <a:lnTo>
                  <a:pt x="16" y="40"/>
                </a:lnTo>
                <a:lnTo>
                  <a:pt x="0" y="0"/>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65" name="Freeform 405"/>
          <p:cNvSpPr>
            <a:spLocks/>
          </p:cNvSpPr>
          <p:nvPr/>
        </p:nvSpPr>
        <p:spPr bwMode="auto">
          <a:xfrm>
            <a:off x="2565400" y="5621338"/>
            <a:ext cx="406400" cy="114300"/>
          </a:xfrm>
          <a:custGeom>
            <a:avLst/>
            <a:gdLst>
              <a:gd name="T0" fmla="*/ 0 w 256"/>
              <a:gd name="T1" fmla="*/ 0 h 72"/>
              <a:gd name="T2" fmla="*/ 2147483647 w 256"/>
              <a:gd name="T3" fmla="*/ 0 h 72"/>
              <a:gd name="T4" fmla="*/ 2147483647 w 256"/>
              <a:gd name="T5" fmla="*/ 0 h 72"/>
              <a:gd name="T6" fmla="*/ 2147483647 w 256"/>
              <a:gd name="T7" fmla="*/ 0 h 72"/>
              <a:gd name="T8" fmla="*/ 2147483647 w 256"/>
              <a:gd name="T9" fmla="*/ 0 h 72"/>
              <a:gd name="T10" fmla="*/ 2147483647 w 256"/>
              <a:gd name="T11" fmla="*/ 0 h 72"/>
              <a:gd name="T12" fmla="*/ 2147483647 w 256"/>
              <a:gd name="T13" fmla="*/ 2147483647 h 72"/>
              <a:gd name="T14" fmla="*/ 2147483647 w 256"/>
              <a:gd name="T15" fmla="*/ 2147483647 h 72"/>
              <a:gd name="T16" fmla="*/ 2147483647 w 256"/>
              <a:gd name="T17" fmla="*/ 2147483647 h 72"/>
              <a:gd name="T18" fmla="*/ 2147483647 w 256"/>
              <a:gd name="T19" fmla="*/ 2147483647 h 72"/>
              <a:gd name="T20" fmla="*/ 2147483647 w 256"/>
              <a:gd name="T21" fmla="*/ 2147483647 h 72"/>
              <a:gd name="T22" fmla="*/ 2147483647 w 256"/>
              <a:gd name="T23" fmla="*/ 2147483647 h 72"/>
              <a:gd name="T24" fmla="*/ 2147483647 w 256"/>
              <a:gd name="T25" fmla="*/ 2147483647 h 72"/>
              <a:gd name="T26" fmla="*/ 2147483647 w 256"/>
              <a:gd name="T27" fmla="*/ 2147483647 h 72"/>
              <a:gd name="T28" fmla="*/ 2147483647 w 256"/>
              <a:gd name="T29" fmla="*/ 2147483647 h 72"/>
              <a:gd name="T30" fmla="*/ 2147483647 w 256"/>
              <a:gd name="T31" fmla="*/ 2147483647 h 72"/>
              <a:gd name="T32" fmla="*/ 2147483647 w 256"/>
              <a:gd name="T33" fmla="*/ 2147483647 h 72"/>
              <a:gd name="T34" fmla="*/ 2147483647 w 256"/>
              <a:gd name="T35" fmla="*/ 2147483647 h 72"/>
              <a:gd name="T36" fmla="*/ 2147483647 w 256"/>
              <a:gd name="T37" fmla="*/ 2147483647 h 72"/>
              <a:gd name="T38" fmla="*/ 2147483647 w 256"/>
              <a:gd name="T39" fmla="*/ 2147483647 h 72"/>
              <a:gd name="T40" fmla="*/ 2147483647 w 256"/>
              <a:gd name="T41" fmla="*/ 2147483647 h 72"/>
              <a:gd name="T42" fmla="*/ 0 w 256"/>
              <a:gd name="T43" fmla="*/ 0 h 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6"/>
              <a:gd name="T67" fmla="*/ 0 h 72"/>
              <a:gd name="T68" fmla="*/ 256 w 256"/>
              <a:gd name="T69" fmla="*/ 72 h 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6" h="72">
                <a:moveTo>
                  <a:pt x="0" y="0"/>
                </a:moveTo>
                <a:lnTo>
                  <a:pt x="24" y="0"/>
                </a:lnTo>
                <a:lnTo>
                  <a:pt x="48" y="0"/>
                </a:lnTo>
                <a:lnTo>
                  <a:pt x="72" y="0"/>
                </a:lnTo>
                <a:lnTo>
                  <a:pt x="96" y="8"/>
                </a:lnTo>
                <a:lnTo>
                  <a:pt x="120" y="8"/>
                </a:lnTo>
                <a:lnTo>
                  <a:pt x="144" y="16"/>
                </a:lnTo>
                <a:lnTo>
                  <a:pt x="168" y="16"/>
                </a:lnTo>
                <a:lnTo>
                  <a:pt x="192" y="24"/>
                </a:lnTo>
                <a:lnTo>
                  <a:pt x="216" y="40"/>
                </a:lnTo>
                <a:lnTo>
                  <a:pt x="232" y="48"/>
                </a:lnTo>
                <a:lnTo>
                  <a:pt x="240" y="56"/>
                </a:lnTo>
                <a:lnTo>
                  <a:pt x="248" y="56"/>
                </a:lnTo>
                <a:lnTo>
                  <a:pt x="248" y="64"/>
                </a:lnTo>
                <a:lnTo>
                  <a:pt x="256" y="72"/>
                </a:lnTo>
                <a:lnTo>
                  <a:pt x="0" y="0"/>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66" name="Freeform 406"/>
          <p:cNvSpPr>
            <a:spLocks/>
          </p:cNvSpPr>
          <p:nvPr/>
        </p:nvSpPr>
        <p:spPr bwMode="auto">
          <a:xfrm>
            <a:off x="2641600" y="5710238"/>
            <a:ext cx="317500" cy="101600"/>
          </a:xfrm>
          <a:custGeom>
            <a:avLst/>
            <a:gdLst>
              <a:gd name="T0" fmla="*/ 2147483647 w 200"/>
              <a:gd name="T1" fmla="*/ 0 h 64"/>
              <a:gd name="T2" fmla="*/ 2147483647 w 200"/>
              <a:gd name="T3" fmla="*/ 2147483647 h 64"/>
              <a:gd name="T4" fmla="*/ 2147483647 w 200"/>
              <a:gd name="T5" fmla="*/ 2147483647 h 64"/>
              <a:gd name="T6" fmla="*/ 2147483647 w 200"/>
              <a:gd name="T7" fmla="*/ 2147483647 h 64"/>
              <a:gd name="T8" fmla="*/ 2147483647 w 200"/>
              <a:gd name="T9" fmla="*/ 2147483647 h 64"/>
              <a:gd name="T10" fmla="*/ 2147483647 w 200"/>
              <a:gd name="T11" fmla="*/ 2147483647 h 64"/>
              <a:gd name="T12" fmla="*/ 2147483647 w 200"/>
              <a:gd name="T13" fmla="*/ 2147483647 h 64"/>
              <a:gd name="T14" fmla="*/ 2147483647 w 200"/>
              <a:gd name="T15" fmla="*/ 2147483647 h 64"/>
              <a:gd name="T16" fmla="*/ 2147483647 w 200"/>
              <a:gd name="T17" fmla="*/ 2147483647 h 64"/>
              <a:gd name="T18" fmla="*/ 2147483647 w 200"/>
              <a:gd name="T19" fmla="*/ 2147483647 h 64"/>
              <a:gd name="T20" fmla="*/ 2147483647 w 200"/>
              <a:gd name="T21" fmla="*/ 2147483647 h 64"/>
              <a:gd name="T22" fmla="*/ 2147483647 w 200"/>
              <a:gd name="T23" fmla="*/ 2147483647 h 64"/>
              <a:gd name="T24" fmla="*/ 2147483647 w 200"/>
              <a:gd name="T25" fmla="*/ 2147483647 h 64"/>
              <a:gd name="T26" fmla="*/ 2147483647 w 200"/>
              <a:gd name="T27" fmla="*/ 2147483647 h 64"/>
              <a:gd name="T28" fmla="*/ 2147483647 w 200"/>
              <a:gd name="T29" fmla="*/ 2147483647 h 64"/>
              <a:gd name="T30" fmla="*/ 2147483647 w 200"/>
              <a:gd name="T31" fmla="*/ 2147483647 h 64"/>
              <a:gd name="T32" fmla="*/ 2147483647 w 200"/>
              <a:gd name="T33" fmla="*/ 2147483647 h 64"/>
              <a:gd name="T34" fmla="*/ 2147483647 w 200"/>
              <a:gd name="T35" fmla="*/ 2147483647 h 64"/>
              <a:gd name="T36" fmla="*/ 2147483647 w 200"/>
              <a:gd name="T37" fmla="*/ 2147483647 h 64"/>
              <a:gd name="T38" fmla="*/ 2147483647 w 200"/>
              <a:gd name="T39" fmla="*/ 2147483647 h 64"/>
              <a:gd name="T40" fmla="*/ 2147483647 w 200"/>
              <a:gd name="T41" fmla="*/ 2147483647 h 64"/>
              <a:gd name="T42" fmla="*/ 2147483647 w 200"/>
              <a:gd name="T43" fmla="*/ 2147483647 h 64"/>
              <a:gd name="T44" fmla="*/ 2147483647 w 200"/>
              <a:gd name="T45" fmla="*/ 2147483647 h 64"/>
              <a:gd name="T46" fmla="*/ 2147483647 w 200"/>
              <a:gd name="T47" fmla="*/ 2147483647 h 64"/>
              <a:gd name="T48" fmla="*/ 2147483647 w 200"/>
              <a:gd name="T49" fmla="*/ 2147483647 h 64"/>
              <a:gd name="T50" fmla="*/ 2147483647 w 200"/>
              <a:gd name="T51" fmla="*/ 2147483647 h 64"/>
              <a:gd name="T52" fmla="*/ 2147483647 w 200"/>
              <a:gd name="T53" fmla="*/ 2147483647 h 64"/>
              <a:gd name="T54" fmla="*/ 2147483647 w 200"/>
              <a:gd name="T55" fmla="*/ 2147483647 h 64"/>
              <a:gd name="T56" fmla="*/ 2147483647 w 200"/>
              <a:gd name="T57" fmla="*/ 2147483647 h 64"/>
              <a:gd name="T58" fmla="*/ 0 w 200"/>
              <a:gd name="T59" fmla="*/ 2147483647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
              <a:gd name="T91" fmla="*/ 0 h 64"/>
              <a:gd name="T92" fmla="*/ 200 w 200"/>
              <a:gd name="T93" fmla="*/ 64 h 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 h="64">
                <a:moveTo>
                  <a:pt x="200" y="0"/>
                </a:moveTo>
                <a:lnTo>
                  <a:pt x="184" y="16"/>
                </a:lnTo>
                <a:lnTo>
                  <a:pt x="176" y="32"/>
                </a:lnTo>
                <a:lnTo>
                  <a:pt x="152" y="40"/>
                </a:lnTo>
                <a:lnTo>
                  <a:pt x="136" y="48"/>
                </a:lnTo>
                <a:lnTo>
                  <a:pt x="112" y="56"/>
                </a:lnTo>
                <a:lnTo>
                  <a:pt x="88" y="56"/>
                </a:lnTo>
                <a:lnTo>
                  <a:pt x="72" y="56"/>
                </a:lnTo>
                <a:lnTo>
                  <a:pt x="48" y="64"/>
                </a:lnTo>
                <a:lnTo>
                  <a:pt x="24" y="64"/>
                </a:lnTo>
                <a:lnTo>
                  <a:pt x="0" y="6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67" name="Freeform 407"/>
          <p:cNvSpPr>
            <a:spLocks/>
          </p:cNvSpPr>
          <p:nvPr/>
        </p:nvSpPr>
        <p:spPr bwMode="auto">
          <a:xfrm>
            <a:off x="2565400" y="5621338"/>
            <a:ext cx="406400" cy="114300"/>
          </a:xfrm>
          <a:custGeom>
            <a:avLst/>
            <a:gdLst>
              <a:gd name="T0" fmla="*/ 0 w 256"/>
              <a:gd name="T1" fmla="*/ 0 h 72"/>
              <a:gd name="T2" fmla="*/ 2147483647 w 256"/>
              <a:gd name="T3" fmla="*/ 0 h 72"/>
              <a:gd name="T4" fmla="*/ 2147483647 w 256"/>
              <a:gd name="T5" fmla="*/ 0 h 72"/>
              <a:gd name="T6" fmla="*/ 2147483647 w 256"/>
              <a:gd name="T7" fmla="*/ 0 h 72"/>
              <a:gd name="T8" fmla="*/ 2147483647 w 256"/>
              <a:gd name="T9" fmla="*/ 0 h 72"/>
              <a:gd name="T10" fmla="*/ 2147483647 w 256"/>
              <a:gd name="T11" fmla="*/ 0 h 72"/>
              <a:gd name="T12" fmla="*/ 2147483647 w 256"/>
              <a:gd name="T13" fmla="*/ 0 h 72"/>
              <a:gd name="T14" fmla="*/ 2147483647 w 256"/>
              <a:gd name="T15" fmla="*/ 0 h 72"/>
              <a:gd name="T16" fmla="*/ 2147483647 w 256"/>
              <a:gd name="T17" fmla="*/ 0 h 72"/>
              <a:gd name="T18" fmla="*/ 2147483647 w 256"/>
              <a:gd name="T19" fmla="*/ 0 h 72"/>
              <a:gd name="T20" fmla="*/ 2147483647 w 256"/>
              <a:gd name="T21" fmla="*/ 0 h 72"/>
              <a:gd name="T22" fmla="*/ 2147483647 w 256"/>
              <a:gd name="T23" fmla="*/ 2147483647 h 72"/>
              <a:gd name="T24" fmla="*/ 2147483647 w 256"/>
              <a:gd name="T25" fmla="*/ 2147483647 h 72"/>
              <a:gd name="T26" fmla="*/ 2147483647 w 256"/>
              <a:gd name="T27" fmla="*/ 2147483647 h 72"/>
              <a:gd name="T28" fmla="*/ 2147483647 w 256"/>
              <a:gd name="T29" fmla="*/ 2147483647 h 72"/>
              <a:gd name="T30" fmla="*/ 2147483647 w 256"/>
              <a:gd name="T31" fmla="*/ 2147483647 h 72"/>
              <a:gd name="T32" fmla="*/ 2147483647 w 256"/>
              <a:gd name="T33" fmla="*/ 2147483647 h 72"/>
              <a:gd name="T34" fmla="*/ 2147483647 w 256"/>
              <a:gd name="T35" fmla="*/ 2147483647 h 72"/>
              <a:gd name="T36" fmla="*/ 2147483647 w 256"/>
              <a:gd name="T37" fmla="*/ 2147483647 h 72"/>
              <a:gd name="T38" fmla="*/ 2147483647 w 256"/>
              <a:gd name="T39" fmla="*/ 2147483647 h 72"/>
              <a:gd name="T40" fmla="*/ 2147483647 w 256"/>
              <a:gd name="T41" fmla="*/ 2147483647 h 72"/>
              <a:gd name="T42" fmla="*/ 2147483647 w 256"/>
              <a:gd name="T43" fmla="*/ 2147483647 h 72"/>
              <a:gd name="T44" fmla="*/ 2147483647 w 256"/>
              <a:gd name="T45" fmla="*/ 2147483647 h 72"/>
              <a:gd name="T46" fmla="*/ 2147483647 w 256"/>
              <a:gd name="T47" fmla="*/ 2147483647 h 72"/>
              <a:gd name="T48" fmla="*/ 2147483647 w 256"/>
              <a:gd name="T49" fmla="*/ 2147483647 h 72"/>
              <a:gd name="T50" fmla="*/ 2147483647 w 256"/>
              <a:gd name="T51" fmla="*/ 2147483647 h 72"/>
              <a:gd name="T52" fmla="*/ 2147483647 w 256"/>
              <a:gd name="T53" fmla="*/ 2147483647 h 72"/>
              <a:gd name="T54" fmla="*/ 2147483647 w 256"/>
              <a:gd name="T55" fmla="*/ 2147483647 h 72"/>
              <a:gd name="T56" fmla="*/ 2147483647 w 256"/>
              <a:gd name="T57" fmla="*/ 2147483647 h 72"/>
              <a:gd name="T58" fmla="*/ 2147483647 w 256"/>
              <a:gd name="T59" fmla="*/ 2147483647 h 72"/>
              <a:gd name="T60" fmla="*/ 2147483647 w 256"/>
              <a:gd name="T61" fmla="*/ 2147483647 h 72"/>
              <a:gd name="T62" fmla="*/ 2147483647 w 256"/>
              <a:gd name="T63" fmla="*/ 2147483647 h 72"/>
              <a:gd name="T64" fmla="*/ 2147483647 w 256"/>
              <a:gd name="T65" fmla="*/ 2147483647 h 72"/>
              <a:gd name="T66" fmla="*/ 2147483647 w 256"/>
              <a:gd name="T67" fmla="*/ 2147483647 h 72"/>
              <a:gd name="T68" fmla="*/ 2147483647 w 256"/>
              <a:gd name="T69" fmla="*/ 2147483647 h 72"/>
              <a:gd name="T70" fmla="*/ 2147483647 w 256"/>
              <a:gd name="T71" fmla="*/ 2147483647 h 72"/>
              <a:gd name="T72" fmla="*/ 2147483647 w 256"/>
              <a:gd name="T73" fmla="*/ 2147483647 h 72"/>
              <a:gd name="T74" fmla="*/ 2147483647 w 256"/>
              <a:gd name="T75" fmla="*/ 2147483647 h 72"/>
              <a:gd name="T76" fmla="*/ 2147483647 w 256"/>
              <a:gd name="T77" fmla="*/ 2147483647 h 72"/>
              <a:gd name="T78" fmla="*/ 2147483647 w 256"/>
              <a:gd name="T79" fmla="*/ 2147483647 h 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6"/>
              <a:gd name="T121" fmla="*/ 0 h 72"/>
              <a:gd name="T122" fmla="*/ 256 w 256"/>
              <a:gd name="T123" fmla="*/ 72 h 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6" h="72">
                <a:moveTo>
                  <a:pt x="0" y="0"/>
                </a:moveTo>
                <a:lnTo>
                  <a:pt x="24" y="0"/>
                </a:lnTo>
                <a:lnTo>
                  <a:pt x="48" y="0"/>
                </a:lnTo>
                <a:lnTo>
                  <a:pt x="72" y="0"/>
                </a:lnTo>
                <a:lnTo>
                  <a:pt x="96" y="8"/>
                </a:lnTo>
                <a:lnTo>
                  <a:pt x="120" y="8"/>
                </a:lnTo>
                <a:lnTo>
                  <a:pt x="144" y="16"/>
                </a:lnTo>
                <a:lnTo>
                  <a:pt x="168" y="16"/>
                </a:lnTo>
                <a:lnTo>
                  <a:pt x="192" y="24"/>
                </a:lnTo>
                <a:lnTo>
                  <a:pt x="216" y="40"/>
                </a:lnTo>
                <a:lnTo>
                  <a:pt x="232" y="48"/>
                </a:lnTo>
                <a:lnTo>
                  <a:pt x="240" y="56"/>
                </a:lnTo>
                <a:lnTo>
                  <a:pt x="248" y="56"/>
                </a:lnTo>
                <a:lnTo>
                  <a:pt x="248" y="64"/>
                </a:lnTo>
                <a:lnTo>
                  <a:pt x="256" y="7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68" name="Freeform 408"/>
          <p:cNvSpPr>
            <a:spLocks/>
          </p:cNvSpPr>
          <p:nvPr/>
        </p:nvSpPr>
        <p:spPr bwMode="auto">
          <a:xfrm>
            <a:off x="2133600" y="5481638"/>
            <a:ext cx="609600" cy="419100"/>
          </a:xfrm>
          <a:custGeom>
            <a:avLst/>
            <a:gdLst>
              <a:gd name="T0" fmla="*/ 2147483647 w 384"/>
              <a:gd name="T1" fmla="*/ 2147483647 h 264"/>
              <a:gd name="T2" fmla="*/ 2147483647 w 384"/>
              <a:gd name="T3" fmla="*/ 2147483647 h 264"/>
              <a:gd name="T4" fmla="*/ 2147483647 w 384"/>
              <a:gd name="T5" fmla="*/ 2147483647 h 264"/>
              <a:gd name="T6" fmla="*/ 2147483647 w 384"/>
              <a:gd name="T7" fmla="*/ 2147483647 h 264"/>
              <a:gd name="T8" fmla="*/ 2147483647 w 384"/>
              <a:gd name="T9" fmla="*/ 2147483647 h 264"/>
              <a:gd name="T10" fmla="*/ 2147483647 w 384"/>
              <a:gd name="T11" fmla="*/ 2147483647 h 264"/>
              <a:gd name="T12" fmla="*/ 2147483647 w 384"/>
              <a:gd name="T13" fmla="*/ 2147483647 h 264"/>
              <a:gd name="T14" fmla="*/ 2147483647 w 384"/>
              <a:gd name="T15" fmla="*/ 2147483647 h 264"/>
              <a:gd name="T16" fmla="*/ 2147483647 w 384"/>
              <a:gd name="T17" fmla="*/ 2147483647 h 264"/>
              <a:gd name="T18" fmla="*/ 2147483647 w 384"/>
              <a:gd name="T19" fmla="*/ 2147483647 h 264"/>
              <a:gd name="T20" fmla="*/ 2147483647 w 384"/>
              <a:gd name="T21" fmla="*/ 2147483647 h 264"/>
              <a:gd name="T22" fmla="*/ 2147483647 w 384"/>
              <a:gd name="T23" fmla="*/ 2147483647 h 264"/>
              <a:gd name="T24" fmla="*/ 2147483647 w 384"/>
              <a:gd name="T25" fmla="*/ 2147483647 h 264"/>
              <a:gd name="T26" fmla="*/ 2147483647 w 384"/>
              <a:gd name="T27" fmla="*/ 2147483647 h 264"/>
              <a:gd name="T28" fmla="*/ 2147483647 w 384"/>
              <a:gd name="T29" fmla="*/ 2147483647 h 264"/>
              <a:gd name="T30" fmla="*/ 0 w 384"/>
              <a:gd name="T31" fmla="*/ 2147483647 h 264"/>
              <a:gd name="T32" fmla="*/ 0 w 384"/>
              <a:gd name="T33" fmla="*/ 2147483647 h 264"/>
              <a:gd name="T34" fmla="*/ 0 w 384"/>
              <a:gd name="T35" fmla="*/ 2147483647 h 264"/>
              <a:gd name="T36" fmla="*/ 0 w 384"/>
              <a:gd name="T37" fmla="*/ 2147483647 h 264"/>
              <a:gd name="T38" fmla="*/ 2147483647 w 384"/>
              <a:gd name="T39" fmla="*/ 2147483647 h 264"/>
              <a:gd name="T40" fmla="*/ 2147483647 w 384"/>
              <a:gd name="T41" fmla="*/ 2147483647 h 264"/>
              <a:gd name="T42" fmla="*/ 2147483647 w 384"/>
              <a:gd name="T43" fmla="*/ 2147483647 h 264"/>
              <a:gd name="T44" fmla="*/ 2147483647 w 384"/>
              <a:gd name="T45" fmla="*/ 0 h 264"/>
              <a:gd name="T46" fmla="*/ 2147483647 w 384"/>
              <a:gd name="T47" fmla="*/ 0 h 264"/>
              <a:gd name="T48" fmla="*/ 2147483647 w 384"/>
              <a:gd name="T49" fmla="*/ 0 h 264"/>
              <a:gd name="T50" fmla="*/ 2147483647 w 384"/>
              <a:gd name="T51" fmla="*/ 2147483647 h 264"/>
              <a:gd name="T52" fmla="*/ 2147483647 w 384"/>
              <a:gd name="T53" fmla="*/ 2147483647 h 264"/>
              <a:gd name="T54" fmla="*/ 2147483647 w 384"/>
              <a:gd name="T55" fmla="*/ 2147483647 h 264"/>
              <a:gd name="T56" fmla="*/ 2147483647 w 384"/>
              <a:gd name="T57" fmla="*/ 2147483647 h 264"/>
              <a:gd name="T58" fmla="*/ 2147483647 w 384"/>
              <a:gd name="T59" fmla="*/ 2147483647 h 264"/>
              <a:gd name="T60" fmla="*/ 2147483647 w 384"/>
              <a:gd name="T61" fmla="*/ 2147483647 h 264"/>
              <a:gd name="T62" fmla="*/ 2147483647 w 384"/>
              <a:gd name="T63" fmla="*/ 2147483647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4"/>
              <a:gd name="T97" fmla="*/ 0 h 264"/>
              <a:gd name="T98" fmla="*/ 384 w 384"/>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4" h="264">
                <a:moveTo>
                  <a:pt x="376" y="128"/>
                </a:moveTo>
                <a:lnTo>
                  <a:pt x="384" y="152"/>
                </a:lnTo>
                <a:lnTo>
                  <a:pt x="384" y="176"/>
                </a:lnTo>
                <a:lnTo>
                  <a:pt x="376" y="200"/>
                </a:lnTo>
                <a:lnTo>
                  <a:pt x="360" y="224"/>
                </a:lnTo>
                <a:lnTo>
                  <a:pt x="336" y="240"/>
                </a:lnTo>
                <a:lnTo>
                  <a:pt x="304" y="248"/>
                </a:lnTo>
                <a:lnTo>
                  <a:pt x="272" y="256"/>
                </a:lnTo>
                <a:lnTo>
                  <a:pt x="232" y="264"/>
                </a:lnTo>
                <a:lnTo>
                  <a:pt x="144" y="256"/>
                </a:lnTo>
                <a:lnTo>
                  <a:pt x="80" y="224"/>
                </a:lnTo>
                <a:lnTo>
                  <a:pt x="48" y="208"/>
                </a:lnTo>
                <a:lnTo>
                  <a:pt x="24" y="192"/>
                </a:lnTo>
                <a:lnTo>
                  <a:pt x="8" y="168"/>
                </a:lnTo>
                <a:lnTo>
                  <a:pt x="0" y="144"/>
                </a:lnTo>
                <a:lnTo>
                  <a:pt x="0" y="120"/>
                </a:lnTo>
                <a:lnTo>
                  <a:pt x="0" y="96"/>
                </a:lnTo>
                <a:lnTo>
                  <a:pt x="16" y="72"/>
                </a:lnTo>
                <a:lnTo>
                  <a:pt x="32" y="48"/>
                </a:lnTo>
                <a:lnTo>
                  <a:pt x="80" y="16"/>
                </a:lnTo>
                <a:lnTo>
                  <a:pt x="144" y="0"/>
                </a:lnTo>
                <a:lnTo>
                  <a:pt x="184" y="0"/>
                </a:lnTo>
                <a:lnTo>
                  <a:pt x="216" y="8"/>
                </a:lnTo>
                <a:lnTo>
                  <a:pt x="248" y="16"/>
                </a:lnTo>
                <a:lnTo>
                  <a:pt x="280" y="32"/>
                </a:lnTo>
                <a:lnTo>
                  <a:pt x="312" y="48"/>
                </a:lnTo>
                <a:lnTo>
                  <a:pt x="336" y="72"/>
                </a:lnTo>
                <a:lnTo>
                  <a:pt x="360" y="96"/>
                </a:lnTo>
                <a:lnTo>
                  <a:pt x="376" y="128"/>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69" name="Freeform 409"/>
          <p:cNvSpPr>
            <a:spLocks/>
          </p:cNvSpPr>
          <p:nvPr/>
        </p:nvSpPr>
        <p:spPr bwMode="auto">
          <a:xfrm>
            <a:off x="2933699" y="5697538"/>
            <a:ext cx="50801" cy="38100"/>
          </a:xfrm>
          <a:custGeom>
            <a:avLst/>
            <a:gdLst>
              <a:gd name="T0" fmla="*/ 2147483647 w 32"/>
              <a:gd name="T1" fmla="*/ 2147483647 h 24"/>
              <a:gd name="T2" fmla="*/ 2147483647 w 32"/>
              <a:gd name="T3" fmla="*/ 2147483647 h 24"/>
              <a:gd name="T4" fmla="*/ 2147483647 w 32"/>
              <a:gd name="T5" fmla="*/ 2147483647 h 24"/>
              <a:gd name="T6" fmla="*/ 2147483647 w 32"/>
              <a:gd name="T7" fmla="*/ 2147483647 h 24"/>
              <a:gd name="T8" fmla="*/ 2147483647 w 32"/>
              <a:gd name="T9" fmla="*/ 2147483647 h 24"/>
              <a:gd name="T10" fmla="*/ 0 w 32"/>
              <a:gd name="T11" fmla="*/ 2147483647 h 24"/>
              <a:gd name="T12" fmla="*/ 0 w 32"/>
              <a:gd name="T13" fmla="*/ 2147483647 h 24"/>
              <a:gd name="T14" fmla="*/ 0 w 32"/>
              <a:gd name="T15" fmla="*/ 2147483647 h 24"/>
              <a:gd name="T16" fmla="*/ 2147483647 w 32"/>
              <a:gd name="T17" fmla="*/ 0 h 24"/>
              <a:gd name="T18" fmla="*/ 2147483647 w 32"/>
              <a:gd name="T19" fmla="*/ 0 h 24"/>
              <a:gd name="T20" fmla="*/ 2147483647 w 32"/>
              <a:gd name="T21" fmla="*/ 0 h 24"/>
              <a:gd name="T22" fmla="*/ 2147483647 w 32"/>
              <a:gd name="T23" fmla="*/ 2147483647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24"/>
              <a:gd name="T38" fmla="*/ 32 w 32"/>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24">
                <a:moveTo>
                  <a:pt x="32" y="16"/>
                </a:moveTo>
                <a:lnTo>
                  <a:pt x="32" y="24"/>
                </a:lnTo>
                <a:lnTo>
                  <a:pt x="24" y="24"/>
                </a:lnTo>
                <a:lnTo>
                  <a:pt x="16" y="24"/>
                </a:lnTo>
                <a:lnTo>
                  <a:pt x="0" y="16"/>
                </a:lnTo>
                <a:lnTo>
                  <a:pt x="0" y="8"/>
                </a:lnTo>
                <a:lnTo>
                  <a:pt x="8" y="0"/>
                </a:lnTo>
                <a:lnTo>
                  <a:pt x="24" y="0"/>
                </a:lnTo>
                <a:lnTo>
                  <a:pt x="32" y="16"/>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70" name="Freeform 410"/>
          <p:cNvSpPr>
            <a:spLocks/>
          </p:cNvSpPr>
          <p:nvPr/>
        </p:nvSpPr>
        <p:spPr bwMode="auto">
          <a:xfrm>
            <a:off x="2133600" y="5481638"/>
            <a:ext cx="609600" cy="419100"/>
          </a:xfrm>
          <a:custGeom>
            <a:avLst/>
            <a:gdLst>
              <a:gd name="T0" fmla="*/ 2147483647 w 384"/>
              <a:gd name="T1" fmla="*/ 2147483647 h 264"/>
              <a:gd name="T2" fmla="*/ 2147483647 w 384"/>
              <a:gd name="T3" fmla="*/ 2147483647 h 264"/>
              <a:gd name="T4" fmla="*/ 2147483647 w 384"/>
              <a:gd name="T5" fmla="*/ 2147483647 h 264"/>
              <a:gd name="T6" fmla="*/ 2147483647 w 384"/>
              <a:gd name="T7" fmla="*/ 2147483647 h 264"/>
              <a:gd name="T8" fmla="*/ 2147483647 w 384"/>
              <a:gd name="T9" fmla="*/ 2147483647 h 264"/>
              <a:gd name="T10" fmla="*/ 2147483647 w 384"/>
              <a:gd name="T11" fmla="*/ 2147483647 h 264"/>
              <a:gd name="T12" fmla="*/ 2147483647 w 384"/>
              <a:gd name="T13" fmla="*/ 2147483647 h 264"/>
              <a:gd name="T14" fmla="*/ 2147483647 w 384"/>
              <a:gd name="T15" fmla="*/ 2147483647 h 264"/>
              <a:gd name="T16" fmla="*/ 2147483647 w 384"/>
              <a:gd name="T17" fmla="*/ 2147483647 h 264"/>
              <a:gd name="T18" fmla="*/ 2147483647 w 384"/>
              <a:gd name="T19" fmla="*/ 2147483647 h 264"/>
              <a:gd name="T20" fmla="*/ 2147483647 w 384"/>
              <a:gd name="T21" fmla="*/ 2147483647 h 264"/>
              <a:gd name="T22" fmla="*/ 2147483647 w 384"/>
              <a:gd name="T23" fmla="*/ 2147483647 h 264"/>
              <a:gd name="T24" fmla="*/ 2147483647 w 384"/>
              <a:gd name="T25" fmla="*/ 2147483647 h 264"/>
              <a:gd name="T26" fmla="*/ 2147483647 w 384"/>
              <a:gd name="T27" fmla="*/ 2147483647 h 264"/>
              <a:gd name="T28" fmla="*/ 2147483647 w 384"/>
              <a:gd name="T29" fmla="*/ 2147483647 h 264"/>
              <a:gd name="T30" fmla="*/ 2147483647 w 384"/>
              <a:gd name="T31" fmla="*/ 2147483647 h 264"/>
              <a:gd name="T32" fmla="*/ 2147483647 w 384"/>
              <a:gd name="T33" fmla="*/ 2147483647 h 264"/>
              <a:gd name="T34" fmla="*/ 2147483647 w 384"/>
              <a:gd name="T35" fmla="*/ 2147483647 h 264"/>
              <a:gd name="T36" fmla="*/ 2147483647 w 384"/>
              <a:gd name="T37" fmla="*/ 2147483647 h 264"/>
              <a:gd name="T38" fmla="*/ 2147483647 w 384"/>
              <a:gd name="T39" fmla="*/ 2147483647 h 264"/>
              <a:gd name="T40" fmla="*/ 2147483647 w 384"/>
              <a:gd name="T41" fmla="*/ 2147483647 h 264"/>
              <a:gd name="T42" fmla="*/ 2147483647 w 384"/>
              <a:gd name="T43" fmla="*/ 2147483647 h 264"/>
              <a:gd name="T44" fmla="*/ 2147483647 w 384"/>
              <a:gd name="T45" fmla="*/ 2147483647 h 264"/>
              <a:gd name="T46" fmla="*/ 2147483647 w 384"/>
              <a:gd name="T47" fmla="*/ 2147483647 h 264"/>
              <a:gd name="T48" fmla="*/ 2147483647 w 384"/>
              <a:gd name="T49" fmla="*/ 2147483647 h 264"/>
              <a:gd name="T50" fmla="*/ 2147483647 w 384"/>
              <a:gd name="T51" fmla="*/ 2147483647 h 264"/>
              <a:gd name="T52" fmla="*/ 2147483647 w 384"/>
              <a:gd name="T53" fmla="*/ 2147483647 h 264"/>
              <a:gd name="T54" fmla="*/ 2147483647 w 384"/>
              <a:gd name="T55" fmla="*/ 2147483647 h 264"/>
              <a:gd name="T56" fmla="*/ 2147483647 w 384"/>
              <a:gd name="T57" fmla="*/ 2147483647 h 264"/>
              <a:gd name="T58" fmla="*/ 0 w 384"/>
              <a:gd name="T59" fmla="*/ 2147483647 h 264"/>
              <a:gd name="T60" fmla="*/ 0 w 384"/>
              <a:gd name="T61" fmla="*/ 2147483647 h 264"/>
              <a:gd name="T62" fmla="*/ 0 w 384"/>
              <a:gd name="T63" fmla="*/ 2147483647 h 264"/>
              <a:gd name="T64" fmla="*/ 0 w 384"/>
              <a:gd name="T65" fmla="*/ 2147483647 h 264"/>
              <a:gd name="T66" fmla="*/ 0 w 384"/>
              <a:gd name="T67" fmla="*/ 2147483647 h 264"/>
              <a:gd name="T68" fmla="*/ 0 w 384"/>
              <a:gd name="T69" fmla="*/ 2147483647 h 264"/>
              <a:gd name="T70" fmla="*/ 0 w 384"/>
              <a:gd name="T71" fmla="*/ 2147483647 h 264"/>
              <a:gd name="T72" fmla="*/ 0 w 384"/>
              <a:gd name="T73" fmla="*/ 2147483647 h 264"/>
              <a:gd name="T74" fmla="*/ 2147483647 w 384"/>
              <a:gd name="T75" fmla="*/ 2147483647 h 264"/>
              <a:gd name="T76" fmla="*/ 2147483647 w 384"/>
              <a:gd name="T77" fmla="*/ 2147483647 h 264"/>
              <a:gd name="T78" fmla="*/ 2147483647 w 384"/>
              <a:gd name="T79" fmla="*/ 2147483647 h 264"/>
              <a:gd name="T80" fmla="*/ 2147483647 w 384"/>
              <a:gd name="T81" fmla="*/ 2147483647 h 264"/>
              <a:gd name="T82" fmla="*/ 2147483647 w 384"/>
              <a:gd name="T83" fmla="*/ 2147483647 h 264"/>
              <a:gd name="T84" fmla="*/ 2147483647 w 384"/>
              <a:gd name="T85" fmla="*/ 2147483647 h 264"/>
              <a:gd name="T86" fmla="*/ 2147483647 w 384"/>
              <a:gd name="T87" fmla="*/ 0 h 264"/>
              <a:gd name="T88" fmla="*/ 2147483647 w 384"/>
              <a:gd name="T89" fmla="*/ 0 h 264"/>
              <a:gd name="T90" fmla="*/ 2147483647 w 384"/>
              <a:gd name="T91" fmla="*/ 0 h 264"/>
              <a:gd name="T92" fmla="*/ 2147483647 w 384"/>
              <a:gd name="T93" fmla="*/ 0 h 264"/>
              <a:gd name="T94" fmla="*/ 2147483647 w 384"/>
              <a:gd name="T95" fmla="*/ 0 h 264"/>
              <a:gd name="T96" fmla="*/ 2147483647 w 384"/>
              <a:gd name="T97" fmla="*/ 0 h 264"/>
              <a:gd name="T98" fmla="*/ 2147483647 w 384"/>
              <a:gd name="T99" fmla="*/ 2147483647 h 264"/>
              <a:gd name="T100" fmla="*/ 2147483647 w 384"/>
              <a:gd name="T101" fmla="*/ 2147483647 h 264"/>
              <a:gd name="T102" fmla="*/ 2147483647 w 384"/>
              <a:gd name="T103" fmla="*/ 2147483647 h 264"/>
              <a:gd name="T104" fmla="*/ 2147483647 w 384"/>
              <a:gd name="T105" fmla="*/ 2147483647 h 264"/>
              <a:gd name="T106" fmla="*/ 2147483647 w 384"/>
              <a:gd name="T107" fmla="*/ 2147483647 h 264"/>
              <a:gd name="T108" fmla="*/ 2147483647 w 384"/>
              <a:gd name="T109" fmla="*/ 2147483647 h 264"/>
              <a:gd name="T110" fmla="*/ 2147483647 w 384"/>
              <a:gd name="T111" fmla="*/ 2147483647 h 264"/>
              <a:gd name="T112" fmla="*/ 2147483647 w 384"/>
              <a:gd name="T113" fmla="*/ 2147483647 h 264"/>
              <a:gd name="T114" fmla="*/ 2147483647 w 384"/>
              <a:gd name="T115" fmla="*/ 2147483647 h 264"/>
              <a:gd name="T116" fmla="*/ 2147483647 w 384"/>
              <a:gd name="T117" fmla="*/ 2147483647 h 264"/>
              <a:gd name="T118" fmla="*/ 2147483647 w 384"/>
              <a:gd name="T119" fmla="*/ 2147483647 h 264"/>
              <a:gd name="T120" fmla="*/ 2147483647 w 384"/>
              <a:gd name="T121" fmla="*/ 2147483647 h 264"/>
              <a:gd name="T122" fmla="*/ 2147483647 w 384"/>
              <a:gd name="T123" fmla="*/ 2147483647 h 264"/>
              <a:gd name="T124" fmla="*/ 2147483647 w 384"/>
              <a:gd name="T125" fmla="*/ 2147483647 h 2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4"/>
              <a:gd name="T190" fmla="*/ 0 h 264"/>
              <a:gd name="T191" fmla="*/ 384 w 384"/>
              <a:gd name="T192" fmla="*/ 264 h 2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4" h="264">
                <a:moveTo>
                  <a:pt x="376" y="128"/>
                </a:moveTo>
                <a:lnTo>
                  <a:pt x="384" y="152"/>
                </a:lnTo>
                <a:lnTo>
                  <a:pt x="384" y="176"/>
                </a:lnTo>
                <a:lnTo>
                  <a:pt x="376" y="200"/>
                </a:lnTo>
                <a:lnTo>
                  <a:pt x="360" y="224"/>
                </a:lnTo>
                <a:lnTo>
                  <a:pt x="336" y="240"/>
                </a:lnTo>
                <a:lnTo>
                  <a:pt x="304" y="248"/>
                </a:lnTo>
                <a:lnTo>
                  <a:pt x="272" y="256"/>
                </a:lnTo>
                <a:lnTo>
                  <a:pt x="232" y="264"/>
                </a:lnTo>
                <a:lnTo>
                  <a:pt x="144" y="256"/>
                </a:lnTo>
                <a:lnTo>
                  <a:pt x="80" y="224"/>
                </a:lnTo>
                <a:lnTo>
                  <a:pt x="48" y="208"/>
                </a:lnTo>
                <a:lnTo>
                  <a:pt x="24" y="192"/>
                </a:lnTo>
                <a:lnTo>
                  <a:pt x="8" y="168"/>
                </a:lnTo>
                <a:lnTo>
                  <a:pt x="0" y="144"/>
                </a:lnTo>
                <a:lnTo>
                  <a:pt x="0" y="120"/>
                </a:lnTo>
                <a:lnTo>
                  <a:pt x="0" y="96"/>
                </a:lnTo>
                <a:lnTo>
                  <a:pt x="16" y="72"/>
                </a:lnTo>
                <a:lnTo>
                  <a:pt x="32" y="48"/>
                </a:lnTo>
                <a:lnTo>
                  <a:pt x="80" y="16"/>
                </a:lnTo>
                <a:lnTo>
                  <a:pt x="144" y="0"/>
                </a:lnTo>
                <a:lnTo>
                  <a:pt x="184" y="0"/>
                </a:lnTo>
                <a:lnTo>
                  <a:pt x="216" y="8"/>
                </a:lnTo>
                <a:lnTo>
                  <a:pt x="248" y="16"/>
                </a:lnTo>
                <a:lnTo>
                  <a:pt x="280" y="32"/>
                </a:lnTo>
                <a:lnTo>
                  <a:pt x="312" y="48"/>
                </a:lnTo>
                <a:lnTo>
                  <a:pt x="336" y="72"/>
                </a:lnTo>
                <a:lnTo>
                  <a:pt x="360" y="96"/>
                </a:lnTo>
                <a:lnTo>
                  <a:pt x="376" y="128"/>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71" name="Freeform 411"/>
          <p:cNvSpPr>
            <a:spLocks/>
          </p:cNvSpPr>
          <p:nvPr/>
        </p:nvSpPr>
        <p:spPr bwMode="auto">
          <a:xfrm>
            <a:off x="2933699" y="5697538"/>
            <a:ext cx="50801" cy="38100"/>
          </a:xfrm>
          <a:custGeom>
            <a:avLst/>
            <a:gdLst>
              <a:gd name="T0" fmla="*/ 2147483647 w 32"/>
              <a:gd name="T1" fmla="*/ 2147483647 h 24"/>
              <a:gd name="T2" fmla="*/ 2147483647 w 32"/>
              <a:gd name="T3" fmla="*/ 2147483647 h 24"/>
              <a:gd name="T4" fmla="*/ 2147483647 w 32"/>
              <a:gd name="T5" fmla="*/ 2147483647 h 24"/>
              <a:gd name="T6" fmla="*/ 2147483647 w 32"/>
              <a:gd name="T7" fmla="*/ 2147483647 h 24"/>
              <a:gd name="T8" fmla="*/ 2147483647 w 32"/>
              <a:gd name="T9" fmla="*/ 2147483647 h 24"/>
              <a:gd name="T10" fmla="*/ 2147483647 w 32"/>
              <a:gd name="T11" fmla="*/ 2147483647 h 24"/>
              <a:gd name="T12" fmla="*/ 2147483647 w 32"/>
              <a:gd name="T13" fmla="*/ 2147483647 h 24"/>
              <a:gd name="T14" fmla="*/ 2147483647 w 32"/>
              <a:gd name="T15" fmla="*/ 2147483647 h 24"/>
              <a:gd name="T16" fmla="*/ 2147483647 w 32"/>
              <a:gd name="T17" fmla="*/ 2147483647 h 24"/>
              <a:gd name="T18" fmla="*/ 0 w 32"/>
              <a:gd name="T19" fmla="*/ 2147483647 h 24"/>
              <a:gd name="T20" fmla="*/ 0 w 32"/>
              <a:gd name="T21" fmla="*/ 2147483647 h 24"/>
              <a:gd name="T22" fmla="*/ 0 w 32"/>
              <a:gd name="T23" fmla="*/ 2147483647 h 24"/>
              <a:gd name="T24" fmla="*/ 0 w 32"/>
              <a:gd name="T25" fmla="*/ 2147483647 h 24"/>
              <a:gd name="T26" fmla="*/ 0 w 32"/>
              <a:gd name="T27" fmla="*/ 2147483647 h 24"/>
              <a:gd name="T28" fmla="*/ 0 w 32"/>
              <a:gd name="T29" fmla="*/ 2147483647 h 24"/>
              <a:gd name="T30" fmla="*/ 2147483647 w 32"/>
              <a:gd name="T31" fmla="*/ 0 h 24"/>
              <a:gd name="T32" fmla="*/ 2147483647 w 32"/>
              <a:gd name="T33" fmla="*/ 0 h 24"/>
              <a:gd name="T34" fmla="*/ 2147483647 w 32"/>
              <a:gd name="T35" fmla="*/ 0 h 24"/>
              <a:gd name="T36" fmla="*/ 2147483647 w 32"/>
              <a:gd name="T37" fmla="*/ 0 h 24"/>
              <a:gd name="T38" fmla="*/ 2147483647 w 32"/>
              <a:gd name="T39" fmla="*/ 0 h 24"/>
              <a:gd name="T40" fmla="*/ 2147483647 w 32"/>
              <a:gd name="T41" fmla="*/ 0 h 24"/>
              <a:gd name="T42" fmla="*/ 2147483647 w 32"/>
              <a:gd name="T43" fmla="*/ 2147483647 h 24"/>
              <a:gd name="T44" fmla="*/ 2147483647 w 32"/>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
              <a:gd name="T70" fmla="*/ 0 h 24"/>
              <a:gd name="T71" fmla="*/ 32 w 32"/>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 h="24">
                <a:moveTo>
                  <a:pt x="32" y="16"/>
                </a:moveTo>
                <a:lnTo>
                  <a:pt x="32" y="24"/>
                </a:lnTo>
                <a:lnTo>
                  <a:pt x="24" y="24"/>
                </a:lnTo>
                <a:lnTo>
                  <a:pt x="16" y="24"/>
                </a:lnTo>
                <a:lnTo>
                  <a:pt x="0" y="16"/>
                </a:lnTo>
                <a:lnTo>
                  <a:pt x="0" y="8"/>
                </a:lnTo>
                <a:lnTo>
                  <a:pt x="8" y="0"/>
                </a:lnTo>
                <a:lnTo>
                  <a:pt x="24" y="0"/>
                </a:lnTo>
                <a:lnTo>
                  <a:pt x="32" y="1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72" name="Freeform 412"/>
          <p:cNvSpPr>
            <a:spLocks/>
          </p:cNvSpPr>
          <p:nvPr/>
        </p:nvSpPr>
        <p:spPr bwMode="auto">
          <a:xfrm>
            <a:off x="2794000" y="5672138"/>
            <a:ext cx="25400" cy="38100"/>
          </a:xfrm>
          <a:custGeom>
            <a:avLst/>
            <a:gdLst>
              <a:gd name="T0" fmla="*/ 2147483647 w 16"/>
              <a:gd name="T1" fmla="*/ 2147483647 h 24"/>
              <a:gd name="T2" fmla="*/ 2147483647 w 16"/>
              <a:gd name="T3" fmla="*/ 2147483647 h 24"/>
              <a:gd name="T4" fmla="*/ 2147483647 w 16"/>
              <a:gd name="T5" fmla="*/ 2147483647 h 24"/>
              <a:gd name="T6" fmla="*/ 2147483647 w 16"/>
              <a:gd name="T7" fmla="*/ 2147483647 h 24"/>
              <a:gd name="T8" fmla="*/ 2147483647 w 16"/>
              <a:gd name="T9" fmla="*/ 2147483647 h 24"/>
              <a:gd name="T10" fmla="*/ 0 w 16"/>
              <a:gd name="T11" fmla="*/ 2147483647 h 24"/>
              <a:gd name="T12" fmla="*/ 0 w 16"/>
              <a:gd name="T13" fmla="*/ 2147483647 h 24"/>
              <a:gd name="T14" fmla="*/ 0 w 16"/>
              <a:gd name="T15" fmla="*/ 0 h 24"/>
              <a:gd name="T16" fmla="*/ 0 w 16"/>
              <a:gd name="T17" fmla="*/ 0 h 24"/>
              <a:gd name="T18" fmla="*/ 0 w 16"/>
              <a:gd name="T19" fmla="*/ 0 h 24"/>
              <a:gd name="T20" fmla="*/ 2147483647 w 16"/>
              <a:gd name="T21" fmla="*/ 0 h 24"/>
              <a:gd name="T22" fmla="*/ 2147483647 w 16"/>
              <a:gd name="T23" fmla="*/ 2147483647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24"/>
              <a:gd name="T38" fmla="*/ 16 w 16"/>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24">
                <a:moveTo>
                  <a:pt x="16" y="8"/>
                </a:moveTo>
                <a:lnTo>
                  <a:pt x="16" y="24"/>
                </a:lnTo>
                <a:lnTo>
                  <a:pt x="8" y="24"/>
                </a:lnTo>
                <a:lnTo>
                  <a:pt x="0" y="8"/>
                </a:lnTo>
                <a:lnTo>
                  <a:pt x="0" y="0"/>
                </a:lnTo>
                <a:lnTo>
                  <a:pt x="8" y="0"/>
                </a:lnTo>
                <a:lnTo>
                  <a:pt x="16"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73" name="Freeform 413"/>
          <p:cNvSpPr>
            <a:spLocks/>
          </p:cNvSpPr>
          <p:nvPr/>
        </p:nvSpPr>
        <p:spPr bwMode="auto">
          <a:xfrm>
            <a:off x="2603500" y="5494338"/>
            <a:ext cx="139700" cy="190500"/>
          </a:xfrm>
          <a:custGeom>
            <a:avLst/>
            <a:gdLst>
              <a:gd name="T0" fmla="*/ 2147483647 w 88"/>
              <a:gd name="T1" fmla="*/ 2147483647 h 120"/>
              <a:gd name="T2" fmla="*/ 2147483647 w 88"/>
              <a:gd name="T3" fmla="*/ 2147483647 h 120"/>
              <a:gd name="T4" fmla="*/ 2147483647 w 88"/>
              <a:gd name="T5" fmla="*/ 2147483647 h 120"/>
              <a:gd name="T6" fmla="*/ 2147483647 w 88"/>
              <a:gd name="T7" fmla="*/ 2147483647 h 120"/>
              <a:gd name="T8" fmla="*/ 2147483647 w 88"/>
              <a:gd name="T9" fmla="*/ 2147483647 h 120"/>
              <a:gd name="T10" fmla="*/ 2147483647 w 88"/>
              <a:gd name="T11" fmla="*/ 2147483647 h 120"/>
              <a:gd name="T12" fmla="*/ 2147483647 w 88"/>
              <a:gd name="T13" fmla="*/ 2147483647 h 120"/>
              <a:gd name="T14" fmla="*/ 2147483647 w 88"/>
              <a:gd name="T15" fmla="*/ 2147483647 h 120"/>
              <a:gd name="T16" fmla="*/ 2147483647 w 88"/>
              <a:gd name="T17" fmla="*/ 2147483647 h 120"/>
              <a:gd name="T18" fmla="*/ 2147483647 w 88"/>
              <a:gd name="T19" fmla="*/ 2147483647 h 120"/>
              <a:gd name="T20" fmla="*/ 2147483647 w 88"/>
              <a:gd name="T21" fmla="*/ 2147483647 h 120"/>
              <a:gd name="T22" fmla="*/ 2147483647 w 88"/>
              <a:gd name="T23" fmla="*/ 2147483647 h 120"/>
              <a:gd name="T24" fmla="*/ 0 w 88"/>
              <a:gd name="T25" fmla="*/ 2147483647 h 120"/>
              <a:gd name="T26" fmla="*/ 0 w 88"/>
              <a:gd name="T27" fmla="*/ 2147483647 h 120"/>
              <a:gd name="T28" fmla="*/ 2147483647 w 88"/>
              <a:gd name="T29" fmla="*/ 0 h 120"/>
              <a:gd name="T30" fmla="*/ 2147483647 w 88"/>
              <a:gd name="T31" fmla="*/ 0 h 120"/>
              <a:gd name="T32" fmla="*/ 2147483647 w 88"/>
              <a:gd name="T33" fmla="*/ 0 h 120"/>
              <a:gd name="T34" fmla="*/ 2147483647 w 88"/>
              <a:gd name="T35" fmla="*/ 2147483647 h 120"/>
              <a:gd name="T36" fmla="*/ 2147483647 w 88"/>
              <a:gd name="T37" fmla="*/ 2147483647 h 120"/>
              <a:gd name="T38" fmla="*/ 2147483647 w 88"/>
              <a:gd name="T39" fmla="*/ 2147483647 h 1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
              <a:gd name="T61" fmla="*/ 0 h 120"/>
              <a:gd name="T62" fmla="*/ 88 w 88"/>
              <a:gd name="T63" fmla="*/ 120 h 1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 h="120">
                <a:moveTo>
                  <a:pt x="64" y="48"/>
                </a:moveTo>
                <a:lnTo>
                  <a:pt x="80" y="72"/>
                </a:lnTo>
                <a:lnTo>
                  <a:pt x="88" y="96"/>
                </a:lnTo>
                <a:lnTo>
                  <a:pt x="88" y="112"/>
                </a:lnTo>
                <a:lnTo>
                  <a:pt x="88" y="120"/>
                </a:lnTo>
                <a:lnTo>
                  <a:pt x="72" y="120"/>
                </a:lnTo>
                <a:lnTo>
                  <a:pt x="56" y="112"/>
                </a:lnTo>
                <a:lnTo>
                  <a:pt x="40" y="96"/>
                </a:lnTo>
                <a:lnTo>
                  <a:pt x="24" y="72"/>
                </a:lnTo>
                <a:lnTo>
                  <a:pt x="8" y="48"/>
                </a:lnTo>
                <a:lnTo>
                  <a:pt x="0" y="32"/>
                </a:lnTo>
                <a:lnTo>
                  <a:pt x="0" y="8"/>
                </a:lnTo>
                <a:lnTo>
                  <a:pt x="8" y="0"/>
                </a:lnTo>
                <a:lnTo>
                  <a:pt x="16" y="0"/>
                </a:lnTo>
                <a:lnTo>
                  <a:pt x="32" y="8"/>
                </a:lnTo>
                <a:lnTo>
                  <a:pt x="48" y="24"/>
                </a:lnTo>
                <a:lnTo>
                  <a:pt x="64" y="48"/>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74" name="Freeform 414"/>
          <p:cNvSpPr>
            <a:spLocks/>
          </p:cNvSpPr>
          <p:nvPr/>
        </p:nvSpPr>
        <p:spPr bwMode="auto">
          <a:xfrm>
            <a:off x="2794000" y="5672138"/>
            <a:ext cx="25400" cy="38100"/>
          </a:xfrm>
          <a:custGeom>
            <a:avLst/>
            <a:gdLst>
              <a:gd name="T0" fmla="*/ 2147483647 w 16"/>
              <a:gd name="T1" fmla="*/ 2147483647 h 24"/>
              <a:gd name="T2" fmla="*/ 2147483647 w 16"/>
              <a:gd name="T3" fmla="*/ 2147483647 h 24"/>
              <a:gd name="T4" fmla="*/ 2147483647 w 16"/>
              <a:gd name="T5" fmla="*/ 2147483647 h 24"/>
              <a:gd name="T6" fmla="*/ 2147483647 w 16"/>
              <a:gd name="T7" fmla="*/ 2147483647 h 24"/>
              <a:gd name="T8" fmla="*/ 2147483647 w 16"/>
              <a:gd name="T9" fmla="*/ 2147483647 h 24"/>
              <a:gd name="T10" fmla="*/ 2147483647 w 16"/>
              <a:gd name="T11" fmla="*/ 2147483647 h 24"/>
              <a:gd name="T12" fmla="*/ 2147483647 w 16"/>
              <a:gd name="T13" fmla="*/ 2147483647 h 24"/>
              <a:gd name="T14" fmla="*/ 2147483647 w 16"/>
              <a:gd name="T15" fmla="*/ 2147483647 h 24"/>
              <a:gd name="T16" fmla="*/ 2147483647 w 16"/>
              <a:gd name="T17" fmla="*/ 2147483647 h 24"/>
              <a:gd name="T18" fmla="*/ 0 w 16"/>
              <a:gd name="T19" fmla="*/ 2147483647 h 24"/>
              <a:gd name="T20" fmla="*/ 0 w 16"/>
              <a:gd name="T21" fmla="*/ 2147483647 h 24"/>
              <a:gd name="T22" fmla="*/ 0 w 16"/>
              <a:gd name="T23" fmla="*/ 2147483647 h 24"/>
              <a:gd name="T24" fmla="*/ 0 w 16"/>
              <a:gd name="T25" fmla="*/ 2147483647 h 24"/>
              <a:gd name="T26" fmla="*/ 0 w 16"/>
              <a:gd name="T27" fmla="*/ 0 h 24"/>
              <a:gd name="T28" fmla="*/ 0 w 16"/>
              <a:gd name="T29" fmla="*/ 0 h 24"/>
              <a:gd name="T30" fmla="*/ 0 w 16"/>
              <a:gd name="T31" fmla="*/ 0 h 24"/>
              <a:gd name="T32" fmla="*/ 0 w 16"/>
              <a:gd name="T33" fmla="*/ 0 h 24"/>
              <a:gd name="T34" fmla="*/ 0 w 16"/>
              <a:gd name="T35" fmla="*/ 0 h 24"/>
              <a:gd name="T36" fmla="*/ 0 w 16"/>
              <a:gd name="T37" fmla="*/ 0 h 24"/>
              <a:gd name="T38" fmla="*/ 2147483647 w 16"/>
              <a:gd name="T39" fmla="*/ 0 h 24"/>
              <a:gd name="T40" fmla="*/ 2147483647 w 16"/>
              <a:gd name="T41" fmla="*/ 0 h 24"/>
              <a:gd name="T42" fmla="*/ 2147483647 w 16"/>
              <a:gd name="T43" fmla="*/ 2147483647 h 24"/>
              <a:gd name="T44" fmla="*/ 2147483647 w 16"/>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24"/>
              <a:gd name="T71" fmla="*/ 16 w 16"/>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24">
                <a:moveTo>
                  <a:pt x="16" y="8"/>
                </a:moveTo>
                <a:lnTo>
                  <a:pt x="16" y="24"/>
                </a:lnTo>
                <a:lnTo>
                  <a:pt x="8" y="24"/>
                </a:lnTo>
                <a:lnTo>
                  <a:pt x="0" y="8"/>
                </a:lnTo>
                <a:lnTo>
                  <a:pt x="0" y="0"/>
                </a:lnTo>
                <a:lnTo>
                  <a:pt x="8" y="0"/>
                </a:lnTo>
                <a:lnTo>
                  <a:pt x="16" y="8"/>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75" name="Freeform 415"/>
          <p:cNvSpPr>
            <a:spLocks/>
          </p:cNvSpPr>
          <p:nvPr/>
        </p:nvSpPr>
        <p:spPr bwMode="auto">
          <a:xfrm>
            <a:off x="2603500" y="5494338"/>
            <a:ext cx="139700" cy="190500"/>
          </a:xfrm>
          <a:custGeom>
            <a:avLst/>
            <a:gdLst>
              <a:gd name="T0" fmla="*/ 2147483647 w 88"/>
              <a:gd name="T1" fmla="*/ 2147483647 h 120"/>
              <a:gd name="T2" fmla="*/ 2147483647 w 88"/>
              <a:gd name="T3" fmla="*/ 2147483647 h 120"/>
              <a:gd name="T4" fmla="*/ 2147483647 w 88"/>
              <a:gd name="T5" fmla="*/ 2147483647 h 120"/>
              <a:gd name="T6" fmla="*/ 2147483647 w 88"/>
              <a:gd name="T7" fmla="*/ 2147483647 h 120"/>
              <a:gd name="T8" fmla="*/ 2147483647 w 88"/>
              <a:gd name="T9" fmla="*/ 2147483647 h 120"/>
              <a:gd name="T10" fmla="*/ 2147483647 w 88"/>
              <a:gd name="T11" fmla="*/ 2147483647 h 120"/>
              <a:gd name="T12" fmla="*/ 2147483647 w 88"/>
              <a:gd name="T13" fmla="*/ 2147483647 h 120"/>
              <a:gd name="T14" fmla="*/ 2147483647 w 88"/>
              <a:gd name="T15" fmla="*/ 2147483647 h 120"/>
              <a:gd name="T16" fmla="*/ 2147483647 w 88"/>
              <a:gd name="T17" fmla="*/ 2147483647 h 120"/>
              <a:gd name="T18" fmla="*/ 2147483647 w 88"/>
              <a:gd name="T19" fmla="*/ 2147483647 h 120"/>
              <a:gd name="T20" fmla="*/ 2147483647 w 88"/>
              <a:gd name="T21" fmla="*/ 2147483647 h 120"/>
              <a:gd name="T22" fmla="*/ 2147483647 w 88"/>
              <a:gd name="T23" fmla="*/ 2147483647 h 120"/>
              <a:gd name="T24" fmla="*/ 2147483647 w 88"/>
              <a:gd name="T25" fmla="*/ 2147483647 h 120"/>
              <a:gd name="T26" fmla="*/ 2147483647 w 88"/>
              <a:gd name="T27" fmla="*/ 2147483647 h 120"/>
              <a:gd name="T28" fmla="*/ 2147483647 w 88"/>
              <a:gd name="T29" fmla="*/ 2147483647 h 120"/>
              <a:gd name="T30" fmla="*/ 2147483647 w 88"/>
              <a:gd name="T31" fmla="*/ 2147483647 h 120"/>
              <a:gd name="T32" fmla="*/ 2147483647 w 88"/>
              <a:gd name="T33" fmla="*/ 2147483647 h 120"/>
              <a:gd name="T34" fmla="*/ 2147483647 w 88"/>
              <a:gd name="T35" fmla="*/ 2147483647 h 120"/>
              <a:gd name="T36" fmla="*/ 2147483647 w 88"/>
              <a:gd name="T37" fmla="*/ 2147483647 h 120"/>
              <a:gd name="T38" fmla="*/ 2147483647 w 88"/>
              <a:gd name="T39" fmla="*/ 2147483647 h 120"/>
              <a:gd name="T40" fmla="*/ 2147483647 w 88"/>
              <a:gd name="T41" fmla="*/ 2147483647 h 120"/>
              <a:gd name="T42" fmla="*/ 2147483647 w 88"/>
              <a:gd name="T43" fmla="*/ 2147483647 h 120"/>
              <a:gd name="T44" fmla="*/ 2147483647 w 88"/>
              <a:gd name="T45" fmla="*/ 2147483647 h 120"/>
              <a:gd name="T46" fmla="*/ 0 w 88"/>
              <a:gd name="T47" fmla="*/ 2147483647 h 120"/>
              <a:gd name="T48" fmla="*/ 0 w 88"/>
              <a:gd name="T49" fmla="*/ 2147483647 h 120"/>
              <a:gd name="T50" fmla="*/ 0 w 88"/>
              <a:gd name="T51" fmla="*/ 2147483647 h 120"/>
              <a:gd name="T52" fmla="*/ 0 w 88"/>
              <a:gd name="T53" fmla="*/ 2147483647 h 120"/>
              <a:gd name="T54" fmla="*/ 2147483647 w 88"/>
              <a:gd name="T55" fmla="*/ 0 h 120"/>
              <a:gd name="T56" fmla="*/ 2147483647 w 88"/>
              <a:gd name="T57" fmla="*/ 0 h 120"/>
              <a:gd name="T58" fmla="*/ 2147483647 w 88"/>
              <a:gd name="T59" fmla="*/ 0 h 120"/>
              <a:gd name="T60" fmla="*/ 2147483647 w 88"/>
              <a:gd name="T61" fmla="*/ 0 h 120"/>
              <a:gd name="T62" fmla="*/ 2147483647 w 88"/>
              <a:gd name="T63" fmla="*/ 0 h 120"/>
              <a:gd name="T64" fmla="*/ 2147483647 w 88"/>
              <a:gd name="T65" fmla="*/ 0 h 120"/>
              <a:gd name="T66" fmla="*/ 2147483647 w 88"/>
              <a:gd name="T67" fmla="*/ 2147483647 h 120"/>
              <a:gd name="T68" fmla="*/ 2147483647 w 88"/>
              <a:gd name="T69" fmla="*/ 2147483647 h 120"/>
              <a:gd name="T70" fmla="*/ 2147483647 w 88"/>
              <a:gd name="T71" fmla="*/ 2147483647 h 120"/>
              <a:gd name="T72" fmla="*/ 2147483647 w 88"/>
              <a:gd name="T73" fmla="*/ 2147483647 h 120"/>
              <a:gd name="T74" fmla="*/ 2147483647 w 88"/>
              <a:gd name="T75" fmla="*/ 2147483647 h 120"/>
              <a:gd name="T76" fmla="*/ 2147483647 w 88"/>
              <a:gd name="T77" fmla="*/ 2147483647 h 1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8"/>
              <a:gd name="T118" fmla="*/ 0 h 120"/>
              <a:gd name="T119" fmla="*/ 88 w 88"/>
              <a:gd name="T120" fmla="*/ 120 h 1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8" h="120">
                <a:moveTo>
                  <a:pt x="64" y="48"/>
                </a:moveTo>
                <a:lnTo>
                  <a:pt x="80" y="72"/>
                </a:lnTo>
                <a:lnTo>
                  <a:pt x="88" y="96"/>
                </a:lnTo>
                <a:lnTo>
                  <a:pt x="88" y="112"/>
                </a:lnTo>
                <a:lnTo>
                  <a:pt x="88" y="120"/>
                </a:lnTo>
                <a:lnTo>
                  <a:pt x="72" y="120"/>
                </a:lnTo>
                <a:lnTo>
                  <a:pt x="56" y="112"/>
                </a:lnTo>
                <a:lnTo>
                  <a:pt x="40" y="96"/>
                </a:lnTo>
                <a:lnTo>
                  <a:pt x="24" y="72"/>
                </a:lnTo>
                <a:lnTo>
                  <a:pt x="8" y="48"/>
                </a:lnTo>
                <a:lnTo>
                  <a:pt x="0" y="32"/>
                </a:lnTo>
                <a:lnTo>
                  <a:pt x="0" y="8"/>
                </a:lnTo>
                <a:lnTo>
                  <a:pt x="8" y="0"/>
                </a:lnTo>
                <a:lnTo>
                  <a:pt x="16" y="0"/>
                </a:lnTo>
                <a:lnTo>
                  <a:pt x="32" y="8"/>
                </a:lnTo>
                <a:lnTo>
                  <a:pt x="48" y="24"/>
                </a:lnTo>
                <a:lnTo>
                  <a:pt x="64" y="48"/>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76" name="Freeform 416"/>
          <p:cNvSpPr>
            <a:spLocks/>
          </p:cNvSpPr>
          <p:nvPr/>
        </p:nvSpPr>
        <p:spPr bwMode="auto">
          <a:xfrm>
            <a:off x="2527303" y="5849938"/>
            <a:ext cx="266700" cy="50800"/>
          </a:xfrm>
          <a:custGeom>
            <a:avLst/>
            <a:gdLst>
              <a:gd name="T0" fmla="*/ 2147483647 w 168"/>
              <a:gd name="T1" fmla="*/ 2147483647 h 32"/>
              <a:gd name="T2" fmla="*/ 2147483647 w 168"/>
              <a:gd name="T3" fmla="*/ 2147483647 h 32"/>
              <a:gd name="T4" fmla="*/ 2147483647 w 168"/>
              <a:gd name="T5" fmla="*/ 2147483647 h 32"/>
              <a:gd name="T6" fmla="*/ 2147483647 w 168"/>
              <a:gd name="T7" fmla="*/ 2147483647 h 32"/>
              <a:gd name="T8" fmla="*/ 2147483647 w 168"/>
              <a:gd name="T9" fmla="*/ 2147483647 h 32"/>
              <a:gd name="T10" fmla="*/ 2147483647 w 168"/>
              <a:gd name="T11" fmla="*/ 2147483647 h 32"/>
              <a:gd name="T12" fmla="*/ 2147483647 w 168"/>
              <a:gd name="T13" fmla="*/ 2147483647 h 32"/>
              <a:gd name="T14" fmla="*/ 2147483647 w 168"/>
              <a:gd name="T15" fmla="*/ 2147483647 h 32"/>
              <a:gd name="T16" fmla="*/ 2147483647 w 168"/>
              <a:gd name="T17" fmla="*/ 2147483647 h 32"/>
              <a:gd name="T18" fmla="*/ 0 w 168"/>
              <a:gd name="T19" fmla="*/ 2147483647 h 32"/>
              <a:gd name="T20" fmla="*/ 0 w 168"/>
              <a:gd name="T21" fmla="*/ 2147483647 h 32"/>
              <a:gd name="T22" fmla="*/ 2147483647 w 168"/>
              <a:gd name="T23" fmla="*/ 2147483647 h 32"/>
              <a:gd name="T24" fmla="*/ 2147483647 w 168"/>
              <a:gd name="T25" fmla="*/ 2147483647 h 32"/>
              <a:gd name="T26" fmla="*/ 2147483647 w 168"/>
              <a:gd name="T27" fmla="*/ 0 h 32"/>
              <a:gd name="T28" fmla="*/ 2147483647 w 168"/>
              <a:gd name="T29" fmla="*/ 0 h 32"/>
              <a:gd name="T30" fmla="*/ 2147483647 w 168"/>
              <a:gd name="T31" fmla="*/ 0 h 32"/>
              <a:gd name="T32" fmla="*/ 2147483647 w 168"/>
              <a:gd name="T33" fmla="*/ 0 h 32"/>
              <a:gd name="T34" fmla="*/ 2147483647 w 168"/>
              <a:gd name="T35" fmla="*/ 2147483647 h 32"/>
              <a:gd name="T36" fmla="*/ 2147483647 w 168"/>
              <a:gd name="T37" fmla="*/ 2147483647 h 32"/>
              <a:gd name="T38" fmla="*/ 2147483647 w 168"/>
              <a:gd name="T39" fmla="*/ 2147483647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8"/>
              <a:gd name="T61" fmla="*/ 0 h 32"/>
              <a:gd name="T62" fmla="*/ 168 w 168"/>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8" h="32">
                <a:moveTo>
                  <a:pt x="168" y="16"/>
                </a:moveTo>
                <a:lnTo>
                  <a:pt x="160" y="24"/>
                </a:lnTo>
                <a:lnTo>
                  <a:pt x="144" y="24"/>
                </a:lnTo>
                <a:lnTo>
                  <a:pt x="120" y="32"/>
                </a:lnTo>
                <a:lnTo>
                  <a:pt x="88" y="32"/>
                </a:lnTo>
                <a:lnTo>
                  <a:pt x="56" y="32"/>
                </a:lnTo>
                <a:lnTo>
                  <a:pt x="32" y="24"/>
                </a:lnTo>
                <a:lnTo>
                  <a:pt x="8" y="24"/>
                </a:lnTo>
                <a:lnTo>
                  <a:pt x="0" y="16"/>
                </a:lnTo>
                <a:lnTo>
                  <a:pt x="8" y="8"/>
                </a:lnTo>
                <a:lnTo>
                  <a:pt x="24" y="8"/>
                </a:lnTo>
                <a:lnTo>
                  <a:pt x="48" y="0"/>
                </a:lnTo>
                <a:lnTo>
                  <a:pt x="80" y="0"/>
                </a:lnTo>
                <a:lnTo>
                  <a:pt x="112" y="0"/>
                </a:lnTo>
                <a:lnTo>
                  <a:pt x="136" y="8"/>
                </a:lnTo>
                <a:lnTo>
                  <a:pt x="160" y="8"/>
                </a:lnTo>
                <a:lnTo>
                  <a:pt x="168" y="16"/>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77" name="Freeform 417"/>
          <p:cNvSpPr>
            <a:spLocks/>
          </p:cNvSpPr>
          <p:nvPr/>
        </p:nvSpPr>
        <p:spPr bwMode="auto">
          <a:xfrm>
            <a:off x="2527303" y="5849938"/>
            <a:ext cx="266700" cy="50800"/>
          </a:xfrm>
          <a:custGeom>
            <a:avLst/>
            <a:gdLst>
              <a:gd name="T0" fmla="*/ 2147483647 w 168"/>
              <a:gd name="T1" fmla="*/ 2147483647 h 32"/>
              <a:gd name="T2" fmla="*/ 2147483647 w 168"/>
              <a:gd name="T3" fmla="*/ 2147483647 h 32"/>
              <a:gd name="T4" fmla="*/ 2147483647 w 168"/>
              <a:gd name="T5" fmla="*/ 2147483647 h 32"/>
              <a:gd name="T6" fmla="*/ 2147483647 w 168"/>
              <a:gd name="T7" fmla="*/ 2147483647 h 32"/>
              <a:gd name="T8" fmla="*/ 2147483647 w 168"/>
              <a:gd name="T9" fmla="*/ 2147483647 h 32"/>
              <a:gd name="T10" fmla="*/ 2147483647 w 168"/>
              <a:gd name="T11" fmla="*/ 2147483647 h 32"/>
              <a:gd name="T12" fmla="*/ 2147483647 w 168"/>
              <a:gd name="T13" fmla="*/ 2147483647 h 32"/>
              <a:gd name="T14" fmla="*/ 2147483647 w 168"/>
              <a:gd name="T15" fmla="*/ 2147483647 h 32"/>
              <a:gd name="T16" fmla="*/ 2147483647 w 168"/>
              <a:gd name="T17" fmla="*/ 2147483647 h 32"/>
              <a:gd name="T18" fmla="*/ 2147483647 w 168"/>
              <a:gd name="T19" fmla="*/ 2147483647 h 32"/>
              <a:gd name="T20" fmla="*/ 2147483647 w 168"/>
              <a:gd name="T21" fmla="*/ 2147483647 h 32"/>
              <a:gd name="T22" fmla="*/ 2147483647 w 168"/>
              <a:gd name="T23" fmla="*/ 2147483647 h 32"/>
              <a:gd name="T24" fmla="*/ 2147483647 w 168"/>
              <a:gd name="T25" fmla="*/ 2147483647 h 32"/>
              <a:gd name="T26" fmla="*/ 2147483647 w 168"/>
              <a:gd name="T27" fmla="*/ 2147483647 h 32"/>
              <a:gd name="T28" fmla="*/ 2147483647 w 168"/>
              <a:gd name="T29" fmla="*/ 2147483647 h 32"/>
              <a:gd name="T30" fmla="*/ 2147483647 w 168"/>
              <a:gd name="T31" fmla="*/ 2147483647 h 32"/>
              <a:gd name="T32" fmla="*/ 2147483647 w 168"/>
              <a:gd name="T33" fmla="*/ 2147483647 h 32"/>
              <a:gd name="T34" fmla="*/ 0 w 168"/>
              <a:gd name="T35" fmla="*/ 2147483647 h 32"/>
              <a:gd name="T36" fmla="*/ 0 w 168"/>
              <a:gd name="T37" fmla="*/ 2147483647 h 32"/>
              <a:gd name="T38" fmla="*/ 0 w 168"/>
              <a:gd name="T39" fmla="*/ 2147483647 h 32"/>
              <a:gd name="T40" fmla="*/ 0 w 168"/>
              <a:gd name="T41" fmla="*/ 2147483647 h 32"/>
              <a:gd name="T42" fmla="*/ 2147483647 w 168"/>
              <a:gd name="T43" fmla="*/ 2147483647 h 32"/>
              <a:gd name="T44" fmla="*/ 2147483647 w 168"/>
              <a:gd name="T45" fmla="*/ 2147483647 h 32"/>
              <a:gd name="T46" fmla="*/ 2147483647 w 168"/>
              <a:gd name="T47" fmla="*/ 2147483647 h 32"/>
              <a:gd name="T48" fmla="*/ 2147483647 w 168"/>
              <a:gd name="T49" fmla="*/ 2147483647 h 32"/>
              <a:gd name="T50" fmla="*/ 2147483647 w 168"/>
              <a:gd name="T51" fmla="*/ 0 h 32"/>
              <a:gd name="T52" fmla="*/ 2147483647 w 168"/>
              <a:gd name="T53" fmla="*/ 0 h 32"/>
              <a:gd name="T54" fmla="*/ 2147483647 w 168"/>
              <a:gd name="T55" fmla="*/ 0 h 32"/>
              <a:gd name="T56" fmla="*/ 2147483647 w 168"/>
              <a:gd name="T57" fmla="*/ 0 h 32"/>
              <a:gd name="T58" fmla="*/ 2147483647 w 168"/>
              <a:gd name="T59" fmla="*/ 0 h 32"/>
              <a:gd name="T60" fmla="*/ 2147483647 w 168"/>
              <a:gd name="T61" fmla="*/ 0 h 32"/>
              <a:gd name="T62" fmla="*/ 2147483647 w 168"/>
              <a:gd name="T63" fmla="*/ 0 h 32"/>
              <a:gd name="T64" fmla="*/ 2147483647 w 168"/>
              <a:gd name="T65" fmla="*/ 0 h 32"/>
              <a:gd name="T66" fmla="*/ 2147483647 w 168"/>
              <a:gd name="T67" fmla="*/ 2147483647 h 32"/>
              <a:gd name="T68" fmla="*/ 2147483647 w 168"/>
              <a:gd name="T69" fmla="*/ 2147483647 h 32"/>
              <a:gd name="T70" fmla="*/ 2147483647 w 168"/>
              <a:gd name="T71" fmla="*/ 2147483647 h 32"/>
              <a:gd name="T72" fmla="*/ 2147483647 w 168"/>
              <a:gd name="T73" fmla="*/ 2147483647 h 32"/>
              <a:gd name="T74" fmla="*/ 2147483647 w 168"/>
              <a:gd name="T75" fmla="*/ 2147483647 h 32"/>
              <a:gd name="T76" fmla="*/ 2147483647 w 168"/>
              <a:gd name="T77" fmla="*/ 2147483647 h 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8"/>
              <a:gd name="T118" fmla="*/ 0 h 32"/>
              <a:gd name="T119" fmla="*/ 168 w 168"/>
              <a:gd name="T120" fmla="*/ 32 h 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8" h="32">
                <a:moveTo>
                  <a:pt x="168" y="16"/>
                </a:moveTo>
                <a:lnTo>
                  <a:pt x="160" y="24"/>
                </a:lnTo>
                <a:lnTo>
                  <a:pt x="144" y="24"/>
                </a:lnTo>
                <a:lnTo>
                  <a:pt x="120" y="32"/>
                </a:lnTo>
                <a:lnTo>
                  <a:pt x="88" y="32"/>
                </a:lnTo>
                <a:lnTo>
                  <a:pt x="56" y="32"/>
                </a:lnTo>
                <a:lnTo>
                  <a:pt x="32" y="24"/>
                </a:lnTo>
                <a:lnTo>
                  <a:pt x="8" y="24"/>
                </a:lnTo>
                <a:lnTo>
                  <a:pt x="0" y="16"/>
                </a:lnTo>
                <a:lnTo>
                  <a:pt x="8" y="8"/>
                </a:lnTo>
                <a:lnTo>
                  <a:pt x="24" y="8"/>
                </a:lnTo>
                <a:lnTo>
                  <a:pt x="48" y="0"/>
                </a:lnTo>
                <a:lnTo>
                  <a:pt x="80" y="0"/>
                </a:lnTo>
                <a:lnTo>
                  <a:pt x="112" y="0"/>
                </a:lnTo>
                <a:lnTo>
                  <a:pt x="136" y="8"/>
                </a:lnTo>
                <a:lnTo>
                  <a:pt x="160" y="8"/>
                </a:lnTo>
                <a:lnTo>
                  <a:pt x="168" y="1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78" name="Freeform 418"/>
          <p:cNvSpPr>
            <a:spLocks/>
          </p:cNvSpPr>
          <p:nvPr/>
        </p:nvSpPr>
        <p:spPr bwMode="auto">
          <a:xfrm>
            <a:off x="2209801" y="5849938"/>
            <a:ext cx="254000" cy="50800"/>
          </a:xfrm>
          <a:custGeom>
            <a:avLst/>
            <a:gdLst>
              <a:gd name="T0" fmla="*/ 2147483647 w 160"/>
              <a:gd name="T1" fmla="*/ 2147483647 h 32"/>
              <a:gd name="T2" fmla="*/ 2147483647 w 160"/>
              <a:gd name="T3" fmla="*/ 2147483647 h 32"/>
              <a:gd name="T4" fmla="*/ 2147483647 w 160"/>
              <a:gd name="T5" fmla="*/ 2147483647 h 32"/>
              <a:gd name="T6" fmla="*/ 2147483647 w 160"/>
              <a:gd name="T7" fmla="*/ 2147483647 h 32"/>
              <a:gd name="T8" fmla="*/ 2147483647 w 160"/>
              <a:gd name="T9" fmla="*/ 2147483647 h 32"/>
              <a:gd name="T10" fmla="*/ 2147483647 w 160"/>
              <a:gd name="T11" fmla="*/ 2147483647 h 32"/>
              <a:gd name="T12" fmla="*/ 2147483647 w 160"/>
              <a:gd name="T13" fmla="*/ 2147483647 h 32"/>
              <a:gd name="T14" fmla="*/ 2147483647 w 160"/>
              <a:gd name="T15" fmla="*/ 2147483647 h 32"/>
              <a:gd name="T16" fmla="*/ 2147483647 w 160"/>
              <a:gd name="T17" fmla="*/ 2147483647 h 32"/>
              <a:gd name="T18" fmla="*/ 0 w 160"/>
              <a:gd name="T19" fmla="*/ 2147483647 h 32"/>
              <a:gd name="T20" fmla="*/ 0 w 160"/>
              <a:gd name="T21" fmla="*/ 2147483647 h 32"/>
              <a:gd name="T22" fmla="*/ 2147483647 w 160"/>
              <a:gd name="T23" fmla="*/ 2147483647 h 32"/>
              <a:gd name="T24" fmla="*/ 2147483647 w 160"/>
              <a:gd name="T25" fmla="*/ 2147483647 h 32"/>
              <a:gd name="T26" fmla="*/ 2147483647 w 160"/>
              <a:gd name="T27" fmla="*/ 2147483647 h 32"/>
              <a:gd name="T28" fmla="*/ 2147483647 w 160"/>
              <a:gd name="T29" fmla="*/ 0 h 32"/>
              <a:gd name="T30" fmla="*/ 2147483647 w 160"/>
              <a:gd name="T31" fmla="*/ 0 h 32"/>
              <a:gd name="T32" fmla="*/ 2147483647 w 160"/>
              <a:gd name="T33" fmla="*/ 0 h 32"/>
              <a:gd name="T34" fmla="*/ 2147483647 w 160"/>
              <a:gd name="T35" fmla="*/ 2147483647 h 32"/>
              <a:gd name="T36" fmla="*/ 2147483647 w 160"/>
              <a:gd name="T37" fmla="*/ 2147483647 h 32"/>
              <a:gd name="T38" fmla="*/ 2147483647 w 160"/>
              <a:gd name="T39" fmla="*/ 2147483647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0"/>
              <a:gd name="T61" fmla="*/ 0 h 32"/>
              <a:gd name="T62" fmla="*/ 160 w 160"/>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0" h="32">
                <a:moveTo>
                  <a:pt x="160" y="16"/>
                </a:moveTo>
                <a:lnTo>
                  <a:pt x="160" y="24"/>
                </a:lnTo>
                <a:lnTo>
                  <a:pt x="144" y="24"/>
                </a:lnTo>
                <a:lnTo>
                  <a:pt x="120" y="32"/>
                </a:lnTo>
                <a:lnTo>
                  <a:pt x="88" y="32"/>
                </a:lnTo>
                <a:lnTo>
                  <a:pt x="56" y="32"/>
                </a:lnTo>
                <a:lnTo>
                  <a:pt x="24" y="24"/>
                </a:lnTo>
                <a:lnTo>
                  <a:pt x="8" y="24"/>
                </a:lnTo>
                <a:lnTo>
                  <a:pt x="0" y="16"/>
                </a:lnTo>
                <a:lnTo>
                  <a:pt x="8" y="8"/>
                </a:lnTo>
                <a:lnTo>
                  <a:pt x="24" y="8"/>
                </a:lnTo>
                <a:lnTo>
                  <a:pt x="48" y="8"/>
                </a:lnTo>
                <a:lnTo>
                  <a:pt x="80" y="0"/>
                </a:lnTo>
                <a:lnTo>
                  <a:pt x="112" y="0"/>
                </a:lnTo>
                <a:lnTo>
                  <a:pt x="136" y="8"/>
                </a:lnTo>
                <a:lnTo>
                  <a:pt x="152" y="8"/>
                </a:lnTo>
                <a:lnTo>
                  <a:pt x="160" y="16"/>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79" name="Freeform 419"/>
          <p:cNvSpPr>
            <a:spLocks/>
          </p:cNvSpPr>
          <p:nvPr/>
        </p:nvSpPr>
        <p:spPr bwMode="auto">
          <a:xfrm>
            <a:off x="2209801" y="5849938"/>
            <a:ext cx="254000" cy="50800"/>
          </a:xfrm>
          <a:custGeom>
            <a:avLst/>
            <a:gdLst>
              <a:gd name="T0" fmla="*/ 2147483647 w 160"/>
              <a:gd name="T1" fmla="*/ 2147483647 h 32"/>
              <a:gd name="T2" fmla="*/ 2147483647 w 160"/>
              <a:gd name="T3" fmla="*/ 2147483647 h 32"/>
              <a:gd name="T4" fmla="*/ 2147483647 w 160"/>
              <a:gd name="T5" fmla="*/ 2147483647 h 32"/>
              <a:gd name="T6" fmla="*/ 2147483647 w 160"/>
              <a:gd name="T7" fmla="*/ 2147483647 h 32"/>
              <a:gd name="T8" fmla="*/ 2147483647 w 160"/>
              <a:gd name="T9" fmla="*/ 2147483647 h 32"/>
              <a:gd name="T10" fmla="*/ 2147483647 w 160"/>
              <a:gd name="T11" fmla="*/ 2147483647 h 32"/>
              <a:gd name="T12" fmla="*/ 2147483647 w 160"/>
              <a:gd name="T13" fmla="*/ 2147483647 h 32"/>
              <a:gd name="T14" fmla="*/ 2147483647 w 160"/>
              <a:gd name="T15" fmla="*/ 2147483647 h 32"/>
              <a:gd name="T16" fmla="*/ 2147483647 w 160"/>
              <a:gd name="T17" fmla="*/ 2147483647 h 32"/>
              <a:gd name="T18" fmla="*/ 2147483647 w 160"/>
              <a:gd name="T19" fmla="*/ 2147483647 h 32"/>
              <a:gd name="T20" fmla="*/ 2147483647 w 160"/>
              <a:gd name="T21" fmla="*/ 2147483647 h 32"/>
              <a:gd name="T22" fmla="*/ 2147483647 w 160"/>
              <a:gd name="T23" fmla="*/ 2147483647 h 32"/>
              <a:gd name="T24" fmla="*/ 2147483647 w 160"/>
              <a:gd name="T25" fmla="*/ 2147483647 h 32"/>
              <a:gd name="T26" fmla="*/ 2147483647 w 160"/>
              <a:gd name="T27" fmla="*/ 2147483647 h 32"/>
              <a:gd name="T28" fmla="*/ 2147483647 w 160"/>
              <a:gd name="T29" fmla="*/ 2147483647 h 32"/>
              <a:gd name="T30" fmla="*/ 2147483647 w 160"/>
              <a:gd name="T31" fmla="*/ 2147483647 h 32"/>
              <a:gd name="T32" fmla="*/ 2147483647 w 160"/>
              <a:gd name="T33" fmla="*/ 2147483647 h 32"/>
              <a:gd name="T34" fmla="*/ 0 w 160"/>
              <a:gd name="T35" fmla="*/ 2147483647 h 32"/>
              <a:gd name="T36" fmla="*/ 0 w 160"/>
              <a:gd name="T37" fmla="*/ 2147483647 h 32"/>
              <a:gd name="T38" fmla="*/ 0 w 160"/>
              <a:gd name="T39" fmla="*/ 2147483647 h 32"/>
              <a:gd name="T40" fmla="*/ 0 w 160"/>
              <a:gd name="T41" fmla="*/ 2147483647 h 32"/>
              <a:gd name="T42" fmla="*/ 2147483647 w 160"/>
              <a:gd name="T43" fmla="*/ 2147483647 h 32"/>
              <a:gd name="T44" fmla="*/ 2147483647 w 160"/>
              <a:gd name="T45" fmla="*/ 2147483647 h 32"/>
              <a:gd name="T46" fmla="*/ 2147483647 w 160"/>
              <a:gd name="T47" fmla="*/ 2147483647 h 32"/>
              <a:gd name="T48" fmla="*/ 2147483647 w 160"/>
              <a:gd name="T49" fmla="*/ 2147483647 h 32"/>
              <a:gd name="T50" fmla="*/ 2147483647 w 160"/>
              <a:gd name="T51" fmla="*/ 2147483647 h 32"/>
              <a:gd name="T52" fmla="*/ 2147483647 w 160"/>
              <a:gd name="T53" fmla="*/ 2147483647 h 32"/>
              <a:gd name="T54" fmla="*/ 2147483647 w 160"/>
              <a:gd name="T55" fmla="*/ 0 h 32"/>
              <a:gd name="T56" fmla="*/ 2147483647 w 160"/>
              <a:gd name="T57" fmla="*/ 0 h 32"/>
              <a:gd name="T58" fmla="*/ 2147483647 w 160"/>
              <a:gd name="T59" fmla="*/ 0 h 32"/>
              <a:gd name="T60" fmla="*/ 2147483647 w 160"/>
              <a:gd name="T61" fmla="*/ 0 h 32"/>
              <a:gd name="T62" fmla="*/ 2147483647 w 160"/>
              <a:gd name="T63" fmla="*/ 0 h 32"/>
              <a:gd name="T64" fmla="*/ 2147483647 w 160"/>
              <a:gd name="T65" fmla="*/ 0 h 32"/>
              <a:gd name="T66" fmla="*/ 2147483647 w 160"/>
              <a:gd name="T67" fmla="*/ 2147483647 h 32"/>
              <a:gd name="T68" fmla="*/ 2147483647 w 160"/>
              <a:gd name="T69" fmla="*/ 2147483647 h 32"/>
              <a:gd name="T70" fmla="*/ 2147483647 w 160"/>
              <a:gd name="T71" fmla="*/ 2147483647 h 32"/>
              <a:gd name="T72" fmla="*/ 2147483647 w 160"/>
              <a:gd name="T73" fmla="*/ 2147483647 h 32"/>
              <a:gd name="T74" fmla="*/ 2147483647 w 160"/>
              <a:gd name="T75" fmla="*/ 2147483647 h 32"/>
              <a:gd name="T76" fmla="*/ 2147483647 w 160"/>
              <a:gd name="T77" fmla="*/ 2147483647 h 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0"/>
              <a:gd name="T118" fmla="*/ 0 h 32"/>
              <a:gd name="T119" fmla="*/ 160 w 160"/>
              <a:gd name="T120" fmla="*/ 32 h 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0" h="32">
                <a:moveTo>
                  <a:pt x="160" y="16"/>
                </a:moveTo>
                <a:lnTo>
                  <a:pt x="160" y="24"/>
                </a:lnTo>
                <a:lnTo>
                  <a:pt x="144" y="24"/>
                </a:lnTo>
                <a:lnTo>
                  <a:pt x="120" y="32"/>
                </a:lnTo>
                <a:lnTo>
                  <a:pt x="88" y="32"/>
                </a:lnTo>
                <a:lnTo>
                  <a:pt x="56" y="32"/>
                </a:lnTo>
                <a:lnTo>
                  <a:pt x="24" y="24"/>
                </a:lnTo>
                <a:lnTo>
                  <a:pt x="8" y="24"/>
                </a:lnTo>
                <a:lnTo>
                  <a:pt x="0" y="16"/>
                </a:lnTo>
                <a:lnTo>
                  <a:pt x="8" y="8"/>
                </a:lnTo>
                <a:lnTo>
                  <a:pt x="24" y="8"/>
                </a:lnTo>
                <a:lnTo>
                  <a:pt x="48" y="8"/>
                </a:lnTo>
                <a:lnTo>
                  <a:pt x="80" y="0"/>
                </a:lnTo>
                <a:lnTo>
                  <a:pt x="112" y="0"/>
                </a:lnTo>
                <a:lnTo>
                  <a:pt x="136" y="8"/>
                </a:lnTo>
                <a:lnTo>
                  <a:pt x="152" y="8"/>
                </a:lnTo>
                <a:lnTo>
                  <a:pt x="160" y="1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80" name="Freeform 420"/>
          <p:cNvSpPr>
            <a:spLocks/>
          </p:cNvSpPr>
          <p:nvPr/>
        </p:nvSpPr>
        <p:spPr bwMode="auto">
          <a:xfrm>
            <a:off x="2451100" y="5849938"/>
            <a:ext cx="25400" cy="50800"/>
          </a:xfrm>
          <a:custGeom>
            <a:avLst/>
            <a:gdLst>
              <a:gd name="T0" fmla="*/ 2147483647 w 16"/>
              <a:gd name="T1" fmla="*/ 2147483647 h 32"/>
              <a:gd name="T2" fmla="*/ 2147483647 w 16"/>
              <a:gd name="T3" fmla="*/ 2147483647 h 32"/>
              <a:gd name="T4" fmla="*/ 2147483647 w 16"/>
              <a:gd name="T5" fmla="*/ 2147483647 h 32"/>
              <a:gd name="T6" fmla="*/ 2147483647 w 16"/>
              <a:gd name="T7" fmla="*/ 2147483647 h 32"/>
              <a:gd name="T8" fmla="*/ 2147483647 w 16"/>
              <a:gd name="T9" fmla="*/ 2147483647 h 32"/>
              <a:gd name="T10" fmla="*/ 0 w 16"/>
              <a:gd name="T11" fmla="*/ 2147483647 h 32"/>
              <a:gd name="T12" fmla="*/ 0 w 16"/>
              <a:gd name="T13" fmla="*/ 2147483647 h 32"/>
              <a:gd name="T14" fmla="*/ 0 w 16"/>
              <a:gd name="T15" fmla="*/ 2147483647 h 32"/>
              <a:gd name="T16" fmla="*/ 0 w 16"/>
              <a:gd name="T17" fmla="*/ 0 h 32"/>
              <a:gd name="T18" fmla="*/ 0 w 16"/>
              <a:gd name="T19" fmla="*/ 0 h 32"/>
              <a:gd name="T20" fmla="*/ 2147483647 w 16"/>
              <a:gd name="T21" fmla="*/ 2147483647 h 32"/>
              <a:gd name="T22" fmla="*/ 2147483647 w 16"/>
              <a:gd name="T23" fmla="*/ 2147483647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32"/>
              <a:gd name="T38" fmla="*/ 16 w 16"/>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32">
                <a:moveTo>
                  <a:pt x="16" y="16"/>
                </a:moveTo>
                <a:lnTo>
                  <a:pt x="16" y="32"/>
                </a:lnTo>
                <a:lnTo>
                  <a:pt x="8" y="32"/>
                </a:lnTo>
                <a:lnTo>
                  <a:pt x="0" y="16"/>
                </a:lnTo>
                <a:lnTo>
                  <a:pt x="0" y="8"/>
                </a:lnTo>
                <a:lnTo>
                  <a:pt x="0" y="0"/>
                </a:lnTo>
                <a:lnTo>
                  <a:pt x="8" y="8"/>
                </a:lnTo>
                <a:lnTo>
                  <a:pt x="16" y="16"/>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81" name="Freeform 421"/>
          <p:cNvSpPr>
            <a:spLocks/>
          </p:cNvSpPr>
          <p:nvPr/>
        </p:nvSpPr>
        <p:spPr bwMode="auto">
          <a:xfrm>
            <a:off x="2451100" y="5849938"/>
            <a:ext cx="25400" cy="50800"/>
          </a:xfrm>
          <a:custGeom>
            <a:avLst/>
            <a:gdLst>
              <a:gd name="T0" fmla="*/ 2147483647 w 16"/>
              <a:gd name="T1" fmla="*/ 2147483647 h 32"/>
              <a:gd name="T2" fmla="*/ 2147483647 w 16"/>
              <a:gd name="T3" fmla="*/ 2147483647 h 32"/>
              <a:gd name="T4" fmla="*/ 2147483647 w 16"/>
              <a:gd name="T5" fmla="*/ 2147483647 h 32"/>
              <a:gd name="T6" fmla="*/ 2147483647 w 16"/>
              <a:gd name="T7" fmla="*/ 2147483647 h 32"/>
              <a:gd name="T8" fmla="*/ 2147483647 w 16"/>
              <a:gd name="T9" fmla="*/ 2147483647 h 32"/>
              <a:gd name="T10" fmla="*/ 2147483647 w 16"/>
              <a:gd name="T11" fmla="*/ 2147483647 h 32"/>
              <a:gd name="T12" fmla="*/ 2147483647 w 16"/>
              <a:gd name="T13" fmla="*/ 2147483647 h 32"/>
              <a:gd name="T14" fmla="*/ 2147483647 w 16"/>
              <a:gd name="T15" fmla="*/ 2147483647 h 32"/>
              <a:gd name="T16" fmla="*/ 2147483647 w 16"/>
              <a:gd name="T17" fmla="*/ 2147483647 h 32"/>
              <a:gd name="T18" fmla="*/ 0 w 16"/>
              <a:gd name="T19" fmla="*/ 2147483647 h 32"/>
              <a:gd name="T20" fmla="*/ 0 w 16"/>
              <a:gd name="T21" fmla="*/ 2147483647 h 32"/>
              <a:gd name="T22" fmla="*/ 0 w 16"/>
              <a:gd name="T23" fmla="*/ 2147483647 h 32"/>
              <a:gd name="T24" fmla="*/ 0 w 16"/>
              <a:gd name="T25" fmla="*/ 2147483647 h 32"/>
              <a:gd name="T26" fmla="*/ 0 w 16"/>
              <a:gd name="T27" fmla="*/ 2147483647 h 32"/>
              <a:gd name="T28" fmla="*/ 0 w 16"/>
              <a:gd name="T29" fmla="*/ 2147483647 h 32"/>
              <a:gd name="T30" fmla="*/ 0 w 16"/>
              <a:gd name="T31" fmla="*/ 0 h 32"/>
              <a:gd name="T32" fmla="*/ 0 w 16"/>
              <a:gd name="T33" fmla="*/ 0 h 32"/>
              <a:gd name="T34" fmla="*/ 0 w 16"/>
              <a:gd name="T35" fmla="*/ 0 h 32"/>
              <a:gd name="T36" fmla="*/ 0 w 16"/>
              <a:gd name="T37" fmla="*/ 0 h 32"/>
              <a:gd name="T38" fmla="*/ 2147483647 w 16"/>
              <a:gd name="T39" fmla="*/ 2147483647 h 32"/>
              <a:gd name="T40" fmla="*/ 2147483647 w 16"/>
              <a:gd name="T41" fmla="*/ 2147483647 h 32"/>
              <a:gd name="T42" fmla="*/ 2147483647 w 16"/>
              <a:gd name="T43" fmla="*/ 2147483647 h 32"/>
              <a:gd name="T44" fmla="*/ 2147483647 w 16"/>
              <a:gd name="T45" fmla="*/ 2147483647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32"/>
              <a:gd name="T71" fmla="*/ 16 w 16"/>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32">
                <a:moveTo>
                  <a:pt x="16" y="16"/>
                </a:moveTo>
                <a:lnTo>
                  <a:pt x="16" y="32"/>
                </a:lnTo>
                <a:lnTo>
                  <a:pt x="8" y="32"/>
                </a:lnTo>
                <a:lnTo>
                  <a:pt x="0" y="16"/>
                </a:lnTo>
                <a:lnTo>
                  <a:pt x="0" y="8"/>
                </a:lnTo>
                <a:lnTo>
                  <a:pt x="0" y="0"/>
                </a:lnTo>
                <a:lnTo>
                  <a:pt x="8" y="8"/>
                </a:lnTo>
                <a:lnTo>
                  <a:pt x="16" y="1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grpSp>
        <p:nvGrpSpPr>
          <p:cNvPr id="36262" name="Group 422"/>
          <p:cNvGrpSpPr>
            <a:grpSpLocks/>
          </p:cNvGrpSpPr>
          <p:nvPr/>
        </p:nvGrpSpPr>
        <p:grpSpPr bwMode="auto">
          <a:xfrm>
            <a:off x="2811463" y="5529263"/>
            <a:ext cx="290512" cy="400050"/>
            <a:chOff x="1771" y="3483"/>
            <a:chExt cx="183" cy="252"/>
          </a:xfrm>
        </p:grpSpPr>
        <p:sp>
          <p:nvSpPr>
            <p:cNvPr id="16477" name="Freeform 423"/>
            <p:cNvSpPr>
              <a:spLocks/>
            </p:cNvSpPr>
            <p:nvPr/>
          </p:nvSpPr>
          <p:spPr bwMode="auto">
            <a:xfrm>
              <a:off x="1826" y="3631"/>
              <a:ext cx="104" cy="104"/>
            </a:xfrm>
            <a:custGeom>
              <a:avLst/>
              <a:gdLst>
                <a:gd name="T0" fmla="*/ 0 w 104"/>
                <a:gd name="T1" fmla="*/ 0 h 104"/>
                <a:gd name="T2" fmla="*/ 24 w 104"/>
                <a:gd name="T3" fmla="*/ 16 h 104"/>
                <a:gd name="T4" fmla="*/ 24 w 104"/>
                <a:gd name="T5" fmla="*/ 16 h 104"/>
                <a:gd name="T6" fmla="*/ 24 w 104"/>
                <a:gd name="T7" fmla="*/ 16 h 104"/>
                <a:gd name="T8" fmla="*/ 24 w 104"/>
                <a:gd name="T9" fmla="*/ 16 h 104"/>
                <a:gd name="T10" fmla="*/ 40 w 104"/>
                <a:gd name="T11" fmla="*/ 24 h 104"/>
                <a:gd name="T12" fmla="*/ 40 w 104"/>
                <a:gd name="T13" fmla="*/ 24 h 104"/>
                <a:gd name="T14" fmla="*/ 56 w 104"/>
                <a:gd name="T15" fmla="*/ 40 h 104"/>
                <a:gd name="T16" fmla="*/ 56 w 104"/>
                <a:gd name="T17" fmla="*/ 40 h 104"/>
                <a:gd name="T18" fmla="*/ 64 w 104"/>
                <a:gd name="T19" fmla="*/ 48 h 104"/>
                <a:gd name="T20" fmla="*/ 64 w 104"/>
                <a:gd name="T21" fmla="*/ 48 h 104"/>
                <a:gd name="T22" fmla="*/ 80 w 104"/>
                <a:gd name="T23" fmla="*/ 64 h 104"/>
                <a:gd name="T24" fmla="*/ 80 w 104"/>
                <a:gd name="T25" fmla="*/ 64 h 104"/>
                <a:gd name="T26" fmla="*/ 80 w 104"/>
                <a:gd name="T27" fmla="*/ 64 h 104"/>
                <a:gd name="T28" fmla="*/ 80 w 104"/>
                <a:gd name="T29" fmla="*/ 64 h 104"/>
                <a:gd name="T30" fmla="*/ 104 w 104"/>
                <a:gd name="T31" fmla="*/ 104 h 1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
                <a:gd name="T49" fmla="*/ 0 h 104"/>
                <a:gd name="T50" fmla="*/ 104 w 104"/>
                <a:gd name="T51" fmla="*/ 104 h 1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 h="104">
                  <a:moveTo>
                    <a:pt x="0" y="0"/>
                  </a:moveTo>
                  <a:lnTo>
                    <a:pt x="24" y="16"/>
                  </a:lnTo>
                  <a:lnTo>
                    <a:pt x="40" y="24"/>
                  </a:lnTo>
                  <a:lnTo>
                    <a:pt x="56" y="40"/>
                  </a:lnTo>
                  <a:lnTo>
                    <a:pt x="64" y="48"/>
                  </a:lnTo>
                  <a:lnTo>
                    <a:pt x="80" y="64"/>
                  </a:lnTo>
                  <a:lnTo>
                    <a:pt x="104" y="10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78" name="Freeform 424"/>
            <p:cNvSpPr>
              <a:spLocks/>
            </p:cNvSpPr>
            <p:nvPr/>
          </p:nvSpPr>
          <p:spPr bwMode="auto">
            <a:xfrm>
              <a:off x="1842" y="3620"/>
              <a:ext cx="112" cy="80"/>
            </a:xfrm>
            <a:custGeom>
              <a:avLst/>
              <a:gdLst>
                <a:gd name="T0" fmla="*/ 0 w 112"/>
                <a:gd name="T1" fmla="*/ 0 h 80"/>
                <a:gd name="T2" fmla="*/ 24 w 112"/>
                <a:gd name="T3" fmla="*/ 8 h 80"/>
                <a:gd name="T4" fmla="*/ 24 w 112"/>
                <a:gd name="T5" fmla="*/ 8 h 80"/>
                <a:gd name="T6" fmla="*/ 24 w 112"/>
                <a:gd name="T7" fmla="*/ 8 h 80"/>
                <a:gd name="T8" fmla="*/ 24 w 112"/>
                <a:gd name="T9" fmla="*/ 8 h 80"/>
                <a:gd name="T10" fmla="*/ 32 w 112"/>
                <a:gd name="T11" fmla="*/ 16 h 80"/>
                <a:gd name="T12" fmla="*/ 32 w 112"/>
                <a:gd name="T13" fmla="*/ 16 h 80"/>
                <a:gd name="T14" fmla="*/ 48 w 112"/>
                <a:gd name="T15" fmla="*/ 24 h 80"/>
                <a:gd name="T16" fmla="*/ 48 w 112"/>
                <a:gd name="T17" fmla="*/ 24 h 80"/>
                <a:gd name="T18" fmla="*/ 64 w 112"/>
                <a:gd name="T19" fmla="*/ 40 h 80"/>
                <a:gd name="T20" fmla="*/ 64 w 112"/>
                <a:gd name="T21" fmla="*/ 40 h 80"/>
                <a:gd name="T22" fmla="*/ 80 w 112"/>
                <a:gd name="T23" fmla="*/ 48 h 80"/>
                <a:gd name="T24" fmla="*/ 80 w 112"/>
                <a:gd name="T25" fmla="*/ 48 h 80"/>
                <a:gd name="T26" fmla="*/ 80 w 112"/>
                <a:gd name="T27" fmla="*/ 48 h 80"/>
                <a:gd name="T28" fmla="*/ 80 w 112"/>
                <a:gd name="T29" fmla="*/ 48 h 80"/>
                <a:gd name="T30" fmla="*/ 112 w 112"/>
                <a:gd name="T31" fmla="*/ 80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2"/>
                <a:gd name="T49" fmla="*/ 0 h 80"/>
                <a:gd name="T50" fmla="*/ 112 w 112"/>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2" h="80">
                  <a:moveTo>
                    <a:pt x="0" y="0"/>
                  </a:moveTo>
                  <a:lnTo>
                    <a:pt x="24" y="8"/>
                  </a:lnTo>
                  <a:lnTo>
                    <a:pt x="32" y="16"/>
                  </a:lnTo>
                  <a:lnTo>
                    <a:pt x="48" y="24"/>
                  </a:lnTo>
                  <a:lnTo>
                    <a:pt x="64" y="40"/>
                  </a:lnTo>
                  <a:lnTo>
                    <a:pt x="80" y="48"/>
                  </a:lnTo>
                  <a:lnTo>
                    <a:pt x="112" y="8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79" name="Freeform 425"/>
            <p:cNvSpPr>
              <a:spLocks/>
            </p:cNvSpPr>
            <p:nvPr/>
          </p:nvSpPr>
          <p:spPr bwMode="auto">
            <a:xfrm>
              <a:off x="1771" y="3483"/>
              <a:ext cx="47" cy="90"/>
            </a:xfrm>
            <a:custGeom>
              <a:avLst/>
              <a:gdLst>
                <a:gd name="T0" fmla="*/ 0 w 72"/>
                <a:gd name="T1" fmla="*/ 0 h 128"/>
                <a:gd name="T2" fmla="*/ 1 w 72"/>
                <a:gd name="T3" fmla="*/ 1 h 128"/>
                <a:gd name="T4" fmla="*/ 1 w 72"/>
                <a:gd name="T5" fmla="*/ 1 h 128"/>
                <a:gd name="T6" fmla="*/ 1 w 72"/>
                <a:gd name="T7" fmla="*/ 1 h 128"/>
                <a:gd name="T8" fmla="*/ 1 w 72"/>
                <a:gd name="T9" fmla="*/ 1 h 128"/>
                <a:gd name="T10" fmla="*/ 1 w 72"/>
                <a:gd name="T11" fmla="*/ 1 h 128"/>
                <a:gd name="T12" fmla="*/ 1 w 72"/>
                <a:gd name="T13" fmla="*/ 1 h 128"/>
                <a:gd name="T14" fmla="*/ 1 w 72"/>
                <a:gd name="T15" fmla="*/ 1 h 128"/>
                <a:gd name="T16" fmla="*/ 1 w 72"/>
                <a:gd name="T17" fmla="*/ 1 h 128"/>
                <a:gd name="T18" fmla="*/ 1 w 72"/>
                <a:gd name="T19" fmla="*/ 1 h 128"/>
                <a:gd name="T20" fmla="*/ 1 w 72"/>
                <a:gd name="T21" fmla="*/ 1 h 128"/>
                <a:gd name="T22" fmla="*/ 1 w 72"/>
                <a:gd name="T23" fmla="*/ 1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128"/>
                <a:gd name="T38" fmla="*/ 72 w 72"/>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128">
                  <a:moveTo>
                    <a:pt x="0" y="0"/>
                  </a:moveTo>
                  <a:lnTo>
                    <a:pt x="24" y="32"/>
                  </a:lnTo>
                  <a:lnTo>
                    <a:pt x="48" y="56"/>
                  </a:lnTo>
                  <a:lnTo>
                    <a:pt x="64" y="88"/>
                  </a:lnTo>
                  <a:lnTo>
                    <a:pt x="72" y="1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80" name="Freeform 426"/>
            <p:cNvSpPr>
              <a:spLocks/>
            </p:cNvSpPr>
            <p:nvPr/>
          </p:nvSpPr>
          <p:spPr bwMode="auto">
            <a:xfrm>
              <a:off x="1823" y="3512"/>
              <a:ext cx="8" cy="64"/>
            </a:xfrm>
            <a:custGeom>
              <a:avLst/>
              <a:gdLst>
                <a:gd name="T0" fmla="*/ 0 w 8"/>
                <a:gd name="T1" fmla="*/ 0 h 64"/>
                <a:gd name="T2" fmla="*/ 8 w 8"/>
                <a:gd name="T3" fmla="*/ 16 h 64"/>
                <a:gd name="T4" fmla="*/ 8 w 8"/>
                <a:gd name="T5" fmla="*/ 16 h 64"/>
                <a:gd name="T6" fmla="*/ 8 w 8"/>
                <a:gd name="T7" fmla="*/ 16 h 64"/>
                <a:gd name="T8" fmla="*/ 8 w 8"/>
                <a:gd name="T9" fmla="*/ 16 h 64"/>
                <a:gd name="T10" fmla="*/ 8 w 8"/>
                <a:gd name="T11" fmla="*/ 32 h 64"/>
                <a:gd name="T12" fmla="*/ 8 w 8"/>
                <a:gd name="T13" fmla="*/ 32 h 64"/>
                <a:gd name="T14" fmla="*/ 8 w 8"/>
                <a:gd name="T15" fmla="*/ 48 h 64"/>
                <a:gd name="T16" fmla="*/ 8 w 8"/>
                <a:gd name="T17" fmla="*/ 48 h 64"/>
                <a:gd name="T18" fmla="*/ 8 w 8"/>
                <a:gd name="T19" fmla="*/ 48 h 64"/>
                <a:gd name="T20" fmla="*/ 8 w 8"/>
                <a:gd name="T21" fmla="*/ 48 h 64"/>
                <a:gd name="T22" fmla="*/ 8 w 8"/>
                <a:gd name="T23" fmla="*/ 64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4"/>
                <a:gd name="T38" fmla="*/ 8 w 8"/>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4">
                  <a:moveTo>
                    <a:pt x="0" y="0"/>
                  </a:moveTo>
                  <a:lnTo>
                    <a:pt x="8" y="16"/>
                  </a:lnTo>
                  <a:lnTo>
                    <a:pt x="8" y="32"/>
                  </a:lnTo>
                  <a:lnTo>
                    <a:pt x="8" y="48"/>
                  </a:lnTo>
                  <a:lnTo>
                    <a:pt x="8" y="6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grpSp>
      <p:sp>
        <p:nvSpPr>
          <p:cNvPr id="15783" name="Freeform 427"/>
          <p:cNvSpPr>
            <a:spLocks/>
          </p:cNvSpPr>
          <p:nvPr/>
        </p:nvSpPr>
        <p:spPr bwMode="auto">
          <a:xfrm>
            <a:off x="2654303" y="5697538"/>
            <a:ext cx="127000" cy="76200"/>
          </a:xfrm>
          <a:custGeom>
            <a:avLst/>
            <a:gdLst>
              <a:gd name="T0" fmla="*/ 0 w 80"/>
              <a:gd name="T1" fmla="*/ 0 h 48"/>
              <a:gd name="T2" fmla="*/ 2147483647 w 80"/>
              <a:gd name="T3" fmla="*/ 0 h 48"/>
              <a:gd name="T4" fmla="*/ 2147483647 w 80"/>
              <a:gd name="T5" fmla="*/ 2147483647 h 48"/>
              <a:gd name="T6" fmla="*/ 2147483647 w 80"/>
              <a:gd name="T7" fmla="*/ 2147483647 h 48"/>
              <a:gd name="T8" fmla="*/ 0 w 80"/>
              <a:gd name="T9" fmla="*/ 0 h 48"/>
              <a:gd name="T10" fmla="*/ 0 60000 65536"/>
              <a:gd name="T11" fmla="*/ 0 60000 65536"/>
              <a:gd name="T12" fmla="*/ 0 60000 65536"/>
              <a:gd name="T13" fmla="*/ 0 60000 65536"/>
              <a:gd name="T14" fmla="*/ 0 60000 65536"/>
              <a:gd name="T15" fmla="*/ 0 w 80"/>
              <a:gd name="T16" fmla="*/ 0 h 48"/>
              <a:gd name="T17" fmla="*/ 80 w 80"/>
              <a:gd name="T18" fmla="*/ 48 h 48"/>
            </a:gdLst>
            <a:ahLst/>
            <a:cxnLst>
              <a:cxn ang="T10">
                <a:pos x="T0" y="T1"/>
              </a:cxn>
              <a:cxn ang="T11">
                <a:pos x="T2" y="T3"/>
              </a:cxn>
              <a:cxn ang="T12">
                <a:pos x="T4" y="T5"/>
              </a:cxn>
              <a:cxn ang="T13">
                <a:pos x="T6" y="T7"/>
              </a:cxn>
              <a:cxn ang="T14">
                <a:pos x="T8" y="T9"/>
              </a:cxn>
            </a:cxnLst>
            <a:rect l="T15" t="T16" r="T17" b="T18"/>
            <a:pathLst>
              <a:path w="80" h="48">
                <a:moveTo>
                  <a:pt x="0" y="0"/>
                </a:moveTo>
                <a:lnTo>
                  <a:pt x="64" y="0"/>
                </a:lnTo>
                <a:lnTo>
                  <a:pt x="80" y="48"/>
                </a:lnTo>
                <a:lnTo>
                  <a:pt x="24" y="48"/>
                </a:lnTo>
                <a:lnTo>
                  <a:pt x="0" y="0"/>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84" name="Freeform 428"/>
          <p:cNvSpPr>
            <a:spLocks/>
          </p:cNvSpPr>
          <p:nvPr/>
        </p:nvSpPr>
        <p:spPr bwMode="auto">
          <a:xfrm>
            <a:off x="2235199" y="5849938"/>
            <a:ext cx="50801" cy="25400"/>
          </a:xfrm>
          <a:custGeom>
            <a:avLst/>
            <a:gdLst>
              <a:gd name="T0" fmla="*/ 2147483647 w 32"/>
              <a:gd name="T1" fmla="*/ 0 h 16"/>
              <a:gd name="T2" fmla="*/ 2147483647 w 32"/>
              <a:gd name="T3" fmla="*/ 2147483647 h 16"/>
              <a:gd name="T4" fmla="*/ 0 w 32"/>
              <a:gd name="T5" fmla="*/ 2147483647 h 16"/>
              <a:gd name="T6" fmla="*/ 2147483647 w 32"/>
              <a:gd name="T7" fmla="*/ 0 h 16"/>
              <a:gd name="T8" fmla="*/ 0 60000 65536"/>
              <a:gd name="T9" fmla="*/ 0 60000 65536"/>
              <a:gd name="T10" fmla="*/ 0 60000 65536"/>
              <a:gd name="T11" fmla="*/ 0 60000 65536"/>
              <a:gd name="T12" fmla="*/ 0 w 32"/>
              <a:gd name="T13" fmla="*/ 0 h 16"/>
              <a:gd name="T14" fmla="*/ 32 w 32"/>
              <a:gd name="T15" fmla="*/ 16 h 16"/>
            </a:gdLst>
            <a:ahLst/>
            <a:cxnLst>
              <a:cxn ang="T8">
                <a:pos x="T0" y="T1"/>
              </a:cxn>
              <a:cxn ang="T9">
                <a:pos x="T2" y="T3"/>
              </a:cxn>
              <a:cxn ang="T10">
                <a:pos x="T4" y="T5"/>
              </a:cxn>
              <a:cxn ang="T11">
                <a:pos x="T6" y="T7"/>
              </a:cxn>
            </a:cxnLst>
            <a:rect l="T12" t="T13" r="T14" b="T15"/>
            <a:pathLst>
              <a:path w="32" h="16">
                <a:moveTo>
                  <a:pt x="32" y="0"/>
                </a:moveTo>
                <a:lnTo>
                  <a:pt x="8" y="8"/>
                </a:lnTo>
                <a:lnTo>
                  <a:pt x="0" y="16"/>
                </a:lnTo>
                <a:lnTo>
                  <a:pt x="32" y="0"/>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85" name="Freeform 429"/>
          <p:cNvSpPr>
            <a:spLocks/>
          </p:cNvSpPr>
          <p:nvPr/>
        </p:nvSpPr>
        <p:spPr bwMode="auto">
          <a:xfrm>
            <a:off x="2247899" y="5837238"/>
            <a:ext cx="50801" cy="38100"/>
          </a:xfrm>
          <a:custGeom>
            <a:avLst/>
            <a:gdLst>
              <a:gd name="T0" fmla="*/ 2147483647 w 32"/>
              <a:gd name="T1" fmla="*/ 0 h 24"/>
              <a:gd name="T2" fmla="*/ 2147483647 w 32"/>
              <a:gd name="T3" fmla="*/ 2147483647 h 24"/>
              <a:gd name="T4" fmla="*/ 2147483647 w 32"/>
              <a:gd name="T5" fmla="*/ 2147483647 h 24"/>
              <a:gd name="T6" fmla="*/ 0 w 32"/>
              <a:gd name="T7" fmla="*/ 2147483647 h 24"/>
              <a:gd name="T8" fmla="*/ 2147483647 w 32"/>
              <a:gd name="T9" fmla="*/ 0 h 24"/>
              <a:gd name="T10" fmla="*/ 0 60000 65536"/>
              <a:gd name="T11" fmla="*/ 0 60000 65536"/>
              <a:gd name="T12" fmla="*/ 0 60000 65536"/>
              <a:gd name="T13" fmla="*/ 0 60000 65536"/>
              <a:gd name="T14" fmla="*/ 0 60000 65536"/>
              <a:gd name="T15" fmla="*/ 0 w 32"/>
              <a:gd name="T16" fmla="*/ 0 h 24"/>
              <a:gd name="T17" fmla="*/ 32 w 32"/>
              <a:gd name="T18" fmla="*/ 24 h 24"/>
            </a:gdLst>
            <a:ahLst/>
            <a:cxnLst>
              <a:cxn ang="T10">
                <a:pos x="T0" y="T1"/>
              </a:cxn>
              <a:cxn ang="T11">
                <a:pos x="T2" y="T3"/>
              </a:cxn>
              <a:cxn ang="T12">
                <a:pos x="T4" y="T5"/>
              </a:cxn>
              <a:cxn ang="T13">
                <a:pos x="T6" y="T7"/>
              </a:cxn>
              <a:cxn ang="T14">
                <a:pos x="T8" y="T9"/>
              </a:cxn>
            </a:cxnLst>
            <a:rect l="T15" t="T16" r="T17" b="T18"/>
            <a:pathLst>
              <a:path w="32" h="24">
                <a:moveTo>
                  <a:pt x="24" y="0"/>
                </a:moveTo>
                <a:lnTo>
                  <a:pt x="32" y="16"/>
                </a:lnTo>
                <a:lnTo>
                  <a:pt x="8" y="24"/>
                </a:lnTo>
                <a:lnTo>
                  <a:pt x="0" y="8"/>
                </a:lnTo>
                <a:lnTo>
                  <a:pt x="24" y="0"/>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86" name="Freeform 430"/>
          <p:cNvSpPr>
            <a:spLocks/>
          </p:cNvSpPr>
          <p:nvPr/>
        </p:nvSpPr>
        <p:spPr bwMode="auto">
          <a:xfrm>
            <a:off x="2222500" y="5849938"/>
            <a:ext cx="38100" cy="38100"/>
          </a:xfrm>
          <a:custGeom>
            <a:avLst/>
            <a:gdLst>
              <a:gd name="T0" fmla="*/ 2147483647 w 24"/>
              <a:gd name="T1" fmla="*/ 2147483647 h 24"/>
              <a:gd name="T2" fmla="*/ 2147483647 w 24"/>
              <a:gd name="T3" fmla="*/ 2147483647 h 24"/>
              <a:gd name="T4" fmla="*/ 2147483647 w 24"/>
              <a:gd name="T5" fmla="*/ 2147483647 h 24"/>
              <a:gd name="T6" fmla="*/ 0 w 24"/>
              <a:gd name="T7" fmla="*/ 2147483647 h 24"/>
              <a:gd name="T8" fmla="*/ 2147483647 w 24"/>
              <a:gd name="T9" fmla="*/ 0 h 24"/>
              <a:gd name="T10" fmla="*/ 2147483647 w 24"/>
              <a:gd name="T11" fmla="*/ 2147483647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6"/>
                </a:moveTo>
                <a:lnTo>
                  <a:pt x="24" y="16"/>
                </a:lnTo>
                <a:lnTo>
                  <a:pt x="8" y="24"/>
                </a:lnTo>
                <a:lnTo>
                  <a:pt x="0" y="8"/>
                </a:lnTo>
                <a:lnTo>
                  <a:pt x="16" y="0"/>
                </a:lnTo>
                <a:lnTo>
                  <a:pt x="24" y="16"/>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87" name="Freeform 431"/>
          <p:cNvSpPr>
            <a:spLocks/>
          </p:cNvSpPr>
          <p:nvPr/>
        </p:nvSpPr>
        <p:spPr bwMode="auto">
          <a:xfrm>
            <a:off x="2260600" y="5773904"/>
            <a:ext cx="63500" cy="1587"/>
          </a:xfrm>
          <a:custGeom>
            <a:avLst/>
            <a:gdLst>
              <a:gd name="T0" fmla="*/ 0 w 40"/>
              <a:gd name="T1" fmla="*/ 0 h 1587"/>
              <a:gd name="T2" fmla="*/ 2147483647 w 40"/>
              <a:gd name="T3" fmla="*/ 0 h 1587"/>
              <a:gd name="T4" fmla="*/ 2147483647 w 40"/>
              <a:gd name="T5" fmla="*/ 0 h 1587"/>
              <a:gd name="T6" fmla="*/ 0 w 40"/>
              <a:gd name="T7" fmla="*/ 0 h 1587"/>
              <a:gd name="T8" fmla="*/ 0 60000 65536"/>
              <a:gd name="T9" fmla="*/ 0 60000 65536"/>
              <a:gd name="T10" fmla="*/ 0 60000 65536"/>
              <a:gd name="T11" fmla="*/ 0 60000 65536"/>
              <a:gd name="T12" fmla="*/ 0 w 40"/>
              <a:gd name="T13" fmla="*/ 0 h 1587"/>
              <a:gd name="T14" fmla="*/ 40 w 40"/>
              <a:gd name="T15" fmla="*/ 1587 h 1587"/>
            </a:gdLst>
            <a:ahLst/>
            <a:cxnLst>
              <a:cxn ang="T8">
                <a:pos x="T0" y="T1"/>
              </a:cxn>
              <a:cxn ang="T9">
                <a:pos x="T2" y="T3"/>
              </a:cxn>
              <a:cxn ang="T10">
                <a:pos x="T4" y="T5"/>
              </a:cxn>
              <a:cxn ang="T11">
                <a:pos x="T6" y="T7"/>
              </a:cxn>
            </a:cxnLst>
            <a:rect l="T12" t="T13" r="T14" b="T15"/>
            <a:pathLst>
              <a:path w="40" h="1587">
                <a:moveTo>
                  <a:pt x="0" y="0"/>
                </a:moveTo>
                <a:lnTo>
                  <a:pt x="24" y="0"/>
                </a:lnTo>
                <a:lnTo>
                  <a:pt x="40" y="0"/>
                </a:lnTo>
                <a:lnTo>
                  <a:pt x="0" y="0"/>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88" name="Rectangle 432"/>
          <p:cNvSpPr>
            <a:spLocks noChangeArrowheads="1"/>
          </p:cNvSpPr>
          <p:nvPr/>
        </p:nvSpPr>
        <p:spPr bwMode="auto">
          <a:xfrm>
            <a:off x="2247899" y="5761038"/>
            <a:ext cx="50801" cy="25400"/>
          </a:xfrm>
          <a:prstGeom prst="rect">
            <a:avLst/>
          </a:prstGeom>
          <a:solidFill>
            <a:srgbClr val="FCC4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89" name="Freeform 433"/>
          <p:cNvSpPr>
            <a:spLocks/>
          </p:cNvSpPr>
          <p:nvPr/>
        </p:nvSpPr>
        <p:spPr bwMode="auto">
          <a:xfrm>
            <a:off x="2286002" y="5761038"/>
            <a:ext cx="50801" cy="25400"/>
          </a:xfrm>
          <a:custGeom>
            <a:avLst/>
            <a:gdLst>
              <a:gd name="T0" fmla="*/ 2147483647 w 32"/>
              <a:gd name="T1" fmla="*/ 0 h 16"/>
              <a:gd name="T2" fmla="*/ 2147483647 w 32"/>
              <a:gd name="T3" fmla="*/ 0 h 16"/>
              <a:gd name="T4" fmla="*/ 2147483647 w 32"/>
              <a:gd name="T5" fmla="*/ 2147483647 h 16"/>
              <a:gd name="T6" fmla="*/ 2147483647 w 32"/>
              <a:gd name="T7" fmla="*/ 2147483647 h 16"/>
              <a:gd name="T8" fmla="*/ 0 w 32"/>
              <a:gd name="T9" fmla="*/ 2147483647 h 16"/>
              <a:gd name="T10" fmla="*/ 2147483647 w 32"/>
              <a:gd name="T11" fmla="*/ 0 h 16"/>
              <a:gd name="T12" fmla="*/ 0 60000 65536"/>
              <a:gd name="T13" fmla="*/ 0 60000 65536"/>
              <a:gd name="T14" fmla="*/ 0 60000 65536"/>
              <a:gd name="T15" fmla="*/ 0 60000 65536"/>
              <a:gd name="T16" fmla="*/ 0 60000 65536"/>
              <a:gd name="T17" fmla="*/ 0 60000 65536"/>
              <a:gd name="T18" fmla="*/ 0 w 32"/>
              <a:gd name="T19" fmla="*/ 0 h 16"/>
              <a:gd name="T20" fmla="*/ 32 w 32"/>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32" h="16">
                <a:moveTo>
                  <a:pt x="8" y="0"/>
                </a:moveTo>
                <a:lnTo>
                  <a:pt x="8" y="0"/>
                </a:lnTo>
                <a:lnTo>
                  <a:pt x="32" y="8"/>
                </a:lnTo>
                <a:lnTo>
                  <a:pt x="24" y="16"/>
                </a:lnTo>
                <a:lnTo>
                  <a:pt x="0" y="8"/>
                </a:lnTo>
                <a:lnTo>
                  <a:pt x="8" y="0"/>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90" name="Freeform 434"/>
          <p:cNvSpPr>
            <a:spLocks/>
          </p:cNvSpPr>
          <p:nvPr/>
        </p:nvSpPr>
        <p:spPr bwMode="auto">
          <a:xfrm>
            <a:off x="2540005" y="5837238"/>
            <a:ext cx="76200" cy="25400"/>
          </a:xfrm>
          <a:custGeom>
            <a:avLst/>
            <a:gdLst>
              <a:gd name="T0" fmla="*/ 0 w 48"/>
              <a:gd name="T1" fmla="*/ 2147483647 h 16"/>
              <a:gd name="T2" fmla="*/ 2147483647 w 48"/>
              <a:gd name="T3" fmla="*/ 2147483647 h 16"/>
              <a:gd name="T4" fmla="*/ 2147483647 w 48"/>
              <a:gd name="T5" fmla="*/ 2147483647 h 16"/>
              <a:gd name="T6" fmla="*/ 2147483647 w 48"/>
              <a:gd name="T7" fmla="*/ 2147483647 h 16"/>
              <a:gd name="T8" fmla="*/ 2147483647 w 48"/>
              <a:gd name="T9" fmla="*/ 0 h 16"/>
              <a:gd name="T10" fmla="*/ 0 w 48"/>
              <a:gd name="T11" fmla="*/ 2147483647 h 16"/>
              <a:gd name="T12" fmla="*/ 0 60000 65536"/>
              <a:gd name="T13" fmla="*/ 0 60000 65536"/>
              <a:gd name="T14" fmla="*/ 0 60000 65536"/>
              <a:gd name="T15" fmla="*/ 0 60000 65536"/>
              <a:gd name="T16" fmla="*/ 0 60000 65536"/>
              <a:gd name="T17" fmla="*/ 0 60000 65536"/>
              <a:gd name="T18" fmla="*/ 0 w 48"/>
              <a:gd name="T19" fmla="*/ 0 h 16"/>
              <a:gd name="T20" fmla="*/ 48 w 4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48" h="16">
                <a:moveTo>
                  <a:pt x="0" y="16"/>
                </a:moveTo>
                <a:lnTo>
                  <a:pt x="16" y="8"/>
                </a:lnTo>
                <a:lnTo>
                  <a:pt x="32" y="8"/>
                </a:lnTo>
                <a:lnTo>
                  <a:pt x="40" y="8"/>
                </a:lnTo>
                <a:lnTo>
                  <a:pt x="48" y="0"/>
                </a:lnTo>
                <a:lnTo>
                  <a:pt x="0" y="16"/>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91" name="Freeform 435"/>
          <p:cNvSpPr>
            <a:spLocks/>
          </p:cNvSpPr>
          <p:nvPr/>
        </p:nvSpPr>
        <p:spPr bwMode="auto">
          <a:xfrm>
            <a:off x="2527303" y="5837238"/>
            <a:ext cx="38100" cy="38100"/>
          </a:xfrm>
          <a:custGeom>
            <a:avLst/>
            <a:gdLst>
              <a:gd name="T0" fmla="*/ 0 w 24"/>
              <a:gd name="T1" fmla="*/ 2147483647 h 24"/>
              <a:gd name="T2" fmla="*/ 0 w 24"/>
              <a:gd name="T3" fmla="*/ 2147483647 h 24"/>
              <a:gd name="T4" fmla="*/ 2147483647 w 24"/>
              <a:gd name="T5" fmla="*/ 0 h 24"/>
              <a:gd name="T6" fmla="*/ 2147483647 w 24"/>
              <a:gd name="T7" fmla="*/ 2147483647 h 24"/>
              <a:gd name="T8" fmla="*/ 0 w 24"/>
              <a:gd name="T9" fmla="*/ 2147483647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0" y="24"/>
                </a:moveTo>
                <a:lnTo>
                  <a:pt x="0" y="8"/>
                </a:lnTo>
                <a:lnTo>
                  <a:pt x="24" y="0"/>
                </a:lnTo>
                <a:lnTo>
                  <a:pt x="24" y="16"/>
                </a:lnTo>
                <a:lnTo>
                  <a:pt x="0" y="24"/>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92" name="Freeform 436"/>
          <p:cNvSpPr>
            <a:spLocks/>
          </p:cNvSpPr>
          <p:nvPr/>
        </p:nvSpPr>
        <p:spPr bwMode="auto">
          <a:xfrm>
            <a:off x="2565399" y="5837238"/>
            <a:ext cx="25400" cy="25400"/>
          </a:xfrm>
          <a:custGeom>
            <a:avLst/>
            <a:gdLst>
              <a:gd name="T0" fmla="*/ 0 w 16"/>
              <a:gd name="T1" fmla="*/ 0 h 16"/>
              <a:gd name="T2" fmla="*/ 0 w 16"/>
              <a:gd name="T3" fmla="*/ 0 h 16"/>
              <a:gd name="T4" fmla="*/ 2147483647 w 16"/>
              <a:gd name="T5" fmla="*/ 0 h 16"/>
              <a:gd name="T6" fmla="*/ 2147483647 w 16"/>
              <a:gd name="T7" fmla="*/ 2147483647 h 16"/>
              <a:gd name="T8" fmla="*/ 0 w 16"/>
              <a:gd name="T9" fmla="*/ 2147483647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0" y="0"/>
                </a:lnTo>
                <a:lnTo>
                  <a:pt x="8" y="0"/>
                </a:lnTo>
                <a:lnTo>
                  <a:pt x="16" y="16"/>
                </a:lnTo>
                <a:lnTo>
                  <a:pt x="0" y="16"/>
                </a:lnTo>
                <a:lnTo>
                  <a:pt x="0" y="0"/>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93" name="Freeform 437"/>
          <p:cNvSpPr>
            <a:spLocks/>
          </p:cNvSpPr>
          <p:nvPr/>
        </p:nvSpPr>
        <p:spPr bwMode="auto">
          <a:xfrm>
            <a:off x="2578100" y="5837238"/>
            <a:ext cx="25400" cy="25400"/>
          </a:xfrm>
          <a:custGeom>
            <a:avLst/>
            <a:gdLst>
              <a:gd name="T0" fmla="*/ 0 w 16"/>
              <a:gd name="T1" fmla="*/ 0 h 16"/>
              <a:gd name="T2" fmla="*/ 0 w 16"/>
              <a:gd name="T3" fmla="*/ 0 h 16"/>
              <a:gd name="T4" fmla="*/ 2147483647 w 16"/>
              <a:gd name="T5" fmla="*/ 0 h 16"/>
              <a:gd name="T6" fmla="*/ 2147483647 w 16"/>
              <a:gd name="T7" fmla="*/ 2147483647 h 16"/>
              <a:gd name="T8" fmla="*/ 2147483647 w 16"/>
              <a:gd name="T9" fmla="*/ 2147483647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0" y="0"/>
                </a:lnTo>
                <a:lnTo>
                  <a:pt x="16" y="0"/>
                </a:lnTo>
                <a:lnTo>
                  <a:pt x="16" y="16"/>
                </a:lnTo>
                <a:lnTo>
                  <a:pt x="8" y="16"/>
                </a:lnTo>
                <a:lnTo>
                  <a:pt x="0" y="0"/>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94" name="Freeform 438"/>
          <p:cNvSpPr>
            <a:spLocks/>
          </p:cNvSpPr>
          <p:nvPr/>
        </p:nvSpPr>
        <p:spPr bwMode="auto">
          <a:xfrm>
            <a:off x="2603500" y="5824538"/>
            <a:ext cx="25400" cy="38100"/>
          </a:xfrm>
          <a:custGeom>
            <a:avLst/>
            <a:gdLst>
              <a:gd name="T0" fmla="*/ 0 w 16"/>
              <a:gd name="T1" fmla="*/ 2147483647 h 24"/>
              <a:gd name="T2" fmla="*/ 0 w 16"/>
              <a:gd name="T3" fmla="*/ 2147483647 h 24"/>
              <a:gd name="T4" fmla="*/ 2147483647 w 16"/>
              <a:gd name="T5" fmla="*/ 0 h 24"/>
              <a:gd name="T6" fmla="*/ 2147483647 w 16"/>
              <a:gd name="T7" fmla="*/ 2147483647 h 24"/>
              <a:gd name="T8" fmla="*/ 0 w 16"/>
              <a:gd name="T9" fmla="*/ 2147483647 h 24"/>
              <a:gd name="T10" fmla="*/ 0 w 16"/>
              <a:gd name="T11" fmla="*/ 2147483647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0" y="8"/>
                </a:moveTo>
                <a:lnTo>
                  <a:pt x="0" y="8"/>
                </a:lnTo>
                <a:lnTo>
                  <a:pt x="16" y="0"/>
                </a:lnTo>
                <a:lnTo>
                  <a:pt x="16" y="16"/>
                </a:lnTo>
                <a:lnTo>
                  <a:pt x="0" y="24"/>
                </a:lnTo>
                <a:lnTo>
                  <a:pt x="0" y="8"/>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95" name="Freeform 439"/>
          <p:cNvSpPr>
            <a:spLocks/>
          </p:cNvSpPr>
          <p:nvPr/>
        </p:nvSpPr>
        <p:spPr bwMode="auto">
          <a:xfrm>
            <a:off x="2679700" y="5659438"/>
            <a:ext cx="63500" cy="25400"/>
          </a:xfrm>
          <a:custGeom>
            <a:avLst/>
            <a:gdLst>
              <a:gd name="T0" fmla="*/ 2147483647 w 40"/>
              <a:gd name="T1" fmla="*/ 2147483647 h 16"/>
              <a:gd name="T2" fmla="*/ 2147483647 w 40"/>
              <a:gd name="T3" fmla="*/ 2147483647 h 16"/>
              <a:gd name="T4" fmla="*/ 2147483647 w 40"/>
              <a:gd name="T5" fmla="*/ 2147483647 h 16"/>
              <a:gd name="T6" fmla="*/ 2147483647 w 40"/>
              <a:gd name="T7" fmla="*/ 2147483647 h 16"/>
              <a:gd name="T8" fmla="*/ 0 w 40"/>
              <a:gd name="T9" fmla="*/ 0 h 16"/>
              <a:gd name="T10" fmla="*/ 2147483647 w 40"/>
              <a:gd name="T11" fmla="*/ 2147483647 h 16"/>
              <a:gd name="T12" fmla="*/ 0 60000 65536"/>
              <a:gd name="T13" fmla="*/ 0 60000 65536"/>
              <a:gd name="T14" fmla="*/ 0 60000 65536"/>
              <a:gd name="T15" fmla="*/ 0 60000 65536"/>
              <a:gd name="T16" fmla="*/ 0 60000 65536"/>
              <a:gd name="T17" fmla="*/ 0 60000 65536"/>
              <a:gd name="T18" fmla="*/ 0 w 40"/>
              <a:gd name="T19" fmla="*/ 0 h 16"/>
              <a:gd name="T20" fmla="*/ 40 w 40"/>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40" h="16">
                <a:moveTo>
                  <a:pt x="40" y="16"/>
                </a:moveTo>
                <a:lnTo>
                  <a:pt x="24" y="8"/>
                </a:lnTo>
                <a:lnTo>
                  <a:pt x="16" y="8"/>
                </a:lnTo>
                <a:lnTo>
                  <a:pt x="8" y="8"/>
                </a:lnTo>
                <a:lnTo>
                  <a:pt x="0" y="0"/>
                </a:lnTo>
                <a:lnTo>
                  <a:pt x="40" y="1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96" name="Freeform 440"/>
          <p:cNvSpPr>
            <a:spLocks/>
          </p:cNvSpPr>
          <p:nvPr/>
        </p:nvSpPr>
        <p:spPr bwMode="auto">
          <a:xfrm>
            <a:off x="2717806" y="5672138"/>
            <a:ext cx="38100" cy="25400"/>
          </a:xfrm>
          <a:custGeom>
            <a:avLst/>
            <a:gdLst>
              <a:gd name="T0" fmla="*/ 2147483647 w 24"/>
              <a:gd name="T1" fmla="*/ 0 h 16"/>
              <a:gd name="T2" fmla="*/ 2147483647 w 24"/>
              <a:gd name="T3" fmla="*/ 2147483647 h 16"/>
              <a:gd name="T4" fmla="*/ 0 w 24"/>
              <a:gd name="T5" fmla="*/ 2147483647 h 16"/>
              <a:gd name="T6" fmla="*/ 2147483647 w 24"/>
              <a:gd name="T7" fmla="*/ 0 h 16"/>
              <a:gd name="T8" fmla="*/ 2147483647 w 24"/>
              <a:gd name="T9" fmla="*/ 0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24" y="0"/>
                </a:moveTo>
                <a:lnTo>
                  <a:pt x="24" y="16"/>
                </a:lnTo>
                <a:lnTo>
                  <a:pt x="0" y="8"/>
                </a:lnTo>
                <a:lnTo>
                  <a:pt x="8" y="0"/>
                </a:lnTo>
                <a:lnTo>
                  <a:pt x="24"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97" name="Freeform 441"/>
          <p:cNvSpPr>
            <a:spLocks/>
          </p:cNvSpPr>
          <p:nvPr/>
        </p:nvSpPr>
        <p:spPr bwMode="auto">
          <a:xfrm>
            <a:off x="2705100" y="5659438"/>
            <a:ext cx="25400" cy="25400"/>
          </a:xfrm>
          <a:custGeom>
            <a:avLst/>
            <a:gdLst>
              <a:gd name="T0" fmla="*/ 2147483647 w 16"/>
              <a:gd name="T1" fmla="*/ 2147483647 h 16"/>
              <a:gd name="T2" fmla="*/ 2147483647 w 16"/>
              <a:gd name="T3" fmla="*/ 2147483647 h 16"/>
              <a:gd name="T4" fmla="*/ 0 w 16"/>
              <a:gd name="T5" fmla="*/ 2147483647 h 16"/>
              <a:gd name="T6" fmla="*/ 0 w 16"/>
              <a:gd name="T7" fmla="*/ 0 h 16"/>
              <a:gd name="T8" fmla="*/ 2147483647 w 16"/>
              <a:gd name="T9" fmla="*/ 2147483647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8" y="16"/>
                </a:lnTo>
                <a:lnTo>
                  <a:pt x="0" y="16"/>
                </a:lnTo>
                <a:lnTo>
                  <a:pt x="0" y="0"/>
                </a:lnTo>
                <a:lnTo>
                  <a:pt x="16" y="8"/>
                </a:lnTo>
                <a:lnTo>
                  <a:pt x="8" y="1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98" name="Freeform 442"/>
          <p:cNvSpPr>
            <a:spLocks/>
          </p:cNvSpPr>
          <p:nvPr/>
        </p:nvSpPr>
        <p:spPr bwMode="auto">
          <a:xfrm>
            <a:off x="2692400" y="5659438"/>
            <a:ext cx="12700" cy="25400"/>
          </a:xfrm>
          <a:custGeom>
            <a:avLst/>
            <a:gdLst>
              <a:gd name="T0" fmla="*/ 2147483647 w 8"/>
              <a:gd name="T1" fmla="*/ 2147483647 h 16"/>
              <a:gd name="T2" fmla="*/ 2147483647 w 8"/>
              <a:gd name="T3" fmla="*/ 2147483647 h 16"/>
              <a:gd name="T4" fmla="*/ 0 w 8"/>
              <a:gd name="T5" fmla="*/ 2147483647 h 16"/>
              <a:gd name="T6" fmla="*/ 0 w 8"/>
              <a:gd name="T7" fmla="*/ 0 h 16"/>
              <a:gd name="T8" fmla="*/ 2147483647 w 8"/>
              <a:gd name="T9" fmla="*/ 0 h 16"/>
              <a:gd name="T10" fmla="*/ 2147483647 w 8"/>
              <a:gd name="T11" fmla="*/ 2147483647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16"/>
                </a:lnTo>
                <a:lnTo>
                  <a:pt x="0" y="16"/>
                </a:lnTo>
                <a:lnTo>
                  <a:pt x="0" y="0"/>
                </a:lnTo>
                <a:lnTo>
                  <a:pt x="8" y="0"/>
                </a:lnTo>
                <a:lnTo>
                  <a:pt x="8" y="1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799" name="Freeform 443"/>
          <p:cNvSpPr>
            <a:spLocks/>
          </p:cNvSpPr>
          <p:nvPr/>
        </p:nvSpPr>
        <p:spPr bwMode="auto">
          <a:xfrm>
            <a:off x="2667001" y="5646738"/>
            <a:ext cx="38100" cy="38100"/>
          </a:xfrm>
          <a:custGeom>
            <a:avLst/>
            <a:gdLst>
              <a:gd name="T0" fmla="*/ 2147483647 w 24"/>
              <a:gd name="T1" fmla="*/ 2147483647 h 24"/>
              <a:gd name="T2" fmla="*/ 2147483647 w 24"/>
              <a:gd name="T3" fmla="*/ 2147483647 h 24"/>
              <a:gd name="T4" fmla="*/ 0 w 24"/>
              <a:gd name="T5" fmla="*/ 2147483647 h 24"/>
              <a:gd name="T6" fmla="*/ 2147483647 w 24"/>
              <a:gd name="T7" fmla="*/ 0 h 24"/>
              <a:gd name="T8" fmla="*/ 2147483647 w 24"/>
              <a:gd name="T9" fmla="*/ 2147483647 h 24"/>
              <a:gd name="T10" fmla="*/ 2147483647 w 24"/>
              <a:gd name="T11" fmla="*/ 2147483647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16" y="24"/>
                </a:moveTo>
                <a:lnTo>
                  <a:pt x="8" y="24"/>
                </a:lnTo>
                <a:lnTo>
                  <a:pt x="0" y="8"/>
                </a:lnTo>
                <a:lnTo>
                  <a:pt x="8" y="0"/>
                </a:lnTo>
                <a:lnTo>
                  <a:pt x="24" y="8"/>
                </a:lnTo>
                <a:lnTo>
                  <a:pt x="16" y="2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00" name="Freeform 444"/>
          <p:cNvSpPr>
            <a:spLocks/>
          </p:cNvSpPr>
          <p:nvPr/>
        </p:nvSpPr>
        <p:spPr bwMode="auto">
          <a:xfrm>
            <a:off x="2641600" y="5634038"/>
            <a:ext cx="25400" cy="25400"/>
          </a:xfrm>
          <a:custGeom>
            <a:avLst/>
            <a:gdLst>
              <a:gd name="T0" fmla="*/ 2147483647 w 16"/>
              <a:gd name="T1" fmla="*/ 2147483647 h 16"/>
              <a:gd name="T2" fmla="*/ 0 w 16"/>
              <a:gd name="T3" fmla="*/ 0 h 16"/>
              <a:gd name="T4" fmla="*/ 2147483647 w 16"/>
              <a:gd name="T5" fmla="*/ 2147483647 h 16"/>
              <a:gd name="T6" fmla="*/ 0 60000 65536"/>
              <a:gd name="T7" fmla="*/ 0 60000 65536"/>
              <a:gd name="T8" fmla="*/ 0 60000 65536"/>
              <a:gd name="T9" fmla="*/ 0 w 16"/>
              <a:gd name="T10" fmla="*/ 0 h 16"/>
              <a:gd name="T11" fmla="*/ 16 w 16"/>
              <a:gd name="T12" fmla="*/ 16 h 16"/>
            </a:gdLst>
            <a:ahLst/>
            <a:cxnLst>
              <a:cxn ang="T6">
                <a:pos x="T0" y="T1"/>
              </a:cxn>
              <a:cxn ang="T7">
                <a:pos x="T2" y="T3"/>
              </a:cxn>
              <a:cxn ang="T8">
                <a:pos x="T4" y="T5"/>
              </a:cxn>
            </a:cxnLst>
            <a:rect l="T9" t="T10" r="T11" b="T12"/>
            <a:pathLst>
              <a:path w="16" h="16">
                <a:moveTo>
                  <a:pt x="16" y="16"/>
                </a:moveTo>
                <a:lnTo>
                  <a:pt x="0" y="0"/>
                </a:lnTo>
                <a:lnTo>
                  <a:pt x="16" y="1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01" name="Freeform 445"/>
          <p:cNvSpPr>
            <a:spLocks/>
          </p:cNvSpPr>
          <p:nvPr/>
        </p:nvSpPr>
        <p:spPr bwMode="auto">
          <a:xfrm>
            <a:off x="2628900" y="5608638"/>
            <a:ext cx="63500" cy="63500"/>
          </a:xfrm>
          <a:custGeom>
            <a:avLst/>
            <a:gdLst>
              <a:gd name="T0" fmla="*/ 2147483647 w 40"/>
              <a:gd name="T1" fmla="*/ 2147483647 h 40"/>
              <a:gd name="T2" fmla="*/ 2147483647 w 40"/>
              <a:gd name="T3" fmla="*/ 2147483647 h 40"/>
              <a:gd name="T4" fmla="*/ 0 w 40"/>
              <a:gd name="T5" fmla="*/ 2147483647 h 40"/>
              <a:gd name="T6" fmla="*/ 2147483647 w 40"/>
              <a:gd name="T7" fmla="*/ 0 h 40"/>
              <a:gd name="T8" fmla="*/ 2147483647 w 40"/>
              <a:gd name="T9" fmla="*/ 2147483647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40" y="32"/>
                </a:moveTo>
                <a:lnTo>
                  <a:pt x="24" y="40"/>
                </a:lnTo>
                <a:lnTo>
                  <a:pt x="0" y="8"/>
                </a:lnTo>
                <a:lnTo>
                  <a:pt x="8" y="0"/>
                </a:lnTo>
                <a:lnTo>
                  <a:pt x="40" y="3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02" name="Freeform 446"/>
          <p:cNvSpPr>
            <a:spLocks/>
          </p:cNvSpPr>
          <p:nvPr/>
        </p:nvSpPr>
        <p:spPr bwMode="auto">
          <a:xfrm>
            <a:off x="2133600" y="5735638"/>
            <a:ext cx="25400" cy="12700"/>
          </a:xfrm>
          <a:custGeom>
            <a:avLst/>
            <a:gdLst>
              <a:gd name="T0" fmla="*/ 0 w 16"/>
              <a:gd name="T1" fmla="*/ 2147483647 h 8"/>
              <a:gd name="T2" fmla="*/ 2147483647 w 16"/>
              <a:gd name="T3" fmla="*/ 0 h 8"/>
              <a:gd name="T4" fmla="*/ 0 w 16"/>
              <a:gd name="T5" fmla="*/ 2147483647 h 8"/>
              <a:gd name="T6" fmla="*/ 0 60000 65536"/>
              <a:gd name="T7" fmla="*/ 0 60000 65536"/>
              <a:gd name="T8" fmla="*/ 0 60000 65536"/>
              <a:gd name="T9" fmla="*/ 0 w 16"/>
              <a:gd name="T10" fmla="*/ 0 h 8"/>
              <a:gd name="T11" fmla="*/ 16 w 16"/>
              <a:gd name="T12" fmla="*/ 8 h 8"/>
            </a:gdLst>
            <a:ahLst/>
            <a:cxnLst>
              <a:cxn ang="T6">
                <a:pos x="T0" y="T1"/>
              </a:cxn>
              <a:cxn ang="T7">
                <a:pos x="T2" y="T3"/>
              </a:cxn>
              <a:cxn ang="T8">
                <a:pos x="T4" y="T5"/>
              </a:cxn>
            </a:cxnLst>
            <a:rect l="T9" t="T10" r="T11" b="T12"/>
            <a:pathLst>
              <a:path w="16" h="8">
                <a:moveTo>
                  <a:pt x="0" y="8"/>
                </a:moveTo>
                <a:lnTo>
                  <a:pt x="16" y="0"/>
                </a:lnTo>
                <a:lnTo>
                  <a:pt x="0" y="8"/>
                </a:lnTo>
                <a:close/>
              </a:path>
            </a:pathLst>
          </a:custGeom>
          <a:solidFill>
            <a:srgbClr val="FCC486"/>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03" name="Line 447"/>
          <p:cNvSpPr>
            <a:spLocks noChangeShapeType="1"/>
          </p:cNvSpPr>
          <p:nvPr/>
        </p:nvSpPr>
        <p:spPr bwMode="auto">
          <a:xfrm flipH="1">
            <a:off x="3429004" y="5697538"/>
            <a:ext cx="1752600" cy="0"/>
          </a:xfrm>
          <a:prstGeom prst="line">
            <a:avLst/>
          </a:prstGeom>
          <a:noFill/>
          <a:ln w="28575">
            <a:solidFill>
              <a:srgbClr val="C4C018"/>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6284" name="Picture 448"/>
          <p:cNvPicPr>
            <a:picLocks noChangeAspect="1" noChangeArrowheads="1"/>
          </p:cNvPicPr>
          <p:nvPr/>
        </p:nvPicPr>
        <p:blipFill>
          <a:blip r:embed="rId148">
            <a:extLst>
              <a:ext uri="{28A0092B-C50C-407E-A947-70E740481C1C}">
                <a14:useLocalDpi xmlns:a14="http://schemas.microsoft.com/office/drawing/2010/main" val="0"/>
              </a:ext>
            </a:extLst>
          </a:blip>
          <a:srcRect/>
          <a:stretch>
            <a:fillRect/>
          </a:stretch>
        </p:blipFill>
        <p:spPr bwMode="auto">
          <a:xfrm>
            <a:off x="5575306" y="5481638"/>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85" name="Picture 449"/>
          <p:cNvPicPr>
            <a:picLocks noChangeAspect="1" noChangeArrowheads="1"/>
          </p:cNvPicPr>
          <p:nvPr/>
        </p:nvPicPr>
        <p:blipFill>
          <a:blip r:embed="rId149">
            <a:extLst>
              <a:ext uri="{28A0092B-C50C-407E-A947-70E740481C1C}">
                <a14:useLocalDpi xmlns:a14="http://schemas.microsoft.com/office/drawing/2010/main" val="0"/>
              </a:ext>
            </a:extLst>
          </a:blip>
          <a:srcRect/>
          <a:stretch>
            <a:fillRect/>
          </a:stretch>
        </p:blipFill>
        <p:spPr bwMode="auto">
          <a:xfrm>
            <a:off x="5562601" y="5494338"/>
            <a:ext cx="63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86" name="Picture 450"/>
          <p:cNvPicPr>
            <a:picLocks noChangeAspect="1" noChangeArrowheads="1"/>
          </p:cNvPicPr>
          <p:nvPr/>
        </p:nvPicPr>
        <p:blipFill>
          <a:blip r:embed="rId150">
            <a:extLst>
              <a:ext uri="{28A0092B-C50C-407E-A947-70E740481C1C}">
                <a14:useLocalDpi xmlns:a14="http://schemas.microsoft.com/office/drawing/2010/main" val="0"/>
              </a:ext>
            </a:extLst>
          </a:blip>
          <a:srcRect/>
          <a:stretch>
            <a:fillRect/>
          </a:stretch>
        </p:blipFill>
        <p:spPr bwMode="auto">
          <a:xfrm>
            <a:off x="5549901" y="5507038"/>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87" name="Picture 451"/>
          <p:cNvPicPr>
            <a:picLocks noChangeAspect="1" noChangeArrowheads="1"/>
          </p:cNvPicPr>
          <p:nvPr/>
        </p:nvPicPr>
        <p:blipFill>
          <a:blip r:embed="rId151">
            <a:extLst>
              <a:ext uri="{28A0092B-C50C-407E-A947-70E740481C1C}">
                <a14:useLocalDpi xmlns:a14="http://schemas.microsoft.com/office/drawing/2010/main" val="0"/>
              </a:ext>
            </a:extLst>
          </a:blip>
          <a:srcRect/>
          <a:stretch>
            <a:fillRect/>
          </a:stretch>
        </p:blipFill>
        <p:spPr bwMode="auto">
          <a:xfrm>
            <a:off x="5549901" y="5519738"/>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88" name="Picture 452"/>
          <p:cNvPicPr>
            <a:picLocks noChangeAspect="1" noChangeArrowheads="1"/>
          </p:cNvPicPr>
          <p:nvPr/>
        </p:nvPicPr>
        <p:blipFill>
          <a:blip r:embed="rId152">
            <a:extLst>
              <a:ext uri="{28A0092B-C50C-407E-A947-70E740481C1C}">
                <a14:useLocalDpi xmlns:a14="http://schemas.microsoft.com/office/drawing/2010/main" val="0"/>
              </a:ext>
            </a:extLst>
          </a:blip>
          <a:srcRect/>
          <a:stretch>
            <a:fillRect/>
          </a:stretch>
        </p:blipFill>
        <p:spPr bwMode="auto">
          <a:xfrm>
            <a:off x="5549901" y="5532438"/>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89" name="Picture 453"/>
          <p:cNvPicPr>
            <a:picLocks noChangeAspect="1" noChangeArrowheads="1"/>
          </p:cNvPicPr>
          <p:nvPr/>
        </p:nvPicPr>
        <p:blipFill>
          <a:blip r:embed="rId153">
            <a:extLst>
              <a:ext uri="{28A0092B-C50C-407E-A947-70E740481C1C}">
                <a14:useLocalDpi xmlns:a14="http://schemas.microsoft.com/office/drawing/2010/main" val="0"/>
              </a:ext>
            </a:extLst>
          </a:blip>
          <a:srcRect/>
          <a:stretch>
            <a:fillRect/>
          </a:stretch>
        </p:blipFill>
        <p:spPr bwMode="auto">
          <a:xfrm>
            <a:off x="5537202" y="5545138"/>
            <a:ext cx="101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90" name="Picture 454"/>
          <p:cNvPicPr>
            <a:picLocks noChangeAspect="1" noChangeArrowheads="1"/>
          </p:cNvPicPr>
          <p:nvPr/>
        </p:nvPicPr>
        <p:blipFill>
          <a:blip r:embed="rId154">
            <a:extLst>
              <a:ext uri="{28A0092B-C50C-407E-A947-70E740481C1C}">
                <a14:useLocalDpi xmlns:a14="http://schemas.microsoft.com/office/drawing/2010/main" val="0"/>
              </a:ext>
            </a:extLst>
          </a:blip>
          <a:srcRect/>
          <a:stretch>
            <a:fillRect/>
          </a:stretch>
        </p:blipFill>
        <p:spPr bwMode="auto">
          <a:xfrm>
            <a:off x="5537202" y="5557838"/>
            <a:ext cx="101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91" name="Picture 455"/>
          <p:cNvPicPr>
            <a:picLocks noChangeAspect="1" noChangeArrowheads="1"/>
          </p:cNvPicPr>
          <p:nvPr/>
        </p:nvPicPr>
        <p:blipFill>
          <a:blip r:embed="rId155">
            <a:extLst>
              <a:ext uri="{28A0092B-C50C-407E-A947-70E740481C1C}">
                <a14:useLocalDpi xmlns:a14="http://schemas.microsoft.com/office/drawing/2010/main" val="0"/>
              </a:ext>
            </a:extLst>
          </a:blip>
          <a:srcRect/>
          <a:stretch>
            <a:fillRect/>
          </a:stretch>
        </p:blipFill>
        <p:spPr bwMode="auto">
          <a:xfrm>
            <a:off x="5537202" y="5570538"/>
            <a:ext cx="101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92" name="Picture 456"/>
          <p:cNvPicPr>
            <a:picLocks noChangeAspect="1" noChangeArrowheads="1"/>
          </p:cNvPicPr>
          <p:nvPr/>
        </p:nvPicPr>
        <p:blipFill>
          <a:blip r:embed="rId156">
            <a:extLst>
              <a:ext uri="{28A0092B-C50C-407E-A947-70E740481C1C}">
                <a14:useLocalDpi xmlns:a14="http://schemas.microsoft.com/office/drawing/2010/main" val="0"/>
              </a:ext>
            </a:extLst>
          </a:blip>
          <a:srcRect/>
          <a:stretch>
            <a:fillRect/>
          </a:stretch>
        </p:blipFill>
        <p:spPr bwMode="auto">
          <a:xfrm>
            <a:off x="5537202" y="5583238"/>
            <a:ext cx="101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93" name="Picture 457"/>
          <p:cNvPicPr>
            <a:picLocks noChangeAspect="1" noChangeArrowheads="1"/>
          </p:cNvPicPr>
          <p:nvPr/>
        </p:nvPicPr>
        <p:blipFill>
          <a:blip r:embed="rId157">
            <a:extLst>
              <a:ext uri="{28A0092B-C50C-407E-A947-70E740481C1C}">
                <a14:useLocalDpi xmlns:a14="http://schemas.microsoft.com/office/drawing/2010/main" val="0"/>
              </a:ext>
            </a:extLst>
          </a:blip>
          <a:srcRect/>
          <a:stretch>
            <a:fillRect/>
          </a:stretch>
        </p:blipFill>
        <p:spPr bwMode="auto">
          <a:xfrm>
            <a:off x="5537202" y="5595938"/>
            <a:ext cx="101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94" name="Picture 458"/>
          <p:cNvPicPr>
            <a:picLocks noChangeAspect="1" noChangeArrowheads="1"/>
          </p:cNvPicPr>
          <p:nvPr/>
        </p:nvPicPr>
        <p:blipFill>
          <a:blip r:embed="rId158">
            <a:extLst>
              <a:ext uri="{28A0092B-C50C-407E-A947-70E740481C1C}">
                <a14:useLocalDpi xmlns:a14="http://schemas.microsoft.com/office/drawing/2010/main" val="0"/>
              </a:ext>
            </a:extLst>
          </a:blip>
          <a:srcRect/>
          <a:stretch>
            <a:fillRect/>
          </a:stretch>
        </p:blipFill>
        <p:spPr bwMode="auto">
          <a:xfrm>
            <a:off x="5549901" y="5608638"/>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95" name="Picture 459"/>
          <p:cNvPicPr>
            <a:picLocks noChangeAspect="1" noChangeArrowheads="1"/>
          </p:cNvPicPr>
          <p:nvPr/>
        </p:nvPicPr>
        <p:blipFill>
          <a:blip r:embed="rId159">
            <a:extLst>
              <a:ext uri="{28A0092B-C50C-407E-A947-70E740481C1C}">
                <a14:useLocalDpi xmlns:a14="http://schemas.microsoft.com/office/drawing/2010/main" val="0"/>
              </a:ext>
            </a:extLst>
          </a:blip>
          <a:srcRect/>
          <a:stretch>
            <a:fillRect/>
          </a:stretch>
        </p:blipFill>
        <p:spPr bwMode="auto">
          <a:xfrm>
            <a:off x="5549901" y="5621338"/>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96" name="Picture 460"/>
          <p:cNvPicPr>
            <a:picLocks noChangeAspect="1" noChangeArrowheads="1"/>
          </p:cNvPicPr>
          <p:nvPr/>
        </p:nvPicPr>
        <p:blipFill>
          <a:blip r:embed="rId160">
            <a:extLst>
              <a:ext uri="{28A0092B-C50C-407E-A947-70E740481C1C}">
                <a14:useLocalDpi xmlns:a14="http://schemas.microsoft.com/office/drawing/2010/main" val="0"/>
              </a:ext>
            </a:extLst>
          </a:blip>
          <a:srcRect/>
          <a:stretch>
            <a:fillRect/>
          </a:stretch>
        </p:blipFill>
        <p:spPr bwMode="auto">
          <a:xfrm>
            <a:off x="5549901" y="5634038"/>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97" name="Picture 461"/>
          <p:cNvPicPr>
            <a:picLocks noChangeAspect="1" noChangeArrowheads="1"/>
          </p:cNvPicPr>
          <p:nvPr/>
        </p:nvPicPr>
        <p:blipFill>
          <a:blip r:embed="rId161">
            <a:extLst>
              <a:ext uri="{28A0092B-C50C-407E-A947-70E740481C1C}">
                <a14:useLocalDpi xmlns:a14="http://schemas.microsoft.com/office/drawing/2010/main" val="0"/>
              </a:ext>
            </a:extLst>
          </a:blip>
          <a:srcRect/>
          <a:stretch>
            <a:fillRect/>
          </a:stretch>
        </p:blipFill>
        <p:spPr bwMode="auto">
          <a:xfrm>
            <a:off x="5562601" y="5646738"/>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98" name="Picture 462"/>
          <p:cNvPicPr>
            <a:picLocks noChangeAspect="1" noChangeArrowheads="1"/>
          </p:cNvPicPr>
          <p:nvPr/>
        </p:nvPicPr>
        <p:blipFill>
          <a:blip r:embed="rId162">
            <a:extLst>
              <a:ext uri="{28A0092B-C50C-407E-A947-70E740481C1C}">
                <a14:useLocalDpi xmlns:a14="http://schemas.microsoft.com/office/drawing/2010/main" val="0"/>
              </a:ext>
            </a:extLst>
          </a:blip>
          <a:srcRect/>
          <a:stretch>
            <a:fillRect/>
          </a:stretch>
        </p:blipFill>
        <p:spPr bwMode="auto">
          <a:xfrm>
            <a:off x="5562601" y="5659438"/>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99" name="Picture 463"/>
          <p:cNvPicPr>
            <a:picLocks noChangeAspect="1" noChangeArrowheads="1"/>
          </p:cNvPicPr>
          <p:nvPr/>
        </p:nvPicPr>
        <p:blipFill>
          <a:blip r:embed="rId163">
            <a:extLst>
              <a:ext uri="{28A0092B-C50C-407E-A947-70E740481C1C}">
                <a14:useLocalDpi xmlns:a14="http://schemas.microsoft.com/office/drawing/2010/main" val="0"/>
              </a:ext>
            </a:extLst>
          </a:blip>
          <a:srcRect/>
          <a:stretch>
            <a:fillRect/>
          </a:stretch>
        </p:blipFill>
        <p:spPr bwMode="auto">
          <a:xfrm>
            <a:off x="5575299" y="5672138"/>
            <a:ext cx="508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00" name="Picture 464"/>
          <p:cNvPicPr>
            <a:picLocks noChangeAspect="1" noChangeArrowheads="1"/>
          </p:cNvPicPr>
          <p:nvPr/>
        </p:nvPicPr>
        <p:blipFill>
          <a:blip r:embed="rId164">
            <a:extLst>
              <a:ext uri="{28A0092B-C50C-407E-A947-70E740481C1C}">
                <a14:useLocalDpi xmlns:a14="http://schemas.microsoft.com/office/drawing/2010/main" val="0"/>
              </a:ext>
            </a:extLst>
          </a:blip>
          <a:srcRect/>
          <a:stretch>
            <a:fillRect/>
          </a:stretch>
        </p:blipFill>
        <p:spPr bwMode="auto">
          <a:xfrm>
            <a:off x="5600700" y="5684838"/>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21" name="Freeform 465"/>
          <p:cNvSpPr>
            <a:spLocks/>
          </p:cNvSpPr>
          <p:nvPr/>
        </p:nvSpPr>
        <p:spPr bwMode="auto">
          <a:xfrm>
            <a:off x="5537202" y="5481638"/>
            <a:ext cx="101600" cy="215900"/>
          </a:xfrm>
          <a:custGeom>
            <a:avLst/>
            <a:gdLst>
              <a:gd name="T0" fmla="*/ 2147483647 w 64"/>
              <a:gd name="T1" fmla="*/ 2147483647 h 136"/>
              <a:gd name="T2" fmla="*/ 2147483647 w 64"/>
              <a:gd name="T3" fmla="*/ 2147483647 h 136"/>
              <a:gd name="T4" fmla="*/ 2147483647 w 64"/>
              <a:gd name="T5" fmla="*/ 2147483647 h 136"/>
              <a:gd name="T6" fmla="*/ 2147483647 w 64"/>
              <a:gd name="T7" fmla="*/ 2147483647 h 136"/>
              <a:gd name="T8" fmla="*/ 2147483647 w 64"/>
              <a:gd name="T9" fmla="*/ 2147483647 h 136"/>
              <a:gd name="T10" fmla="*/ 2147483647 w 64"/>
              <a:gd name="T11" fmla="*/ 2147483647 h 136"/>
              <a:gd name="T12" fmla="*/ 2147483647 w 64"/>
              <a:gd name="T13" fmla="*/ 2147483647 h 136"/>
              <a:gd name="T14" fmla="*/ 2147483647 w 64"/>
              <a:gd name="T15" fmla="*/ 2147483647 h 136"/>
              <a:gd name="T16" fmla="*/ 2147483647 w 64"/>
              <a:gd name="T17" fmla="*/ 2147483647 h 136"/>
              <a:gd name="T18" fmla="*/ 2147483647 w 64"/>
              <a:gd name="T19" fmla="*/ 2147483647 h 136"/>
              <a:gd name="T20" fmla="*/ 2147483647 w 64"/>
              <a:gd name="T21" fmla="*/ 2147483647 h 136"/>
              <a:gd name="T22" fmla="*/ 2147483647 w 64"/>
              <a:gd name="T23" fmla="*/ 2147483647 h 136"/>
              <a:gd name="T24" fmla="*/ 2147483647 w 64"/>
              <a:gd name="T25" fmla="*/ 2147483647 h 136"/>
              <a:gd name="T26" fmla="*/ 2147483647 w 64"/>
              <a:gd name="T27" fmla="*/ 2147483647 h 136"/>
              <a:gd name="T28" fmla="*/ 2147483647 w 64"/>
              <a:gd name="T29" fmla="*/ 2147483647 h 136"/>
              <a:gd name="T30" fmla="*/ 2147483647 w 64"/>
              <a:gd name="T31" fmla="*/ 2147483647 h 136"/>
              <a:gd name="T32" fmla="*/ 2147483647 w 64"/>
              <a:gd name="T33" fmla="*/ 2147483647 h 136"/>
              <a:gd name="T34" fmla="*/ 0 w 64"/>
              <a:gd name="T35" fmla="*/ 2147483647 h 136"/>
              <a:gd name="T36" fmla="*/ 0 w 64"/>
              <a:gd name="T37" fmla="*/ 2147483647 h 136"/>
              <a:gd name="T38" fmla="*/ 0 w 64"/>
              <a:gd name="T39" fmla="*/ 2147483647 h 136"/>
              <a:gd name="T40" fmla="*/ 0 w 64"/>
              <a:gd name="T41" fmla="*/ 2147483647 h 136"/>
              <a:gd name="T42" fmla="*/ 0 w 64"/>
              <a:gd name="T43" fmla="*/ 2147483647 h 136"/>
              <a:gd name="T44" fmla="*/ 0 w 64"/>
              <a:gd name="T45" fmla="*/ 2147483647 h 136"/>
              <a:gd name="T46" fmla="*/ 2147483647 w 64"/>
              <a:gd name="T47" fmla="*/ 2147483647 h 136"/>
              <a:gd name="T48" fmla="*/ 2147483647 w 64"/>
              <a:gd name="T49" fmla="*/ 2147483647 h 136"/>
              <a:gd name="T50" fmla="*/ 2147483647 w 64"/>
              <a:gd name="T51" fmla="*/ 2147483647 h 136"/>
              <a:gd name="T52" fmla="*/ 2147483647 w 64"/>
              <a:gd name="T53" fmla="*/ 2147483647 h 136"/>
              <a:gd name="T54" fmla="*/ 2147483647 w 64"/>
              <a:gd name="T55" fmla="*/ 0 h 136"/>
              <a:gd name="T56" fmla="*/ 2147483647 w 64"/>
              <a:gd name="T57" fmla="*/ 0 h 136"/>
              <a:gd name="T58" fmla="*/ 2147483647 w 64"/>
              <a:gd name="T59" fmla="*/ 0 h 136"/>
              <a:gd name="T60" fmla="*/ 2147483647 w 64"/>
              <a:gd name="T61" fmla="*/ 0 h 136"/>
              <a:gd name="T62" fmla="*/ 2147483647 w 64"/>
              <a:gd name="T63" fmla="*/ 0 h 136"/>
              <a:gd name="T64" fmla="*/ 2147483647 w 64"/>
              <a:gd name="T65" fmla="*/ 0 h 136"/>
              <a:gd name="T66" fmla="*/ 2147483647 w 64"/>
              <a:gd name="T67" fmla="*/ 2147483647 h 136"/>
              <a:gd name="T68" fmla="*/ 2147483647 w 64"/>
              <a:gd name="T69" fmla="*/ 2147483647 h 136"/>
              <a:gd name="T70" fmla="*/ 2147483647 w 64"/>
              <a:gd name="T71" fmla="*/ 2147483647 h 136"/>
              <a:gd name="T72" fmla="*/ 2147483647 w 64"/>
              <a:gd name="T73" fmla="*/ 2147483647 h 136"/>
              <a:gd name="T74" fmla="*/ 2147483647 w 64"/>
              <a:gd name="T75" fmla="*/ 2147483647 h 136"/>
              <a:gd name="T76" fmla="*/ 2147483647 w 64"/>
              <a:gd name="T77" fmla="*/ 2147483647 h 1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
              <a:gd name="T118" fmla="*/ 0 h 136"/>
              <a:gd name="T119" fmla="*/ 64 w 64"/>
              <a:gd name="T120" fmla="*/ 136 h 1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 h="136">
                <a:moveTo>
                  <a:pt x="64" y="56"/>
                </a:moveTo>
                <a:lnTo>
                  <a:pt x="64" y="88"/>
                </a:lnTo>
                <a:lnTo>
                  <a:pt x="64" y="112"/>
                </a:lnTo>
                <a:lnTo>
                  <a:pt x="56" y="128"/>
                </a:lnTo>
                <a:lnTo>
                  <a:pt x="40" y="136"/>
                </a:lnTo>
                <a:lnTo>
                  <a:pt x="32" y="128"/>
                </a:lnTo>
                <a:lnTo>
                  <a:pt x="16" y="120"/>
                </a:lnTo>
                <a:lnTo>
                  <a:pt x="8" y="96"/>
                </a:lnTo>
                <a:lnTo>
                  <a:pt x="0" y="72"/>
                </a:lnTo>
                <a:lnTo>
                  <a:pt x="0" y="48"/>
                </a:lnTo>
                <a:lnTo>
                  <a:pt x="8" y="24"/>
                </a:lnTo>
                <a:lnTo>
                  <a:pt x="16" y="8"/>
                </a:lnTo>
                <a:lnTo>
                  <a:pt x="24" y="0"/>
                </a:lnTo>
                <a:lnTo>
                  <a:pt x="40" y="0"/>
                </a:lnTo>
                <a:lnTo>
                  <a:pt x="56" y="16"/>
                </a:lnTo>
                <a:lnTo>
                  <a:pt x="64" y="32"/>
                </a:lnTo>
                <a:lnTo>
                  <a:pt x="64" y="5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22" name="Freeform 466"/>
          <p:cNvSpPr>
            <a:spLocks/>
          </p:cNvSpPr>
          <p:nvPr/>
        </p:nvSpPr>
        <p:spPr bwMode="auto">
          <a:xfrm>
            <a:off x="5359400" y="5735638"/>
            <a:ext cx="419100" cy="101600"/>
          </a:xfrm>
          <a:custGeom>
            <a:avLst/>
            <a:gdLst>
              <a:gd name="T0" fmla="*/ 2147483647 w 264"/>
              <a:gd name="T1" fmla="*/ 2147483647 h 64"/>
              <a:gd name="T2" fmla="*/ 2147483647 w 264"/>
              <a:gd name="T3" fmla="*/ 2147483647 h 64"/>
              <a:gd name="T4" fmla="*/ 2147483647 w 264"/>
              <a:gd name="T5" fmla="*/ 2147483647 h 64"/>
              <a:gd name="T6" fmla="*/ 2147483647 w 264"/>
              <a:gd name="T7" fmla="*/ 2147483647 h 64"/>
              <a:gd name="T8" fmla="*/ 2147483647 w 264"/>
              <a:gd name="T9" fmla="*/ 2147483647 h 64"/>
              <a:gd name="T10" fmla="*/ 2147483647 w 264"/>
              <a:gd name="T11" fmla="*/ 2147483647 h 64"/>
              <a:gd name="T12" fmla="*/ 2147483647 w 264"/>
              <a:gd name="T13" fmla="*/ 2147483647 h 64"/>
              <a:gd name="T14" fmla="*/ 2147483647 w 264"/>
              <a:gd name="T15" fmla="*/ 2147483647 h 64"/>
              <a:gd name="T16" fmla="*/ 0 w 264"/>
              <a:gd name="T17" fmla="*/ 0 h 64"/>
              <a:gd name="T18" fmla="*/ 0 w 264"/>
              <a:gd name="T19" fmla="*/ 0 h 64"/>
              <a:gd name="T20" fmla="*/ 2147483647 w 264"/>
              <a:gd name="T21" fmla="*/ 0 h 64"/>
              <a:gd name="T22" fmla="*/ 2147483647 w 264"/>
              <a:gd name="T23" fmla="*/ 0 h 64"/>
              <a:gd name="T24" fmla="*/ 2147483647 w 264"/>
              <a:gd name="T25" fmla="*/ 2147483647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4"/>
              <a:gd name="T40" fmla="*/ 0 h 64"/>
              <a:gd name="T41" fmla="*/ 264 w 264"/>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4" h="64">
                <a:moveTo>
                  <a:pt x="264" y="64"/>
                </a:moveTo>
                <a:lnTo>
                  <a:pt x="216" y="56"/>
                </a:lnTo>
                <a:lnTo>
                  <a:pt x="160" y="56"/>
                </a:lnTo>
                <a:lnTo>
                  <a:pt x="120" y="48"/>
                </a:lnTo>
                <a:lnTo>
                  <a:pt x="80" y="40"/>
                </a:lnTo>
                <a:lnTo>
                  <a:pt x="48" y="32"/>
                </a:lnTo>
                <a:lnTo>
                  <a:pt x="24" y="24"/>
                </a:lnTo>
                <a:lnTo>
                  <a:pt x="8" y="8"/>
                </a:lnTo>
                <a:lnTo>
                  <a:pt x="0" y="0"/>
                </a:lnTo>
                <a:lnTo>
                  <a:pt x="264" y="0"/>
                </a:lnTo>
                <a:lnTo>
                  <a:pt x="264" y="64"/>
                </a:lnTo>
                <a:close/>
              </a:path>
            </a:pathLst>
          </a:custGeom>
          <a:solidFill>
            <a:srgbClr val="FCC0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23" name="Freeform 467"/>
          <p:cNvSpPr>
            <a:spLocks/>
          </p:cNvSpPr>
          <p:nvPr/>
        </p:nvSpPr>
        <p:spPr bwMode="auto">
          <a:xfrm>
            <a:off x="5359400" y="5634038"/>
            <a:ext cx="431800" cy="127000"/>
          </a:xfrm>
          <a:custGeom>
            <a:avLst/>
            <a:gdLst>
              <a:gd name="T0" fmla="*/ 0 w 272"/>
              <a:gd name="T1" fmla="*/ 2147483647 h 80"/>
              <a:gd name="T2" fmla="*/ 2147483647 w 272"/>
              <a:gd name="T3" fmla="*/ 2147483647 h 80"/>
              <a:gd name="T4" fmla="*/ 2147483647 w 272"/>
              <a:gd name="T5" fmla="*/ 2147483647 h 80"/>
              <a:gd name="T6" fmla="*/ 2147483647 w 272"/>
              <a:gd name="T7" fmla="*/ 2147483647 h 80"/>
              <a:gd name="T8" fmla="*/ 2147483647 w 272"/>
              <a:gd name="T9" fmla="*/ 2147483647 h 80"/>
              <a:gd name="T10" fmla="*/ 2147483647 w 272"/>
              <a:gd name="T11" fmla="*/ 2147483647 h 80"/>
              <a:gd name="T12" fmla="*/ 2147483647 w 272"/>
              <a:gd name="T13" fmla="*/ 0 h 80"/>
              <a:gd name="T14" fmla="*/ 2147483647 w 272"/>
              <a:gd name="T15" fmla="*/ 0 h 80"/>
              <a:gd name="T16" fmla="*/ 2147483647 w 272"/>
              <a:gd name="T17" fmla="*/ 0 h 80"/>
              <a:gd name="T18" fmla="*/ 2147483647 w 272"/>
              <a:gd name="T19" fmla="*/ 0 h 80"/>
              <a:gd name="T20" fmla="*/ 2147483647 w 272"/>
              <a:gd name="T21" fmla="*/ 2147483647 h 80"/>
              <a:gd name="T22" fmla="*/ 2147483647 w 272"/>
              <a:gd name="T23" fmla="*/ 2147483647 h 80"/>
              <a:gd name="T24" fmla="*/ 0 w 272"/>
              <a:gd name="T25" fmla="*/ 2147483647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2"/>
              <a:gd name="T40" fmla="*/ 0 h 80"/>
              <a:gd name="T41" fmla="*/ 272 w 272"/>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2" h="80">
                <a:moveTo>
                  <a:pt x="0" y="80"/>
                </a:moveTo>
                <a:lnTo>
                  <a:pt x="8" y="64"/>
                </a:lnTo>
                <a:lnTo>
                  <a:pt x="24" y="48"/>
                </a:lnTo>
                <a:lnTo>
                  <a:pt x="48" y="32"/>
                </a:lnTo>
                <a:lnTo>
                  <a:pt x="80" y="24"/>
                </a:lnTo>
                <a:lnTo>
                  <a:pt x="120" y="8"/>
                </a:lnTo>
                <a:lnTo>
                  <a:pt x="168" y="0"/>
                </a:lnTo>
                <a:lnTo>
                  <a:pt x="216" y="0"/>
                </a:lnTo>
                <a:lnTo>
                  <a:pt x="272" y="0"/>
                </a:lnTo>
                <a:lnTo>
                  <a:pt x="272" y="80"/>
                </a:lnTo>
                <a:lnTo>
                  <a:pt x="0" y="80"/>
                </a:lnTo>
                <a:close/>
              </a:path>
            </a:pathLst>
          </a:custGeom>
          <a:solidFill>
            <a:srgbClr val="FDD5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24" name="Freeform 468"/>
          <p:cNvSpPr>
            <a:spLocks/>
          </p:cNvSpPr>
          <p:nvPr/>
        </p:nvSpPr>
        <p:spPr bwMode="auto">
          <a:xfrm>
            <a:off x="5359400" y="5735638"/>
            <a:ext cx="419100" cy="101600"/>
          </a:xfrm>
          <a:custGeom>
            <a:avLst/>
            <a:gdLst>
              <a:gd name="T0" fmla="*/ 2147483647 w 264"/>
              <a:gd name="T1" fmla="*/ 2147483647 h 64"/>
              <a:gd name="T2" fmla="*/ 2147483647 w 264"/>
              <a:gd name="T3" fmla="*/ 2147483647 h 64"/>
              <a:gd name="T4" fmla="*/ 2147483647 w 264"/>
              <a:gd name="T5" fmla="*/ 2147483647 h 64"/>
              <a:gd name="T6" fmla="*/ 2147483647 w 264"/>
              <a:gd name="T7" fmla="*/ 2147483647 h 64"/>
              <a:gd name="T8" fmla="*/ 2147483647 w 264"/>
              <a:gd name="T9" fmla="*/ 2147483647 h 64"/>
              <a:gd name="T10" fmla="*/ 2147483647 w 264"/>
              <a:gd name="T11" fmla="*/ 2147483647 h 64"/>
              <a:gd name="T12" fmla="*/ 2147483647 w 264"/>
              <a:gd name="T13" fmla="*/ 2147483647 h 64"/>
              <a:gd name="T14" fmla="*/ 2147483647 w 264"/>
              <a:gd name="T15" fmla="*/ 2147483647 h 64"/>
              <a:gd name="T16" fmla="*/ 2147483647 w 264"/>
              <a:gd name="T17" fmla="*/ 2147483647 h 64"/>
              <a:gd name="T18" fmla="*/ 2147483647 w 264"/>
              <a:gd name="T19" fmla="*/ 2147483647 h 64"/>
              <a:gd name="T20" fmla="*/ 2147483647 w 264"/>
              <a:gd name="T21" fmla="*/ 2147483647 h 64"/>
              <a:gd name="T22" fmla="*/ 2147483647 w 264"/>
              <a:gd name="T23" fmla="*/ 2147483647 h 64"/>
              <a:gd name="T24" fmla="*/ 2147483647 w 264"/>
              <a:gd name="T25" fmla="*/ 2147483647 h 64"/>
              <a:gd name="T26" fmla="*/ 2147483647 w 264"/>
              <a:gd name="T27" fmla="*/ 2147483647 h 64"/>
              <a:gd name="T28" fmla="*/ 2147483647 w 264"/>
              <a:gd name="T29" fmla="*/ 2147483647 h 64"/>
              <a:gd name="T30" fmla="*/ 0 w 264"/>
              <a:gd name="T31" fmla="*/ 0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4"/>
              <a:gd name="T49" fmla="*/ 0 h 64"/>
              <a:gd name="T50" fmla="*/ 264 w 264"/>
              <a:gd name="T51" fmla="*/ 64 h 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4" h="64">
                <a:moveTo>
                  <a:pt x="264" y="64"/>
                </a:moveTo>
                <a:lnTo>
                  <a:pt x="216" y="56"/>
                </a:lnTo>
                <a:lnTo>
                  <a:pt x="160" y="56"/>
                </a:lnTo>
                <a:lnTo>
                  <a:pt x="120" y="48"/>
                </a:lnTo>
                <a:lnTo>
                  <a:pt x="80" y="40"/>
                </a:lnTo>
                <a:lnTo>
                  <a:pt x="48" y="32"/>
                </a:lnTo>
                <a:lnTo>
                  <a:pt x="24" y="24"/>
                </a:lnTo>
                <a:lnTo>
                  <a:pt x="8" y="8"/>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25" name="Freeform 469"/>
          <p:cNvSpPr>
            <a:spLocks/>
          </p:cNvSpPr>
          <p:nvPr/>
        </p:nvSpPr>
        <p:spPr bwMode="auto">
          <a:xfrm>
            <a:off x="5359400" y="5634038"/>
            <a:ext cx="431800" cy="127000"/>
          </a:xfrm>
          <a:custGeom>
            <a:avLst/>
            <a:gdLst>
              <a:gd name="T0" fmla="*/ 0 w 272"/>
              <a:gd name="T1" fmla="*/ 2147483647 h 80"/>
              <a:gd name="T2" fmla="*/ 2147483647 w 272"/>
              <a:gd name="T3" fmla="*/ 2147483647 h 80"/>
              <a:gd name="T4" fmla="*/ 2147483647 w 272"/>
              <a:gd name="T5" fmla="*/ 2147483647 h 80"/>
              <a:gd name="T6" fmla="*/ 2147483647 w 272"/>
              <a:gd name="T7" fmla="*/ 2147483647 h 80"/>
              <a:gd name="T8" fmla="*/ 2147483647 w 272"/>
              <a:gd name="T9" fmla="*/ 2147483647 h 80"/>
              <a:gd name="T10" fmla="*/ 2147483647 w 272"/>
              <a:gd name="T11" fmla="*/ 2147483647 h 80"/>
              <a:gd name="T12" fmla="*/ 2147483647 w 272"/>
              <a:gd name="T13" fmla="*/ 2147483647 h 80"/>
              <a:gd name="T14" fmla="*/ 2147483647 w 272"/>
              <a:gd name="T15" fmla="*/ 2147483647 h 80"/>
              <a:gd name="T16" fmla="*/ 2147483647 w 272"/>
              <a:gd name="T17" fmla="*/ 2147483647 h 80"/>
              <a:gd name="T18" fmla="*/ 2147483647 w 272"/>
              <a:gd name="T19" fmla="*/ 2147483647 h 80"/>
              <a:gd name="T20" fmla="*/ 2147483647 w 272"/>
              <a:gd name="T21" fmla="*/ 2147483647 h 80"/>
              <a:gd name="T22" fmla="*/ 2147483647 w 272"/>
              <a:gd name="T23" fmla="*/ 0 h 80"/>
              <a:gd name="T24" fmla="*/ 2147483647 w 272"/>
              <a:gd name="T25" fmla="*/ 0 h 80"/>
              <a:gd name="T26" fmla="*/ 2147483647 w 272"/>
              <a:gd name="T27" fmla="*/ 0 h 80"/>
              <a:gd name="T28" fmla="*/ 2147483647 w 272"/>
              <a:gd name="T29" fmla="*/ 0 h 80"/>
              <a:gd name="T30" fmla="*/ 2147483647 w 272"/>
              <a:gd name="T31" fmla="*/ 0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2"/>
              <a:gd name="T49" fmla="*/ 0 h 80"/>
              <a:gd name="T50" fmla="*/ 272 w 272"/>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2" h="80">
                <a:moveTo>
                  <a:pt x="0" y="80"/>
                </a:moveTo>
                <a:lnTo>
                  <a:pt x="8" y="64"/>
                </a:lnTo>
                <a:lnTo>
                  <a:pt x="24" y="48"/>
                </a:lnTo>
                <a:lnTo>
                  <a:pt x="48" y="32"/>
                </a:lnTo>
                <a:lnTo>
                  <a:pt x="80" y="24"/>
                </a:lnTo>
                <a:lnTo>
                  <a:pt x="120" y="8"/>
                </a:lnTo>
                <a:lnTo>
                  <a:pt x="168" y="0"/>
                </a:lnTo>
                <a:lnTo>
                  <a:pt x="216" y="0"/>
                </a:lnTo>
                <a:lnTo>
                  <a:pt x="272"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26" name="Freeform 470"/>
          <p:cNvSpPr>
            <a:spLocks/>
          </p:cNvSpPr>
          <p:nvPr/>
        </p:nvSpPr>
        <p:spPr bwMode="auto">
          <a:xfrm>
            <a:off x="5613403" y="5468938"/>
            <a:ext cx="723900" cy="457200"/>
          </a:xfrm>
          <a:custGeom>
            <a:avLst/>
            <a:gdLst>
              <a:gd name="T0" fmla="*/ 2147483647 w 456"/>
              <a:gd name="T1" fmla="*/ 2147483647 h 288"/>
              <a:gd name="T2" fmla="*/ 2147483647 w 456"/>
              <a:gd name="T3" fmla="*/ 2147483647 h 288"/>
              <a:gd name="T4" fmla="*/ 2147483647 w 456"/>
              <a:gd name="T5" fmla="*/ 2147483647 h 288"/>
              <a:gd name="T6" fmla="*/ 2147483647 w 456"/>
              <a:gd name="T7" fmla="*/ 2147483647 h 288"/>
              <a:gd name="T8" fmla="*/ 2147483647 w 456"/>
              <a:gd name="T9" fmla="*/ 2147483647 h 288"/>
              <a:gd name="T10" fmla="*/ 2147483647 w 456"/>
              <a:gd name="T11" fmla="*/ 2147483647 h 288"/>
              <a:gd name="T12" fmla="*/ 2147483647 w 456"/>
              <a:gd name="T13" fmla="*/ 2147483647 h 288"/>
              <a:gd name="T14" fmla="*/ 2147483647 w 456"/>
              <a:gd name="T15" fmla="*/ 2147483647 h 288"/>
              <a:gd name="T16" fmla="*/ 2147483647 w 456"/>
              <a:gd name="T17" fmla="*/ 2147483647 h 288"/>
              <a:gd name="T18" fmla="*/ 2147483647 w 456"/>
              <a:gd name="T19" fmla="*/ 2147483647 h 288"/>
              <a:gd name="T20" fmla="*/ 2147483647 w 456"/>
              <a:gd name="T21" fmla="*/ 2147483647 h 288"/>
              <a:gd name="T22" fmla="*/ 2147483647 w 456"/>
              <a:gd name="T23" fmla="*/ 2147483647 h 288"/>
              <a:gd name="T24" fmla="*/ 2147483647 w 456"/>
              <a:gd name="T25" fmla="*/ 2147483647 h 288"/>
              <a:gd name="T26" fmla="*/ 2147483647 w 456"/>
              <a:gd name="T27" fmla="*/ 2147483647 h 288"/>
              <a:gd name="T28" fmla="*/ 2147483647 w 456"/>
              <a:gd name="T29" fmla="*/ 2147483647 h 288"/>
              <a:gd name="T30" fmla="*/ 2147483647 w 456"/>
              <a:gd name="T31" fmla="*/ 2147483647 h 288"/>
              <a:gd name="T32" fmla="*/ 2147483647 w 456"/>
              <a:gd name="T33" fmla="*/ 2147483647 h 288"/>
              <a:gd name="T34" fmla="*/ 0 w 456"/>
              <a:gd name="T35" fmla="*/ 2147483647 h 288"/>
              <a:gd name="T36" fmla="*/ 0 w 456"/>
              <a:gd name="T37" fmla="*/ 2147483647 h 288"/>
              <a:gd name="T38" fmla="*/ 2147483647 w 456"/>
              <a:gd name="T39" fmla="*/ 2147483647 h 288"/>
              <a:gd name="T40" fmla="*/ 2147483647 w 456"/>
              <a:gd name="T41" fmla="*/ 2147483647 h 288"/>
              <a:gd name="T42" fmla="*/ 2147483647 w 456"/>
              <a:gd name="T43" fmla="*/ 2147483647 h 288"/>
              <a:gd name="T44" fmla="*/ 2147483647 w 456"/>
              <a:gd name="T45" fmla="*/ 2147483647 h 288"/>
              <a:gd name="T46" fmla="*/ 2147483647 w 456"/>
              <a:gd name="T47" fmla="*/ 2147483647 h 288"/>
              <a:gd name="T48" fmla="*/ 2147483647 w 456"/>
              <a:gd name="T49" fmla="*/ 2147483647 h 288"/>
              <a:gd name="T50" fmla="*/ 2147483647 w 456"/>
              <a:gd name="T51" fmla="*/ 0 h 288"/>
              <a:gd name="T52" fmla="*/ 2147483647 w 456"/>
              <a:gd name="T53" fmla="*/ 0 h 288"/>
              <a:gd name="T54" fmla="*/ 2147483647 w 456"/>
              <a:gd name="T55" fmla="*/ 0 h 288"/>
              <a:gd name="T56" fmla="*/ 2147483647 w 456"/>
              <a:gd name="T57" fmla="*/ 0 h 288"/>
              <a:gd name="T58" fmla="*/ 2147483647 w 456"/>
              <a:gd name="T59" fmla="*/ 2147483647 h 288"/>
              <a:gd name="T60" fmla="*/ 2147483647 w 456"/>
              <a:gd name="T61" fmla="*/ 2147483647 h 288"/>
              <a:gd name="T62" fmla="*/ 2147483647 w 456"/>
              <a:gd name="T63" fmla="*/ 2147483647 h 288"/>
              <a:gd name="T64" fmla="*/ 2147483647 w 456"/>
              <a:gd name="T65" fmla="*/ 2147483647 h 288"/>
              <a:gd name="T66" fmla="*/ 2147483647 w 456"/>
              <a:gd name="T67" fmla="*/ 2147483647 h 288"/>
              <a:gd name="T68" fmla="*/ 2147483647 w 456"/>
              <a:gd name="T69" fmla="*/ 2147483647 h 288"/>
              <a:gd name="T70" fmla="*/ 2147483647 w 456"/>
              <a:gd name="T71" fmla="*/ 2147483647 h 2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56"/>
              <a:gd name="T109" fmla="*/ 0 h 288"/>
              <a:gd name="T110" fmla="*/ 456 w 456"/>
              <a:gd name="T111" fmla="*/ 288 h 2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56" h="288">
                <a:moveTo>
                  <a:pt x="456" y="144"/>
                </a:moveTo>
                <a:lnTo>
                  <a:pt x="448" y="176"/>
                </a:lnTo>
                <a:lnTo>
                  <a:pt x="440" y="200"/>
                </a:lnTo>
                <a:lnTo>
                  <a:pt x="416" y="224"/>
                </a:lnTo>
                <a:lnTo>
                  <a:pt x="384" y="248"/>
                </a:lnTo>
                <a:lnTo>
                  <a:pt x="352" y="264"/>
                </a:lnTo>
                <a:lnTo>
                  <a:pt x="312" y="280"/>
                </a:lnTo>
                <a:lnTo>
                  <a:pt x="272" y="288"/>
                </a:lnTo>
                <a:lnTo>
                  <a:pt x="224" y="288"/>
                </a:lnTo>
                <a:lnTo>
                  <a:pt x="184" y="288"/>
                </a:lnTo>
                <a:lnTo>
                  <a:pt x="136" y="280"/>
                </a:lnTo>
                <a:lnTo>
                  <a:pt x="104" y="264"/>
                </a:lnTo>
                <a:lnTo>
                  <a:pt x="64" y="248"/>
                </a:lnTo>
                <a:lnTo>
                  <a:pt x="40" y="224"/>
                </a:lnTo>
                <a:lnTo>
                  <a:pt x="16" y="200"/>
                </a:lnTo>
                <a:lnTo>
                  <a:pt x="8" y="176"/>
                </a:lnTo>
                <a:lnTo>
                  <a:pt x="0" y="144"/>
                </a:lnTo>
                <a:lnTo>
                  <a:pt x="8" y="112"/>
                </a:lnTo>
                <a:lnTo>
                  <a:pt x="16" y="88"/>
                </a:lnTo>
                <a:lnTo>
                  <a:pt x="40" y="64"/>
                </a:lnTo>
                <a:lnTo>
                  <a:pt x="64" y="40"/>
                </a:lnTo>
                <a:lnTo>
                  <a:pt x="104" y="24"/>
                </a:lnTo>
                <a:lnTo>
                  <a:pt x="136" y="8"/>
                </a:lnTo>
                <a:lnTo>
                  <a:pt x="184" y="0"/>
                </a:lnTo>
                <a:lnTo>
                  <a:pt x="224" y="0"/>
                </a:lnTo>
                <a:lnTo>
                  <a:pt x="272" y="0"/>
                </a:lnTo>
                <a:lnTo>
                  <a:pt x="312" y="8"/>
                </a:lnTo>
                <a:lnTo>
                  <a:pt x="352" y="24"/>
                </a:lnTo>
                <a:lnTo>
                  <a:pt x="384" y="40"/>
                </a:lnTo>
                <a:lnTo>
                  <a:pt x="416" y="64"/>
                </a:lnTo>
                <a:lnTo>
                  <a:pt x="440" y="88"/>
                </a:lnTo>
                <a:lnTo>
                  <a:pt x="448" y="112"/>
                </a:lnTo>
                <a:lnTo>
                  <a:pt x="456" y="144"/>
                </a:lnTo>
                <a:close/>
              </a:path>
            </a:pathLst>
          </a:custGeom>
          <a:solidFill>
            <a:srgbClr val="FDD5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27" name="Freeform 471"/>
          <p:cNvSpPr>
            <a:spLocks/>
          </p:cNvSpPr>
          <p:nvPr/>
        </p:nvSpPr>
        <p:spPr bwMode="auto">
          <a:xfrm>
            <a:off x="5334001" y="5722938"/>
            <a:ext cx="63500" cy="38100"/>
          </a:xfrm>
          <a:custGeom>
            <a:avLst/>
            <a:gdLst>
              <a:gd name="T0" fmla="*/ 2147483647 w 40"/>
              <a:gd name="T1" fmla="*/ 2147483647 h 24"/>
              <a:gd name="T2" fmla="*/ 2147483647 w 40"/>
              <a:gd name="T3" fmla="*/ 2147483647 h 24"/>
              <a:gd name="T4" fmla="*/ 2147483647 w 40"/>
              <a:gd name="T5" fmla="*/ 2147483647 h 24"/>
              <a:gd name="T6" fmla="*/ 2147483647 w 40"/>
              <a:gd name="T7" fmla="*/ 2147483647 h 24"/>
              <a:gd name="T8" fmla="*/ 2147483647 w 40"/>
              <a:gd name="T9" fmla="*/ 2147483647 h 24"/>
              <a:gd name="T10" fmla="*/ 0 w 40"/>
              <a:gd name="T11" fmla="*/ 2147483647 h 24"/>
              <a:gd name="T12" fmla="*/ 0 w 40"/>
              <a:gd name="T13" fmla="*/ 2147483647 h 24"/>
              <a:gd name="T14" fmla="*/ 2147483647 w 40"/>
              <a:gd name="T15" fmla="*/ 0 h 24"/>
              <a:gd name="T16" fmla="*/ 2147483647 w 40"/>
              <a:gd name="T17" fmla="*/ 0 h 24"/>
              <a:gd name="T18" fmla="*/ 2147483647 w 40"/>
              <a:gd name="T19" fmla="*/ 0 h 24"/>
              <a:gd name="T20" fmla="*/ 2147483647 w 40"/>
              <a:gd name="T21" fmla="*/ 0 h 24"/>
              <a:gd name="T22" fmla="*/ 2147483647 w 40"/>
              <a:gd name="T23" fmla="*/ 2147483647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24"/>
              <a:gd name="T38" fmla="*/ 40 w 40"/>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24">
                <a:moveTo>
                  <a:pt x="40" y="8"/>
                </a:moveTo>
                <a:lnTo>
                  <a:pt x="32" y="24"/>
                </a:lnTo>
                <a:lnTo>
                  <a:pt x="16" y="24"/>
                </a:lnTo>
                <a:lnTo>
                  <a:pt x="8" y="24"/>
                </a:lnTo>
                <a:lnTo>
                  <a:pt x="0" y="8"/>
                </a:lnTo>
                <a:lnTo>
                  <a:pt x="8" y="0"/>
                </a:lnTo>
                <a:lnTo>
                  <a:pt x="16" y="0"/>
                </a:lnTo>
                <a:lnTo>
                  <a:pt x="32" y="0"/>
                </a:lnTo>
                <a:lnTo>
                  <a:pt x="4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28" name="Freeform 472"/>
          <p:cNvSpPr>
            <a:spLocks/>
          </p:cNvSpPr>
          <p:nvPr/>
        </p:nvSpPr>
        <p:spPr bwMode="auto">
          <a:xfrm>
            <a:off x="5613403" y="5468938"/>
            <a:ext cx="723900" cy="457200"/>
          </a:xfrm>
          <a:custGeom>
            <a:avLst/>
            <a:gdLst>
              <a:gd name="T0" fmla="*/ 2147483647 w 456"/>
              <a:gd name="T1" fmla="*/ 2147483647 h 288"/>
              <a:gd name="T2" fmla="*/ 2147483647 w 456"/>
              <a:gd name="T3" fmla="*/ 2147483647 h 288"/>
              <a:gd name="T4" fmla="*/ 2147483647 w 456"/>
              <a:gd name="T5" fmla="*/ 2147483647 h 288"/>
              <a:gd name="T6" fmla="*/ 2147483647 w 456"/>
              <a:gd name="T7" fmla="*/ 2147483647 h 288"/>
              <a:gd name="T8" fmla="*/ 2147483647 w 456"/>
              <a:gd name="T9" fmla="*/ 2147483647 h 288"/>
              <a:gd name="T10" fmla="*/ 2147483647 w 456"/>
              <a:gd name="T11" fmla="*/ 2147483647 h 288"/>
              <a:gd name="T12" fmla="*/ 2147483647 w 456"/>
              <a:gd name="T13" fmla="*/ 2147483647 h 288"/>
              <a:gd name="T14" fmla="*/ 2147483647 w 456"/>
              <a:gd name="T15" fmla="*/ 2147483647 h 288"/>
              <a:gd name="T16" fmla="*/ 2147483647 w 456"/>
              <a:gd name="T17" fmla="*/ 2147483647 h 288"/>
              <a:gd name="T18" fmla="*/ 2147483647 w 456"/>
              <a:gd name="T19" fmla="*/ 2147483647 h 288"/>
              <a:gd name="T20" fmla="*/ 2147483647 w 456"/>
              <a:gd name="T21" fmla="*/ 2147483647 h 288"/>
              <a:gd name="T22" fmla="*/ 2147483647 w 456"/>
              <a:gd name="T23" fmla="*/ 2147483647 h 288"/>
              <a:gd name="T24" fmla="*/ 2147483647 w 456"/>
              <a:gd name="T25" fmla="*/ 2147483647 h 288"/>
              <a:gd name="T26" fmla="*/ 2147483647 w 456"/>
              <a:gd name="T27" fmla="*/ 2147483647 h 288"/>
              <a:gd name="T28" fmla="*/ 2147483647 w 456"/>
              <a:gd name="T29" fmla="*/ 2147483647 h 288"/>
              <a:gd name="T30" fmla="*/ 2147483647 w 456"/>
              <a:gd name="T31" fmla="*/ 2147483647 h 288"/>
              <a:gd name="T32" fmla="*/ 0 w 456"/>
              <a:gd name="T33" fmla="*/ 2147483647 h 288"/>
              <a:gd name="T34" fmla="*/ 0 w 456"/>
              <a:gd name="T35" fmla="*/ 2147483647 h 288"/>
              <a:gd name="T36" fmla="*/ 2147483647 w 456"/>
              <a:gd name="T37" fmla="*/ 2147483647 h 288"/>
              <a:gd name="T38" fmla="*/ 2147483647 w 456"/>
              <a:gd name="T39" fmla="*/ 2147483647 h 288"/>
              <a:gd name="T40" fmla="*/ 2147483647 w 456"/>
              <a:gd name="T41" fmla="*/ 2147483647 h 288"/>
              <a:gd name="T42" fmla="*/ 2147483647 w 456"/>
              <a:gd name="T43" fmla="*/ 2147483647 h 288"/>
              <a:gd name="T44" fmla="*/ 2147483647 w 456"/>
              <a:gd name="T45" fmla="*/ 2147483647 h 288"/>
              <a:gd name="T46" fmla="*/ 2147483647 w 456"/>
              <a:gd name="T47" fmla="*/ 2147483647 h 288"/>
              <a:gd name="T48" fmla="*/ 2147483647 w 456"/>
              <a:gd name="T49" fmla="*/ 0 h 288"/>
              <a:gd name="T50" fmla="*/ 2147483647 w 456"/>
              <a:gd name="T51" fmla="*/ 0 h 288"/>
              <a:gd name="T52" fmla="*/ 2147483647 w 456"/>
              <a:gd name="T53" fmla="*/ 0 h 288"/>
              <a:gd name="T54" fmla="*/ 2147483647 w 456"/>
              <a:gd name="T55" fmla="*/ 0 h 288"/>
              <a:gd name="T56" fmla="*/ 2147483647 w 456"/>
              <a:gd name="T57" fmla="*/ 2147483647 h 288"/>
              <a:gd name="T58" fmla="*/ 2147483647 w 456"/>
              <a:gd name="T59" fmla="*/ 2147483647 h 288"/>
              <a:gd name="T60" fmla="*/ 2147483647 w 456"/>
              <a:gd name="T61" fmla="*/ 2147483647 h 288"/>
              <a:gd name="T62" fmla="*/ 2147483647 w 456"/>
              <a:gd name="T63" fmla="*/ 2147483647 h 288"/>
              <a:gd name="T64" fmla="*/ 2147483647 w 456"/>
              <a:gd name="T65" fmla="*/ 2147483647 h 288"/>
              <a:gd name="T66" fmla="*/ 2147483647 w 456"/>
              <a:gd name="T67" fmla="*/ 2147483647 h 288"/>
              <a:gd name="T68" fmla="*/ 2147483647 w 456"/>
              <a:gd name="T69" fmla="*/ 2147483647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6"/>
              <a:gd name="T106" fmla="*/ 0 h 288"/>
              <a:gd name="T107" fmla="*/ 456 w 456"/>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6" h="288">
                <a:moveTo>
                  <a:pt x="456" y="144"/>
                </a:moveTo>
                <a:lnTo>
                  <a:pt x="448" y="176"/>
                </a:lnTo>
                <a:lnTo>
                  <a:pt x="440" y="200"/>
                </a:lnTo>
                <a:lnTo>
                  <a:pt x="416" y="224"/>
                </a:lnTo>
                <a:lnTo>
                  <a:pt x="384" y="248"/>
                </a:lnTo>
                <a:lnTo>
                  <a:pt x="352" y="264"/>
                </a:lnTo>
                <a:lnTo>
                  <a:pt x="312" y="280"/>
                </a:lnTo>
                <a:lnTo>
                  <a:pt x="272" y="288"/>
                </a:lnTo>
                <a:lnTo>
                  <a:pt x="224" y="288"/>
                </a:lnTo>
                <a:lnTo>
                  <a:pt x="184" y="288"/>
                </a:lnTo>
                <a:lnTo>
                  <a:pt x="136" y="280"/>
                </a:lnTo>
                <a:lnTo>
                  <a:pt x="104" y="264"/>
                </a:lnTo>
                <a:lnTo>
                  <a:pt x="64" y="248"/>
                </a:lnTo>
                <a:lnTo>
                  <a:pt x="40" y="224"/>
                </a:lnTo>
                <a:lnTo>
                  <a:pt x="16" y="200"/>
                </a:lnTo>
                <a:lnTo>
                  <a:pt x="8" y="176"/>
                </a:lnTo>
                <a:lnTo>
                  <a:pt x="0" y="144"/>
                </a:lnTo>
                <a:lnTo>
                  <a:pt x="8" y="112"/>
                </a:lnTo>
                <a:lnTo>
                  <a:pt x="16" y="88"/>
                </a:lnTo>
                <a:lnTo>
                  <a:pt x="40" y="64"/>
                </a:lnTo>
                <a:lnTo>
                  <a:pt x="64" y="40"/>
                </a:lnTo>
                <a:lnTo>
                  <a:pt x="104" y="24"/>
                </a:lnTo>
                <a:lnTo>
                  <a:pt x="136" y="8"/>
                </a:lnTo>
                <a:lnTo>
                  <a:pt x="184" y="0"/>
                </a:lnTo>
                <a:lnTo>
                  <a:pt x="224" y="0"/>
                </a:lnTo>
                <a:lnTo>
                  <a:pt x="272" y="0"/>
                </a:lnTo>
                <a:lnTo>
                  <a:pt x="312" y="8"/>
                </a:lnTo>
                <a:lnTo>
                  <a:pt x="352" y="24"/>
                </a:lnTo>
                <a:lnTo>
                  <a:pt x="384" y="40"/>
                </a:lnTo>
                <a:lnTo>
                  <a:pt x="416" y="64"/>
                </a:lnTo>
                <a:lnTo>
                  <a:pt x="440" y="88"/>
                </a:lnTo>
                <a:lnTo>
                  <a:pt x="448" y="112"/>
                </a:lnTo>
                <a:lnTo>
                  <a:pt x="456" y="14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29" name="Freeform 473"/>
          <p:cNvSpPr>
            <a:spLocks/>
          </p:cNvSpPr>
          <p:nvPr/>
        </p:nvSpPr>
        <p:spPr bwMode="auto">
          <a:xfrm>
            <a:off x="5334001" y="5722938"/>
            <a:ext cx="63500" cy="38100"/>
          </a:xfrm>
          <a:custGeom>
            <a:avLst/>
            <a:gdLst>
              <a:gd name="T0" fmla="*/ 2147483647 w 40"/>
              <a:gd name="T1" fmla="*/ 2147483647 h 24"/>
              <a:gd name="T2" fmla="*/ 2147483647 w 40"/>
              <a:gd name="T3" fmla="*/ 2147483647 h 24"/>
              <a:gd name="T4" fmla="*/ 2147483647 w 40"/>
              <a:gd name="T5" fmla="*/ 2147483647 h 24"/>
              <a:gd name="T6" fmla="*/ 2147483647 w 40"/>
              <a:gd name="T7" fmla="*/ 2147483647 h 24"/>
              <a:gd name="T8" fmla="*/ 2147483647 w 40"/>
              <a:gd name="T9" fmla="*/ 2147483647 h 24"/>
              <a:gd name="T10" fmla="*/ 2147483647 w 40"/>
              <a:gd name="T11" fmla="*/ 2147483647 h 24"/>
              <a:gd name="T12" fmla="*/ 2147483647 w 40"/>
              <a:gd name="T13" fmla="*/ 2147483647 h 24"/>
              <a:gd name="T14" fmla="*/ 2147483647 w 40"/>
              <a:gd name="T15" fmla="*/ 2147483647 h 24"/>
              <a:gd name="T16" fmla="*/ 2147483647 w 40"/>
              <a:gd name="T17" fmla="*/ 2147483647 h 24"/>
              <a:gd name="T18" fmla="*/ 0 w 40"/>
              <a:gd name="T19" fmla="*/ 2147483647 h 24"/>
              <a:gd name="T20" fmla="*/ 0 w 40"/>
              <a:gd name="T21" fmla="*/ 2147483647 h 24"/>
              <a:gd name="T22" fmla="*/ 0 w 40"/>
              <a:gd name="T23" fmla="*/ 2147483647 h 24"/>
              <a:gd name="T24" fmla="*/ 0 w 40"/>
              <a:gd name="T25" fmla="*/ 2147483647 h 24"/>
              <a:gd name="T26" fmla="*/ 2147483647 w 40"/>
              <a:gd name="T27" fmla="*/ 0 h 24"/>
              <a:gd name="T28" fmla="*/ 2147483647 w 40"/>
              <a:gd name="T29" fmla="*/ 0 h 24"/>
              <a:gd name="T30" fmla="*/ 2147483647 w 40"/>
              <a:gd name="T31" fmla="*/ 0 h 24"/>
              <a:gd name="T32" fmla="*/ 2147483647 w 40"/>
              <a:gd name="T33" fmla="*/ 0 h 24"/>
              <a:gd name="T34" fmla="*/ 2147483647 w 40"/>
              <a:gd name="T35" fmla="*/ 0 h 24"/>
              <a:gd name="T36" fmla="*/ 2147483647 w 40"/>
              <a:gd name="T37" fmla="*/ 0 h 24"/>
              <a:gd name="T38" fmla="*/ 2147483647 w 40"/>
              <a:gd name="T39" fmla="*/ 0 h 24"/>
              <a:gd name="T40" fmla="*/ 2147483647 w 40"/>
              <a:gd name="T41" fmla="*/ 0 h 24"/>
              <a:gd name="T42" fmla="*/ 2147483647 w 40"/>
              <a:gd name="T43" fmla="*/ 2147483647 h 24"/>
              <a:gd name="T44" fmla="*/ 2147483647 w 40"/>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
              <a:gd name="T70" fmla="*/ 0 h 24"/>
              <a:gd name="T71" fmla="*/ 40 w 40"/>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 h="24">
                <a:moveTo>
                  <a:pt x="40" y="8"/>
                </a:moveTo>
                <a:lnTo>
                  <a:pt x="32" y="24"/>
                </a:lnTo>
                <a:lnTo>
                  <a:pt x="16" y="24"/>
                </a:lnTo>
                <a:lnTo>
                  <a:pt x="8" y="24"/>
                </a:lnTo>
                <a:lnTo>
                  <a:pt x="0" y="8"/>
                </a:lnTo>
                <a:lnTo>
                  <a:pt x="8" y="0"/>
                </a:lnTo>
                <a:lnTo>
                  <a:pt x="16" y="0"/>
                </a:lnTo>
                <a:lnTo>
                  <a:pt x="32" y="0"/>
                </a:lnTo>
                <a:lnTo>
                  <a:pt x="40" y="8"/>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30" name="Freeform 474"/>
          <p:cNvSpPr>
            <a:spLocks/>
          </p:cNvSpPr>
          <p:nvPr/>
        </p:nvSpPr>
        <p:spPr bwMode="auto">
          <a:xfrm>
            <a:off x="5511802" y="5684838"/>
            <a:ext cx="38100" cy="50800"/>
          </a:xfrm>
          <a:custGeom>
            <a:avLst/>
            <a:gdLst>
              <a:gd name="T0" fmla="*/ 2147483647 w 24"/>
              <a:gd name="T1" fmla="*/ 2147483647 h 32"/>
              <a:gd name="T2" fmla="*/ 2147483647 w 24"/>
              <a:gd name="T3" fmla="*/ 2147483647 h 32"/>
              <a:gd name="T4" fmla="*/ 2147483647 w 24"/>
              <a:gd name="T5" fmla="*/ 2147483647 h 32"/>
              <a:gd name="T6" fmla="*/ 2147483647 w 24"/>
              <a:gd name="T7" fmla="*/ 2147483647 h 32"/>
              <a:gd name="T8" fmla="*/ 2147483647 w 24"/>
              <a:gd name="T9" fmla="*/ 2147483647 h 32"/>
              <a:gd name="T10" fmla="*/ 0 w 24"/>
              <a:gd name="T11" fmla="*/ 2147483647 h 32"/>
              <a:gd name="T12" fmla="*/ 0 w 24"/>
              <a:gd name="T13" fmla="*/ 2147483647 h 32"/>
              <a:gd name="T14" fmla="*/ 2147483647 w 24"/>
              <a:gd name="T15" fmla="*/ 2147483647 h 32"/>
              <a:gd name="T16" fmla="*/ 2147483647 w 24"/>
              <a:gd name="T17" fmla="*/ 0 h 32"/>
              <a:gd name="T18" fmla="*/ 2147483647 w 24"/>
              <a:gd name="T19" fmla="*/ 0 h 32"/>
              <a:gd name="T20" fmla="*/ 2147483647 w 24"/>
              <a:gd name="T21" fmla="*/ 2147483647 h 32"/>
              <a:gd name="T22" fmla="*/ 2147483647 w 24"/>
              <a:gd name="T23" fmla="*/ 2147483647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32"/>
              <a:gd name="T38" fmla="*/ 24 w 24"/>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32">
                <a:moveTo>
                  <a:pt x="24" y="16"/>
                </a:moveTo>
                <a:lnTo>
                  <a:pt x="16" y="24"/>
                </a:lnTo>
                <a:lnTo>
                  <a:pt x="16" y="32"/>
                </a:lnTo>
                <a:lnTo>
                  <a:pt x="8" y="24"/>
                </a:lnTo>
                <a:lnTo>
                  <a:pt x="0" y="16"/>
                </a:lnTo>
                <a:lnTo>
                  <a:pt x="8" y="8"/>
                </a:lnTo>
                <a:lnTo>
                  <a:pt x="16" y="0"/>
                </a:lnTo>
                <a:lnTo>
                  <a:pt x="16" y="8"/>
                </a:lnTo>
                <a:lnTo>
                  <a:pt x="2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31" name="Freeform 475"/>
          <p:cNvSpPr>
            <a:spLocks/>
          </p:cNvSpPr>
          <p:nvPr/>
        </p:nvSpPr>
        <p:spPr bwMode="auto">
          <a:xfrm>
            <a:off x="5511802" y="5684838"/>
            <a:ext cx="38100" cy="50800"/>
          </a:xfrm>
          <a:custGeom>
            <a:avLst/>
            <a:gdLst>
              <a:gd name="T0" fmla="*/ 2147483647 w 24"/>
              <a:gd name="T1" fmla="*/ 2147483647 h 32"/>
              <a:gd name="T2" fmla="*/ 2147483647 w 24"/>
              <a:gd name="T3" fmla="*/ 2147483647 h 32"/>
              <a:gd name="T4" fmla="*/ 2147483647 w 24"/>
              <a:gd name="T5" fmla="*/ 2147483647 h 32"/>
              <a:gd name="T6" fmla="*/ 2147483647 w 24"/>
              <a:gd name="T7" fmla="*/ 2147483647 h 32"/>
              <a:gd name="T8" fmla="*/ 2147483647 w 24"/>
              <a:gd name="T9" fmla="*/ 2147483647 h 32"/>
              <a:gd name="T10" fmla="*/ 2147483647 w 24"/>
              <a:gd name="T11" fmla="*/ 2147483647 h 32"/>
              <a:gd name="T12" fmla="*/ 2147483647 w 24"/>
              <a:gd name="T13" fmla="*/ 2147483647 h 32"/>
              <a:gd name="T14" fmla="*/ 2147483647 w 24"/>
              <a:gd name="T15" fmla="*/ 2147483647 h 32"/>
              <a:gd name="T16" fmla="*/ 2147483647 w 24"/>
              <a:gd name="T17" fmla="*/ 2147483647 h 32"/>
              <a:gd name="T18" fmla="*/ 0 w 24"/>
              <a:gd name="T19" fmla="*/ 2147483647 h 32"/>
              <a:gd name="T20" fmla="*/ 0 w 24"/>
              <a:gd name="T21" fmla="*/ 2147483647 h 32"/>
              <a:gd name="T22" fmla="*/ 0 w 24"/>
              <a:gd name="T23" fmla="*/ 2147483647 h 32"/>
              <a:gd name="T24" fmla="*/ 0 w 24"/>
              <a:gd name="T25" fmla="*/ 2147483647 h 32"/>
              <a:gd name="T26" fmla="*/ 2147483647 w 24"/>
              <a:gd name="T27" fmla="*/ 2147483647 h 32"/>
              <a:gd name="T28" fmla="*/ 2147483647 w 24"/>
              <a:gd name="T29" fmla="*/ 2147483647 h 32"/>
              <a:gd name="T30" fmla="*/ 2147483647 w 24"/>
              <a:gd name="T31" fmla="*/ 0 h 32"/>
              <a:gd name="T32" fmla="*/ 2147483647 w 24"/>
              <a:gd name="T33" fmla="*/ 0 h 32"/>
              <a:gd name="T34" fmla="*/ 2147483647 w 24"/>
              <a:gd name="T35" fmla="*/ 0 h 32"/>
              <a:gd name="T36" fmla="*/ 2147483647 w 24"/>
              <a:gd name="T37" fmla="*/ 0 h 32"/>
              <a:gd name="T38" fmla="*/ 2147483647 w 24"/>
              <a:gd name="T39" fmla="*/ 2147483647 h 32"/>
              <a:gd name="T40" fmla="*/ 2147483647 w 24"/>
              <a:gd name="T41" fmla="*/ 2147483647 h 32"/>
              <a:gd name="T42" fmla="*/ 2147483647 w 24"/>
              <a:gd name="T43" fmla="*/ 2147483647 h 32"/>
              <a:gd name="T44" fmla="*/ 2147483647 w 24"/>
              <a:gd name="T45" fmla="*/ 2147483647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
              <a:gd name="T70" fmla="*/ 0 h 32"/>
              <a:gd name="T71" fmla="*/ 24 w 24"/>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 h="32">
                <a:moveTo>
                  <a:pt x="24" y="16"/>
                </a:moveTo>
                <a:lnTo>
                  <a:pt x="16" y="24"/>
                </a:lnTo>
                <a:lnTo>
                  <a:pt x="16" y="32"/>
                </a:lnTo>
                <a:lnTo>
                  <a:pt x="8" y="24"/>
                </a:lnTo>
                <a:lnTo>
                  <a:pt x="0" y="16"/>
                </a:lnTo>
                <a:lnTo>
                  <a:pt x="8" y="8"/>
                </a:lnTo>
                <a:lnTo>
                  <a:pt x="16" y="0"/>
                </a:lnTo>
                <a:lnTo>
                  <a:pt x="16" y="8"/>
                </a:lnTo>
                <a:lnTo>
                  <a:pt x="24" y="1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pic>
        <p:nvPicPr>
          <p:cNvPr id="36312" name="Picture 476"/>
          <p:cNvPicPr>
            <a:picLocks noChangeAspect="1" noChangeArrowheads="1"/>
          </p:cNvPicPr>
          <p:nvPr/>
        </p:nvPicPr>
        <p:blipFill>
          <a:blip r:embed="rId165">
            <a:extLst>
              <a:ext uri="{28A0092B-C50C-407E-A947-70E740481C1C}">
                <a14:useLocalDpi xmlns:a14="http://schemas.microsoft.com/office/drawing/2010/main" val="0"/>
              </a:ext>
            </a:extLst>
          </a:blip>
          <a:srcRect/>
          <a:stretch>
            <a:fillRect/>
          </a:stretch>
        </p:blipFill>
        <p:spPr bwMode="auto">
          <a:xfrm>
            <a:off x="5638801" y="5494338"/>
            <a:ext cx="381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13" name="Picture 477"/>
          <p:cNvPicPr>
            <a:picLocks noChangeAspect="1" noChangeArrowheads="1"/>
          </p:cNvPicPr>
          <p:nvPr/>
        </p:nvPicPr>
        <p:blipFill>
          <a:blip r:embed="rId166">
            <a:extLst>
              <a:ext uri="{28A0092B-C50C-407E-A947-70E740481C1C}">
                <a14:useLocalDpi xmlns:a14="http://schemas.microsoft.com/office/drawing/2010/main" val="0"/>
              </a:ext>
            </a:extLst>
          </a:blip>
          <a:srcRect/>
          <a:stretch>
            <a:fillRect/>
          </a:stretch>
        </p:blipFill>
        <p:spPr bwMode="auto">
          <a:xfrm>
            <a:off x="5626100" y="5507038"/>
            <a:ext cx="50801"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14" name="Picture 478"/>
          <p:cNvPicPr>
            <a:picLocks noChangeAspect="1" noChangeArrowheads="1"/>
          </p:cNvPicPr>
          <p:nvPr/>
        </p:nvPicPr>
        <p:blipFill>
          <a:blip r:embed="rId167">
            <a:extLst>
              <a:ext uri="{28A0092B-C50C-407E-A947-70E740481C1C}">
                <a14:useLocalDpi xmlns:a14="http://schemas.microsoft.com/office/drawing/2010/main" val="0"/>
              </a:ext>
            </a:extLst>
          </a:blip>
          <a:srcRect/>
          <a:stretch>
            <a:fillRect/>
          </a:stretch>
        </p:blipFill>
        <p:spPr bwMode="auto">
          <a:xfrm>
            <a:off x="5613406" y="5519738"/>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15" name="Picture 479"/>
          <p:cNvPicPr>
            <a:picLocks noChangeAspect="1" noChangeArrowheads="1"/>
          </p:cNvPicPr>
          <p:nvPr/>
        </p:nvPicPr>
        <p:blipFill>
          <a:blip r:embed="rId168">
            <a:extLst>
              <a:ext uri="{28A0092B-C50C-407E-A947-70E740481C1C}">
                <a14:useLocalDpi xmlns:a14="http://schemas.microsoft.com/office/drawing/2010/main" val="0"/>
              </a:ext>
            </a:extLst>
          </a:blip>
          <a:srcRect/>
          <a:stretch>
            <a:fillRect/>
          </a:stretch>
        </p:blipFill>
        <p:spPr bwMode="auto">
          <a:xfrm>
            <a:off x="5600700" y="5532438"/>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16" name="Picture 480"/>
          <p:cNvPicPr>
            <a:picLocks noChangeAspect="1" noChangeArrowheads="1"/>
          </p:cNvPicPr>
          <p:nvPr/>
        </p:nvPicPr>
        <p:blipFill>
          <a:blip r:embed="rId169">
            <a:extLst>
              <a:ext uri="{28A0092B-C50C-407E-A947-70E740481C1C}">
                <a14:useLocalDpi xmlns:a14="http://schemas.microsoft.com/office/drawing/2010/main" val="0"/>
              </a:ext>
            </a:extLst>
          </a:blip>
          <a:srcRect/>
          <a:stretch>
            <a:fillRect/>
          </a:stretch>
        </p:blipFill>
        <p:spPr bwMode="auto">
          <a:xfrm>
            <a:off x="5588000" y="5545138"/>
            <a:ext cx="101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17" name="Picture 481"/>
          <p:cNvPicPr>
            <a:picLocks noChangeAspect="1" noChangeArrowheads="1"/>
          </p:cNvPicPr>
          <p:nvPr/>
        </p:nvPicPr>
        <p:blipFill>
          <a:blip r:embed="rId170">
            <a:extLst>
              <a:ext uri="{28A0092B-C50C-407E-A947-70E740481C1C}">
                <a14:useLocalDpi xmlns:a14="http://schemas.microsoft.com/office/drawing/2010/main" val="0"/>
              </a:ext>
            </a:extLst>
          </a:blip>
          <a:srcRect/>
          <a:stretch>
            <a:fillRect/>
          </a:stretch>
        </p:blipFill>
        <p:spPr bwMode="auto">
          <a:xfrm>
            <a:off x="5588000" y="5557838"/>
            <a:ext cx="114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18" name="Picture 482"/>
          <p:cNvPicPr>
            <a:picLocks noChangeAspect="1" noChangeArrowheads="1"/>
          </p:cNvPicPr>
          <p:nvPr/>
        </p:nvPicPr>
        <p:blipFill>
          <a:blip r:embed="rId171">
            <a:extLst>
              <a:ext uri="{28A0092B-C50C-407E-A947-70E740481C1C}">
                <a14:useLocalDpi xmlns:a14="http://schemas.microsoft.com/office/drawing/2010/main" val="0"/>
              </a:ext>
            </a:extLst>
          </a:blip>
          <a:srcRect/>
          <a:stretch>
            <a:fillRect/>
          </a:stretch>
        </p:blipFill>
        <p:spPr bwMode="auto">
          <a:xfrm>
            <a:off x="5575300" y="5570538"/>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19" name="Picture 483"/>
          <p:cNvPicPr>
            <a:picLocks noChangeAspect="1" noChangeArrowheads="1"/>
          </p:cNvPicPr>
          <p:nvPr/>
        </p:nvPicPr>
        <p:blipFill>
          <a:blip r:embed="rId172">
            <a:extLst>
              <a:ext uri="{28A0092B-C50C-407E-A947-70E740481C1C}">
                <a14:useLocalDpi xmlns:a14="http://schemas.microsoft.com/office/drawing/2010/main" val="0"/>
              </a:ext>
            </a:extLst>
          </a:blip>
          <a:srcRect/>
          <a:stretch>
            <a:fillRect/>
          </a:stretch>
        </p:blipFill>
        <p:spPr bwMode="auto">
          <a:xfrm>
            <a:off x="5575300" y="5583238"/>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20" name="Picture 484"/>
          <p:cNvPicPr>
            <a:picLocks noChangeAspect="1" noChangeArrowheads="1"/>
          </p:cNvPicPr>
          <p:nvPr/>
        </p:nvPicPr>
        <p:blipFill>
          <a:blip r:embed="rId171">
            <a:extLst>
              <a:ext uri="{28A0092B-C50C-407E-A947-70E740481C1C}">
                <a14:useLocalDpi xmlns:a14="http://schemas.microsoft.com/office/drawing/2010/main" val="0"/>
              </a:ext>
            </a:extLst>
          </a:blip>
          <a:srcRect/>
          <a:stretch>
            <a:fillRect/>
          </a:stretch>
        </p:blipFill>
        <p:spPr bwMode="auto">
          <a:xfrm>
            <a:off x="5575300" y="5595938"/>
            <a:ext cx="1270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21" name="Picture 485"/>
          <p:cNvPicPr>
            <a:picLocks noChangeAspect="1" noChangeArrowheads="1"/>
          </p:cNvPicPr>
          <p:nvPr/>
        </p:nvPicPr>
        <p:blipFill>
          <a:blip r:embed="rId173">
            <a:extLst>
              <a:ext uri="{28A0092B-C50C-407E-A947-70E740481C1C}">
                <a14:useLocalDpi xmlns:a14="http://schemas.microsoft.com/office/drawing/2010/main" val="0"/>
              </a:ext>
            </a:extLst>
          </a:blip>
          <a:srcRect/>
          <a:stretch>
            <a:fillRect/>
          </a:stretch>
        </p:blipFill>
        <p:spPr bwMode="auto">
          <a:xfrm>
            <a:off x="5575300" y="5608638"/>
            <a:ext cx="114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22" name="Picture 486"/>
          <p:cNvPicPr>
            <a:picLocks noChangeAspect="1" noChangeArrowheads="1"/>
          </p:cNvPicPr>
          <p:nvPr/>
        </p:nvPicPr>
        <p:blipFill>
          <a:blip r:embed="rId174">
            <a:extLst>
              <a:ext uri="{28A0092B-C50C-407E-A947-70E740481C1C}">
                <a14:useLocalDpi xmlns:a14="http://schemas.microsoft.com/office/drawing/2010/main" val="0"/>
              </a:ext>
            </a:extLst>
          </a:blip>
          <a:srcRect/>
          <a:stretch>
            <a:fillRect/>
          </a:stretch>
        </p:blipFill>
        <p:spPr bwMode="auto">
          <a:xfrm>
            <a:off x="5575300" y="5621338"/>
            <a:ext cx="114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23" name="Picture 487"/>
          <p:cNvPicPr>
            <a:picLocks noChangeAspect="1" noChangeArrowheads="1"/>
          </p:cNvPicPr>
          <p:nvPr/>
        </p:nvPicPr>
        <p:blipFill>
          <a:blip r:embed="rId175">
            <a:extLst>
              <a:ext uri="{28A0092B-C50C-407E-A947-70E740481C1C}">
                <a14:useLocalDpi xmlns:a14="http://schemas.microsoft.com/office/drawing/2010/main" val="0"/>
              </a:ext>
            </a:extLst>
          </a:blip>
          <a:srcRect/>
          <a:stretch>
            <a:fillRect/>
          </a:stretch>
        </p:blipFill>
        <p:spPr bwMode="auto">
          <a:xfrm>
            <a:off x="5575300" y="5634038"/>
            <a:ext cx="1143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24" name="Picture 488"/>
          <p:cNvPicPr>
            <a:picLocks noChangeAspect="1" noChangeArrowheads="1"/>
          </p:cNvPicPr>
          <p:nvPr/>
        </p:nvPicPr>
        <p:blipFill>
          <a:blip r:embed="rId176">
            <a:extLst>
              <a:ext uri="{28A0092B-C50C-407E-A947-70E740481C1C}">
                <a14:useLocalDpi xmlns:a14="http://schemas.microsoft.com/office/drawing/2010/main" val="0"/>
              </a:ext>
            </a:extLst>
          </a:blip>
          <a:srcRect/>
          <a:stretch>
            <a:fillRect/>
          </a:stretch>
        </p:blipFill>
        <p:spPr bwMode="auto">
          <a:xfrm>
            <a:off x="5575300" y="5646738"/>
            <a:ext cx="1016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25" name="Picture 489"/>
          <p:cNvPicPr>
            <a:picLocks noChangeAspect="1" noChangeArrowheads="1"/>
          </p:cNvPicPr>
          <p:nvPr/>
        </p:nvPicPr>
        <p:blipFill>
          <a:blip r:embed="rId177">
            <a:extLst>
              <a:ext uri="{28A0092B-C50C-407E-A947-70E740481C1C}">
                <a14:useLocalDpi xmlns:a14="http://schemas.microsoft.com/office/drawing/2010/main" val="0"/>
              </a:ext>
            </a:extLst>
          </a:blip>
          <a:srcRect/>
          <a:stretch>
            <a:fillRect/>
          </a:stretch>
        </p:blipFill>
        <p:spPr bwMode="auto">
          <a:xfrm>
            <a:off x="5588000" y="5659438"/>
            <a:ext cx="889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26" name="Picture 490"/>
          <p:cNvPicPr>
            <a:picLocks noChangeAspect="1" noChangeArrowheads="1"/>
          </p:cNvPicPr>
          <p:nvPr/>
        </p:nvPicPr>
        <p:blipFill>
          <a:blip r:embed="rId178">
            <a:extLst>
              <a:ext uri="{28A0092B-C50C-407E-A947-70E740481C1C}">
                <a14:useLocalDpi xmlns:a14="http://schemas.microsoft.com/office/drawing/2010/main" val="0"/>
              </a:ext>
            </a:extLst>
          </a:blip>
          <a:srcRect/>
          <a:stretch>
            <a:fillRect/>
          </a:stretch>
        </p:blipFill>
        <p:spPr bwMode="auto">
          <a:xfrm>
            <a:off x="5588000" y="5672138"/>
            <a:ext cx="762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27" name="Picture 491"/>
          <p:cNvPicPr>
            <a:picLocks noChangeAspect="1" noChangeArrowheads="1"/>
          </p:cNvPicPr>
          <p:nvPr/>
        </p:nvPicPr>
        <p:blipFill>
          <a:blip r:embed="rId179">
            <a:extLst>
              <a:ext uri="{28A0092B-C50C-407E-A947-70E740481C1C}">
                <a14:useLocalDpi xmlns:a14="http://schemas.microsoft.com/office/drawing/2010/main" val="0"/>
              </a:ext>
            </a:extLst>
          </a:blip>
          <a:srcRect/>
          <a:stretch>
            <a:fillRect/>
          </a:stretch>
        </p:blipFill>
        <p:spPr bwMode="auto">
          <a:xfrm>
            <a:off x="5600700" y="5684838"/>
            <a:ext cx="635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48" name="Freeform 492"/>
          <p:cNvSpPr>
            <a:spLocks/>
          </p:cNvSpPr>
          <p:nvPr/>
        </p:nvSpPr>
        <p:spPr bwMode="auto">
          <a:xfrm>
            <a:off x="5575300" y="5494338"/>
            <a:ext cx="127000" cy="203200"/>
          </a:xfrm>
          <a:custGeom>
            <a:avLst/>
            <a:gdLst>
              <a:gd name="T0" fmla="*/ 2147483647 w 80"/>
              <a:gd name="T1" fmla="*/ 2147483647 h 128"/>
              <a:gd name="T2" fmla="*/ 2147483647 w 80"/>
              <a:gd name="T3" fmla="*/ 2147483647 h 128"/>
              <a:gd name="T4" fmla="*/ 2147483647 w 80"/>
              <a:gd name="T5" fmla="*/ 2147483647 h 128"/>
              <a:gd name="T6" fmla="*/ 2147483647 w 80"/>
              <a:gd name="T7" fmla="*/ 2147483647 h 128"/>
              <a:gd name="T8" fmla="*/ 2147483647 w 80"/>
              <a:gd name="T9" fmla="*/ 2147483647 h 128"/>
              <a:gd name="T10" fmla="*/ 2147483647 w 80"/>
              <a:gd name="T11" fmla="*/ 2147483647 h 128"/>
              <a:gd name="T12" fmla="*/ 2147483647 w 80"/>
              <a:gd name="T13" fmla="*/ 2147483647 h 128"/>
              <a:gd name="T14" fmla="*/ 2147483647 w 80"/>
              <a:gd name="T15" fmla="*/ 2147483647 h 128"/>
              <a:gd name="T16" fmla="*/ 2147483647 w 80"/>
              <a:gd name="T17" fmla="*/ 2147483647 h 128"/>
              <a:gd name="T18" fmla="*/ 2147483647 w 80"/>
              <a:gd name="T19" fmla="*/ 2147483647 h 128"/>
              <a:gd name="T20" fmla="*/ 2147483647 w 80"/>
              <a:gd name="T21" fmla="*/ 2147483647 h 128"/>
              <a:gd name="T22" fmla="*/ 2147483647 w 80"/>
              <a:gd name="T23" fmla="*/ 2147483647 h 128"/>
              <a:gd name="T24" fmla="*/ 2147483647 w 80"/>
              <a:gd name="T25" fmla="*/ 2147483647 h 128"/>
              <a:gd name="T26" fmla="*/ 0 w 80"/>
              <a:gd name="T27" fmla="*/ 2147483647 h 128"/>
              <a:gd name="T28" fmla="*/ 0 w 80"/>
              <a:gd name="T29" fmla="*/ 2147483647 h 128"/>
              <a:gd name="T30" fmla="*/ 0 w 80"/>
              <a:gd name="T31" fmla="*/ 2147483647 h 128"/>
              <a:gd name="T32" fmla="*/ 0 w 80"/>
              <a:gd name="T33" fmla="*/ 2147483647 h 128"/>
              <a:gd name="T34" fmla="*/ 0 w 80"/>
              <a:gd name="T35" fmla="*/ 2147483647 h 128"/>
              <a:gd name="T36" fmla="*/ 0 w 80"/>
              <a:gd name="T37" fmla="*/ 2147483647 h 128"/>
              <a:gd name="T38" fmla="*/ 0 w 80"/>
              <a:gd name="T39" fmla="*/ 2147483647 h 128"/>
              <a:gd name="T40" fmla="*/ 0 w 80"/>
              <a:gd name="T41" fmla="*/ 2147483647 h 128"/>
              <a:gd name="T42" fmla="*/ 2147483647 w 80"/>
              <a:gd name="T43" fmla="*/ 2147483647 h 128"/>
              <a:gd name="T44" fmla="*/ 2147483647 w 80"/>
              <a:gd name="T45" fmla="*/ 2147483647 h 128"/>
              <a:gd name="T46" fmla="*/ 2147483647 w 80"/>
              <a:gd name="T47" fmla="*/ 2147483647 h 128"/>
              <a:gd name="T48" fmla="*/ 2147483647 w 80"/>
              <a:gd name="T49" fmla="*/ 2147483647 h 128"/>
              <a:gd name="T50" fmla="*/ 2147483647 w 80"/>
              <a:gd name="T51" fmla="*/ 0 h 128"/>
              <a:gd name="T52" fmla="*/ 2147483647 w 80"/>
              <a:gd name="T53" fmla="*/ 0 h 128"/>
              <a:gd name="T54" fmla="*/ 2147483647 w 80"/>
              <a:gd name="T55" fmla="*/ 0 h 128"/>
              <a:gd name="T56" fmla="*/ 2147483647 w 80"/>
              <a:gd name="T57" fmla="*/ 0 h 128"/>
              <a:gd name="T58" fmla="*/ 2147483647 w 80"/>
              <a:gd name="T59" fmla="*/ 0 h 128"/>
              <a:gd name="T60" fmla="*/ 2147483647 w 80"/>
              <a:gd name="T61" fmla="*/ 0 h 128"/>
              <a:gd name="T62" fmla="*/ 2147483647 w 80"/>
              <a:gd name="T63" fmla="*/ 2147483647 h 128"/>
              <a:gd name="T64" fmla="*/ 2147483647 w 80"/>
              <a:gd name="T65" fmla="*/ 2147483647 h 128"/>
              <a:gd name="T66" fmla="*/ 2147483647 w 80"/>
              <a:gd name="T67" fmla="*/ 2147483647 h 128"/>
              <a:gd name="T68" fmla="*/ 2147483647 w 80"/>
              <a:gd name="T69" fmla="*/ 2147483647 h 128"/>
              <a:gd name="T70" fmla="*/ 2147483647 w 80"/>
              <a:gd name="T71" fmla="*/ 2147483647 h 128"/>
              <a:gd name="T72" fmla="*/ 2147483647 w 80"/>
              <a:gd name="T73" fmla="*/ 2147483647 h 128"/>
              <a:gd name="T74" fmla="*/ 2147483647 w 80"/>
              <a:gd name="T75" fmla="*/ 2147483647 h 128"/>
              <a:gd name="T76" fmla="*/ 2147483647 w 80"/>
              <a:gd name="T77" fmla="*/ 2147483647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0"/>
              <a:gd name="T118" fmla="*/ 0 h 128"/>
              <a:gd name="T119" fmla="*/ 80 w 80"/>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0" h="128">
                <a:moveTo>
                  <a:pt x="72" y="80"/>
                </a:moveTo>
                <a:lnTo>
                  <a:pt x="64" y="104"/>
                </a:lnTo>
                <a:lnTo>
                  <a:pt x="56" y="120"/>
                </a:lnTo>
                <a:lnTo>
                  <a:pt x="40" y="128"/>
                </a:lnTo>
                <a:lnTo>
                  <a:pt x="24" y="128"/>
                </a:lnTo>
                <a:lnTo>
                  <a:pt x="8" y="120"/>
                </a:lnTo>
                <a:lnTo>
                  <a:pt x="0" y="104"/>
                </a:lnTo>
                <a:lnTo>
                  <a:pt x="0" y="80"/>
                </a:lnTo>
                <a:lnTo>
                  <a:pt x="0" y="56"/>
                </a:lnTo>
                <a:lnTo>
                  <a:pt x="8" y="32"/>
                </a:lnTo>
                <a:lnTo>
                  <a:pt x="24" y="16"/>
                </a:lnTo>
                <a:lnTo>
                  <a:pt x="40" y="0"/>
                </a:lnTo>
                <a:lnTo>
                  <a:pt x="56" y="0"/>
                </a:lnTo>
                <a:lnTo>
                  <a:pt x="64" y="16"/>
                </a:lnTo>
                <a:lnTo>
                  <a:pt x="72" y="32"/>
                </a:lnTo>
                <a:lnTo>
                  <a:pt x="80" y="56"/>
                </a:lnTo>
                <a:lnTo>
                  <a:pt x="72" y="8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49" name="Freeform 493"/>
          <p:cNvSpPr>
            <a:spLocks/>
          </p:cNvSpPr>
          <p:nvPr/>
        </p:nvSpPr>
        <p:spPr bwMode="auto">
          <a:xfrm>
            <a:off x="6324600" y="5773738"/>
            <a:ext cx="635000" cy="114300"/>
          </a:xfrm>
          <a:custGeom>
            <a:avLst/>
            <a:gdLst>
              <a:gd name="T0" fmla="*/ 2147483647 w 400"/>
              <a:gd name="T1" fmla="*/ 2147483647 h 72"/>
              <a:gd name="T2" fmla="*/ 2147483647 w 400"/>
              <a:gd name="T3" fmla="*/ 2147483647 h 72"/>
              <a:gd name="T4" fmla="*/ 2147483647 w 400"/>
              <a:gd name="T5" fmla="*/ 2147483647 h 72"/>
              <a:gd name="T6" fmla="*/ 2147483647 w 400"/>
              <a:gd name="T7" fmla="*/ 2147483647 h 72"/>
              <a:gd name="T8" fmla="*/ 2147483647 w 400"/>
              <a:gd name="T9" fmla="*/ 2147483647 h 72"/>
              <a:gd name="T10" fmla="*/ 2147483647 w 400"/>
              <a:gd name="T11" fmla="*/ 2147483647 h 72"/>
              <a:gd name="T12" fmla="*/ 2147483647 w 400"/>
              <a:gd name="T13" fmla="*/ 2147483647 h 72"/>
              <a:gd name="T14" fmla="*/ 2147483647 w 400"/>
              <a:gd name="T15" fmla="*/ 2147483647 h 72"/>
              <a:gd name="T16" fmla="*/ 2147483647 w 400"/>
              <a:gd name="T17" fmla="*/ 2147483647 h 72"/>
              <a:gd name="T18" fmla="*/ 2147483647 w 400"/>
              <a:gd name="T19" fmla="*/ 2147483647 h 72"/>
              <a:gd name="T20" fmla="*/ 2147483647 w 400"/>
              <a:gd name="T21" fmla="*/ 2147483647 h 72"/>
              <a:gd name="T22" fmla="*/ 2147483647 w 400"/>
              <a:gd name="T23" fmla="*/ 2147483647 h 72"/>
              <a:gd name="T24" fmla="*/ 2147483647 w 400"/>
              <a:gd name="T25" fmla="*/ 2147483647 h 72"/>
              <a:gd name="T26" fmla="*/ 2147483647 w 400"/>
              <a:gd name="T27" fmla="*/ 2147483647 h 72"/>
              <a:gd name="T28" fmla="*/ 2147483647 w 400"/>
              <a:gd name="T29" fmla="*/ 2147483647 h 72"/>
              <a:gd name="T30" fmla="*/ 2147483647 w 400"/>
              <a:gd name="T31" fmla="*/ 2147483647 h 72"/>
              <a:gd name="T32" fmla="*/ 2147483647 w 400"/>
              <a:gd name="T33" fmla="*/ 2147483647 h 72"/>
              <a:gd name="T34" fmla="*/ 2147483647 w 400"/>
              <a:gd name="T35" fmla="*/ 2147483647 h 72"/>
              <a:gd name="T36" fmla="*/ 2147483647 w 400"/>
              <a:gd name="T37" fmla="*/ 2147483647 h 72"/>
              <a:gd name="T38" fmla="*/ 2147483647 w 400"/>
              <a:gd name="T39" fmla="*/ 2147483647 h 72"/>
              <a:gd name="T40" fmla="*/ 2147483647 w 400"/>
              <a:gd name="T41" fmla="*/ 2147483647 h 72"/>
              <a:gd name="T42" fmla="*/ 2147483647 w 400"/>
              <a:gd name="T43" fmla="*/ 2147483647 h 72"/>
              <a:gd name="T44" fmla="*/ 2147483647 w 400"/>
              <a:gd name="T45" fmla="*/ 2147483647 h 72"/>
              <a:gd name="T46" fmla="*/ 2147483647 w 400"/>
              <a:gd name="T47" fmla="*/ 2147483647 h 72"/>
              <a:gd name="T48" fmla="*/ 2147483647 w 400"/>
              <a:gd name="T49" fmla="*/ 2147483647 h 72"/>
              <a:gd name="T50" fmla="*/ 2147483647 w 400"/>
              <a:gd name="T51" fmla="*/ 2147483647 h 72"/>
              <a:gd name="T52" fmla="*/ 2147483647 w 400"/>
              <a:gd name="T53" fmla="*/ 2147483647 h 72"/>
              <a:gd name="T54" fmla="*/ 2147483647 w 400"/>
              <a:gd name="T55" fmla="*/ 2147483647 h 72"/>
              <a:gd name="T56" fmla="*/ 2147483647 w 400"/>
              <a:gd name="T57" fmla="*/ 2147483647 h 72"/>
              <a:gd name="T58" fmla="*/ 2147483647 w 400"/>
              <a:gd name="T59" fmla="*/ 2147483647 h 72"/>
              <a:gd name="T60" fmla="*/ 2147483647 w 400"/>
              <a:gd name="T61" fmla="*/ 2147483647 h 72"/>
              <a:gd name="T62" fmla="*/ 2147483647 w 400"/>
              <a:gd name="T63" fmla="*/ 2147483647 h 72"/>
              <a:gd name="T64" fmla="*/ 2147483647 w 400"/>
              <a:gd name="T65" fmla="*/ 2147483647 h 72"/>
              <a:gd name="T66" fmla="*/ 2147483647 w 400"/>
              <a:gd name="T67" fmla="*/ 2147483647 h 72"/>
              <a:gd name="T68" fmla="*/ 2147483647 w 400"/>
              <a:gd name="T69" fmla="*/ 2147483647 h 72"/>
              <a:gd name="T70" fmla="*/ 2147483647 w 400"/>
              <a:gd name="T71" fmla="*/ 2147483647 h 72"/>
              <a:gd name="T72" fmla="*/ 2147483647 w 400"/>
              <a:gd name="T73" fmla="*/ 2147483647 h 72"/>
              <a:gd name="T74" fmla="*/ 2147483647 w 400"/>
              <a:gd name="T75" fmla="*/ 2147483647 h 72"/>
              <a:gd name="T76" fmla="*/ 2147483647 w 400"/>
              <a:gd name="T77" fmla="*/ 2147483647 h 72"/>
              <a:gd name="T78" fmla="*/ 2147483647 w 400"/>
              <a:gd name="T79" fmla="*/ 2147483647 h 72"/>
              <a:gd name="T80" fmla="*/ 2147483647 w 400"/>
              <a:gd name="T81" fmla="*/ 2147483647 h 72"/>
              <a:gd name="T82" fmla="*/ 2147483647 w 400"/>
              <a:gd name="T83" fmla="*/ 2147483647 h 72"/>
              <a:gd name="T84" fmla="*/ 2147483647 w 400"/>
              <a:gd name="T85" fmla="*/ 2147483647 h 72"/>
              <a:gd name="T86" fmla="*/ 2147483647 w 400"/>
              <a:gd name="T87" fmla="*/ 2147483647 h 72"/>
              <a:gd name="T88" fmla="*/ 2147483647 w 400"/>
              <a:gd name="T89" fmla="*/ 2147483647 h 72"/>
              <a:gd name="T90" fmla="*/ 2147483647 w 400"/>
              <a:gd name="T91" fmla="*/ 2147483647 h 72"/>
              <a:gd name="T92" fmla="*/ 2147483647 w 400"/>
              <a:gd name="T93" fmla="*/ 2147483647 h 72"/>
              <a:gd name="T94" fmla="*/ 2147483647 w 400"/>
              <a:gd name="T95" fmla="*/ 2147483647 h 72"/>
              <a:gd name="T96" fmla="*/ 2147483647 w 400"/>
              <a:gd name="T97" fmla="*/ 2147483647 h 72"/>
              <a:gd name="T98" fmla="*/ 0 w 400"/>
              <a:gd name="T99" fmla="*/ 0 h 72"/>
              <a:gd name="T100" fmla="*/ 0 w 400"/>
              <a:gd name="T101" fmla="*/ 0 h 72"/>
              <a:gd name="T102" fmla="*/ 0 w 400"/>
              <a:gd name="T103" fmla="*/ 0 h 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0"/>
              <a:gd name="T157" fmla="*/ 0 h 72"/>
              <a:gd name="T158" fmla="*/ 400 w 400"/>
              <a:gd name="T159" fmla="*/ 72 h 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0" h="72">
                <a:moveTo>
                  <a:pt x="400" y="72"/>
                </a:moveTo>
                <a:lnTo>
                  <a:pt x="368" y="56"/>
                </a:lnTo>
                <a:lnTo>
                  <a:pt x="336" y="40"/>
                </a:lnTo>
                <a:lnTo>
                  <a:pt x="312" y="32"/>
                </a:lnTo>
                <a:lnTo>
                  <a:pt x="296" y="16"/>
                </a:lnTo>
                <a:lnTo>
                  <a:pt x="272" y="16"/>
                </a:lnTo>
                <a:lnTo>
                  <a:pt x="264" y="8"/>
                </a:lnTo>
                <a:lnTo>
                  <a:pt x="248" y="8"/>
                </a:lnTo>
                <a:lnTo>
                  <a:pt x="240" y="8"/>
                </a:lnTo>
                <a:lnTo>
                  <a:pt x="208" y="16"/>
                </a:lnTo>
                <a:lnTo>
                  <a:pt x="168" y="32"/>
                </a:lnTo>
                <a:lnTo>
                  <a:pt x="144" y="40"/>
                </a:lnTo>
                <a:lnTo>
                  <a:pt x="128" y="48"/>
                </a:lnTo>
                <a:lnTo>
                  <a:pt x="112" y="48"/>
                </a:lnTo>
                <a:lnTo>
                  <a:pt x="96" y="48"/>
                </a:lnTo>
                <a:lnTo>
                  <a:pt x="88" y="48"/>
                </a:lnTo>
                <a:lnTo>
                  <a:pt x="72" y="40"/>
                </a:lnTo>
                <a:lnTo>
                  <a:pt x="56" y="32"/>
                </a:lnTo>
                <a:lnTo>
                  <a:pt x="40" y="24"/>
                </a:lnTo>
                <a:lnTo>
                  <a:pt x="24" y="16"/>
                </a:lnTo>
                <a:lnTo>
                  <a:pt x="8" y="8"/>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50" name="Freeform 494"/>
          <p:cNvSpPr>
            <a:spLocks/>
          </p:cNvSpPr>
          <p:nvPr/>
        </p:nvSpPr>
        <p:spPr bwMode="auto">
          <a:xfrm>
            <a:off x="6337299" y="5735638"/>
            <a:ext cx="622301" cy="152400"/>
          </a:xfrm>
          <a:custGeom>
            <a:avLst/>
            <a:gdLst>
              <a:gd name="T0" fmla="*/ 2147483647 w 392"/>
              <a:gd name="T1" fmla="*/ 2147483647 h 96"/>
              <a:gd name="T2" fmla="*/ 2147483647 w 392"/>
              <a:gd name="T3" fmla="*/ 2147483647 h 96"/>
              <a:gd name="T4" fmla="*/ 2147483647 w 392"/>
              <a:gd name="T5" fmla="*/ 2147483647 h 96"/>
              <a:gd name="T6" fmla="*/ 2147483647 w 392"/>
              <a:gd name="T7" fmla="*/ 2147483647 h 96"/>
              <a:gd name="T8" fmla="*/ 2147483647 w 392"/>
              <a:gd name="T9" fmla="*/ 2147483647 h 96"/>
              <a:gd name="T10" fmla="*/ 2147483647 w 392"/>
              <a:gd name="T11" fmla="*/ 2147483647 h 96"/>
              <a:gd name="T12" fmla="*/ 2147483647 w 392"/>
              <a:gd name="T13" fmla="*/ 2147483647 h 96"/>
              <a:gd name="T14" fmla="*/ 2147483647 w 392"/>
              <a:gd name="T15" fmla="*/ 2147483647 h 96"/>
              <a:gd name="T16" fmla="*/ 2147483647 w 392"/>
              <a:gd name="T17" fmla="*/ 2147483647 h 96"/>
              <a:gd name="T18" fmla="*/ 2147483647 w 392"/>
              <a:gd name="T19" fmla="*/ 2147483647 h 96"/>
              <a:gd name="T20" fmla="*/ 2147483647 w 392"/>
              <a:gd name="T21" fmla="*/ 2147483647 h 96"/>
              <a:gd name="T22" fmla="*/ 2147483647 w 392"/>
              <a:gd name="T23" fmla="*/ 2147483647 h 96"/>
              <a:gd name="T24" fmla="*/ 2147483647 w 392"/>
              <a:gd name="T25" fmla="*/ 2147483647 h 96"/>
              <a:gd name="T26" fmla="*/ 2147483647 w 392"/>
              <a:gd name="T27" fmla="*/ 2147483647 h 96"/>
              <a:gd name="T28" fmla="*/ 2147483647 w 392"/>
              <a:gd name="T29" fmla="*/ 2147483647 h 96"/>
              <a:gd name="T30" fmla="*/ 2147483647 w 392"/>
              <a:gd name="T31" fmla="*/ 2147483647 h 96"/>
              <a:gd name="T32" fmla="*/ 2147483647 w 392"/>
              <a:gd name="T33" fmla="*/ 2147483647 h 96"/>
              <a:gd name="T34" fmla="*/ 2147483647 w 392"/>
              <a:gd name="T35" fmla="*/ 2147483647 h 96"/>
              <a:gd name="T36" fmla="*/ 2147483647 w 392"/>
              <a:gd name="T37" fmla="*/ 2147483647 h 96"/>
              <a:gd name="T38" fmla="*/ 2147483647 w 392"/>
              <a:gd name="T39" fmla="*/ 2147483647 h 96"/>
              <a:gd name="T40" fmla="*/ 2147483647 w 392"/>
              <a:gd name="T41" fmla="*/ 2147483647 h 96"/>
              <a:gd name="T42" fmla="*/ 2147483647 w 392"/>
              <a:gd name="T43" fmla="*/ 2147483647 h 96"/>
              <a:gd name="T44" fmla="*/ 2147483647 w 392"/>
              <a:gd name="T45" fmla="*/ 2147483647 h 96"/>
              <a:gd name="T46" fmla="*/ 2147483647 w 392"/>
              <a:gd name="T47" fmla="*/ 2147483647 h 96"/>
              <a:gd name="T48" fmla="*/ 2147483647 w 392"/>
              <a:gd name="T49" fmla="*/ 2147483647 h 96"/>
              <a:gd name="T50" fmla="*/ 2147483647 w 392"/>
              <a:gd name="T51" fmla="*/ 2147483647 h 96"/>
              <a:gd name="T52" fmla="*/ 2147483647 w 392"/>
              <a:gd name="T53" fmla="*/ 2147483647 h 96"/>
              <a:gd name="T54" fmla="*/ 2147483647 w 392"/>
              <a:gd name="T55" fmla="*/ 2147483647 h 96"/>
              <a:gd name="T56" fmla="*/ 2147483647 w 392"/>
              <a:gd name="T57" fmla="*/ 2147483647 h 96"/>
              <a:gd name="T58" fmla="*/ 2147483647 w 392"/>
              <a:gd name="T59" fmla="*/ 2147483647 h 96"/>
              <a:gd name="T60" fmla="*/ 2147483647 w 392"/>
              <a:gd name="T61" fmla="*/ 2147483647 h 96"/>
              <a:gd name="T62" fmla="*/ 2147483647 w 392"/>
              <a:gd name="T63" fmla="*/ 2147483647 h 96"/>
              <a:gd name="T64" fmla="*/ 2147483647 w 392"/>
              <a:gd name="T65" fmla="*/ 2147483647 h 96"/>
              <a:gd name="T66" fmla="*/ 2147483647 w 392"/>
              <a:gd name="T67" fmla="*/ 2147483647 h 96"/>
              <a:gd name="T68" fmla="*/ 2147483647 w 392"/>
              <a:gd name="T69" fmla="*/ 2147483647 h 96"/>
              <a:gd name="T70" fmla="*/ 2147483647 w 392"/>
              <a:gd name="T71" fmla="*/ 2147483647 h 96"/>
              <a:gd name="T72" fmla="*/ 2147483647 w 392"/>
              <a:gd name="T73" fmla="*/ 2147483647 h 96"/>
              <a:gd name="T74" fmla="*/ 2147483647 w 392"/>
              <a:gd name="T75" fmla="*/ 2147483647 h 96"/>
              <a:gd name="T76" fmla="*/ 2147483647 w 392"/>
              <a:gd name="T77" fmla="*/ 2147483647 h 96"/>
              <a:gd name="T78" fmla="*/ 2147483647 w 392"/>
              <a:gd name="T79" fmla="*/ 2147483647 h 96"/>
              <a:gd name="T80" fmla="*/ 2147483647 w 392"/>
              <a:gd name="T81" fmla="*/ 2147483647 h 96"/>
              <a:gd name="T82" fmla="*/ 2147483647 w 392"/>
              <a:gd name="T83" fmla="*/ 2147483647 h 96"/>
              <a:gd name="T84" fmla="*/ 2147483647 w 392"/>
              <a:gd name="T85" fmla="*/ 2147483647 h 96"/>
              <a:gd name="T86" fmla="*/ 2147483647 w 392"/>
              <a:gd name="T87" fmla="*/ 2147483647 h 96"/>
              <a:gd name="T88" fmla="*/ 2147483647 w 392"/>
              <a:gd name="T89" fmla="*/ 2147483647 h 96"/>
              <a:gd name="T90" fmla="*/ 2147483647 w 392"/>
              <a:gd name="T91" fmla="*/ 2147483647 h 96"/>
              <a:gd name="T92" fmla="*/ 2147483647 w 392"/>
              <a:gd name="T93" fmla="*/ 2147483647 h 96"/>
              <a:gd name="T94" fmla="*/ 2147483647 w 392"/>
              <a:gd name="T95" fmla="*/ 2147483647 h 96"/>
              <a:gd name="T96" fmla="*/ 2147483647 w 392"/>
              <a:gd name="T97" fmla="*/ 2147483647 h 96"/>
              <a:gd name="T98" fmla="*/ 2147483647 w 392"/>
              <a:gd name="T99" fmla="*/ 0 h 96"/>
              <a:gd name="T100" fmla="*/ 2147483647 w 392"/>
              <a:gd name="T101" fmla="*/ 0 h 96"/>
              <a:gd name="T102" fmla="*/ 0 w 392"/>
              <a:gd name="T103" fmla="*/ 0 h 9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2"/>
              <a:gd name="T157" fmla="*/ 0 h 96"/>
              <a:gd name="T158" fmla="*/ 392 w 392"/>
              <a:gd name="T159" fmla="*/ 96 h 9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2" h="96">
                <a:moveTo>
                  <a:pt x="392" y="96"/>
                </a:moveTo>
                <a:lnTo>
                  <a:pt x="368" y="80"/>
                </a:lnTo>
                <a:lnTo>
                  <a:pt x="336" y="64"/>
                </a:lnTo>
                <a:lnTo>
                  <a:pt x="312" y="48"/>
                </a:lnTo>
                <a:lnTo>
                  <a:pt x="296" y="40"/>
                </a:lnTo>
                <a:lnTo>
                  <a:pt x="280" y="32"/>
                </a:lnTo>
                <a:lnTo>
                  <a:pt x="264" y="24"/>
                </a:lnTo>
                <a:lnTo>
                  <a:pt x="248" y="24"/>
                </a:lnTo>
                <a:lnTo>
                  <a:pt x="240" y="24"/>
                </a:lnTo>
                <a:lnTo>
                  <a:pt x="208" y="32"/>
                </a:lnTo>
                <a:lnTo>
                  <a:pt x="168" y="48"/>
                </a:lnTo>
                <a:lnTo>
                  <a:pt x="144" y="48"/>
                </a:lnTo>
                <a:lnTo>
                  <a:pt x="128" y="56"/>
                </a:lnTo>
                <a:lnTo>
                  <a:pt x="112" y="56"/>
                </a:lnTo>
                <a:lnTo>
                  <a:pt x="96" y="56"/>
                </a:lnTo>
                <a:lnTo>
                  <a:pt x="88" y="56"/>
                </a:lnTo>
                <a:lnTo>
                  <a:pt x="72" y="48"/>
                </a:lnTo>
                <a:lnTo>
                  <a:pt x="56" y="40"/>
                </a:lnTo>
                <a:lnTo>
                  <a:pt x="40" y="32"/>
                </a:lnTo>
                <a:lnTo>
                  <a:pt x="24" y="16"/>
                </a:lnTo>
                <a:lnTo>
                  <a:pt x="16" y="8"/>
                </a:lnTo>
                <a:lnTo>
                  <a:pt x="8" y="0"/>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51" name="Freeform 495"/>
          <p:cNvSpPr>
            <a:spLocks/>
          </p:cNvSpPr>
          <p:nvPr/>
        </p:nvSpPr>
        <p:spPr bwMode="auto">
          <a:xfrm>
            <a:off x="5638800" y="5875338"/>
            <a:ext cx="292100" cy="50800"/>
          </a:xfrm>
          <a:custGeom>
            <a:avLst/>
            <a:gdLst>
              <a:gd name="T0" fmla="*/ 2147483647 w 184"/>
              <a:gd name="T1" fmla="*/ 2147483647 h 32"/>
              <a:gd name="T2" fmla="*/ 2147483647 w 184"/>
              <a:gd name="T3" fmla="*/ 2147483647 h 32"/>
              <a:gd name="T4" fmla="*/ 2147483647 w 184"/>
              <a:gd name="T5" fmla="*/ 2147483647 h 32"/>
              <a:gd name="T6" fmla="*/ 2147483647 w 184"/>
              <a:gd name="T7" fmla="*/ 2147483647 h 32"/>
              <a:gd name="T8" fmla="*/ 2147483647 w 184"/>
              <a:gd name="T9" fmla="*/ 2147483647 h 32"/>
              <a:gd name="T10" fmla="*/ 2147483647 w 184"/>
              <a:gd name="T11" fmla="*/ 2147483647 h 32"/>
              <a:gd name="T12" fmla="*/ 2147483647 w 184"/>
              <a:gd name="T13" fmla="*/ 2147483647 h 32"/>
              <a:gd name="T14" fmla="*/ 2147483647 w 184"/>
              <a:gd name="T15" fmla="*/ 2147483647 h 32"/>
              <a:gd name="T16" fmla="*/ 2147483647 w 184"/>
              <a:gd name="T17" fmla="*/ 2147483647 h 32"/>
              <a:gd name="T18" fmla="*/ 0 w 184"/>
              <a:gd name="T19" fmla="*/ 2147483647 h 32"/>
              <a:gd name="T20" fmla="*/ 0 w 184"/>
              <a:gd name="T21" fmla="*/ 2147483647 h 32"/>
              <a:gd name="T22" fmla="*/ 2147483647 w 184"/>
              <a:gd name="T23" fmla="*/ 2147483647 h 32"/>
              <a:gd name="T24" fmla="*/ 2147483647 w 184"/>
              <a:gd name="T25" fmla="*/ 2147483647 h 32"/>
              <a:gd name="T26" fmla="*/ 2147483647 w 184"/>
              <a:gd name="T27" fmla="*/ 0 h 32"/>
              <a:gd name="T28" fmla="*/ 2147483647 w 184"/>
              <a:gd name="T29" fmla="*/ 0 h 32"/>
              <a:gd name="T30" fmla="*/ 2147483647 w 184"/>
              <a:gd name="T31" fmla="*/ 0 h 32"/>
              <a:gd name="T32" fmla="*/ 2147483647 w 184"/>
              <a:gd name="T33" fmla="*/ 0 h 32"/>
              <a:gd name="T34" fmla="*/ 2147483647 w 184"/>
              <a:gd name="T35" fmla="*/ 2147483647 h 32"/>
              <a:gd name="T36" fmla="*/ 2147483647 w 184"/>
              <a:gd name="T37" fmla="*/ 2147483647 h 32"/>
              <a:gd name="T38" fmla="*/ 2147483647 w 184"/>
              <a:gd name="T39" fmla="*/ 2147483647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4"/>
              <a:gd name="T61" fmla="*/ 0 h 32"/>
              <a:gd name="T62" fmla="*/ 184 w 184"/>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4" h="32">
                <a:moveTo>
                  <a:pt x="184" y="16"/>
                </a:moveTo>
                <a:lnTo>
                  <a:pt x="176" y="24"/>
                </a:lnTo>
                <a:lnTo>
                  <a:pt x="160" y="24"/>
                </a:lnTo>
                <a:lnTo>
                  <a:pt x="128" y="32"/>
                </a:lnTo>
                <a:lnTo>
                  <a:pt x="96" y="32"/>
                </a:lnTo>
                <a:lnTo>
                  <a:pt x="56" y="32"/>
                </a:lnTo>
                <a:lnTo>
                  <a:pt x="32" y="24"/>
                </a:lnTo>
                <a:lnTo>
                  <a:pt x="8" y="24"/>
                </a:lnTo>
                <a:lnTo>
                  <a:pt x="0" y="16"/>
                </a:lnTo>
                <a:lnTo>
                  <a:pt x="8" y="8"/>
                </a:lnTo>
                <a:lnTo>
                  <a:pt x="32" y="8"/>
                </a:lnTo>
                <a:lnTo>
                  <a:pt x="56" y="0"/>
                </a:lnTo>
                <a:lnTo>
                  <a:pt x="96" y="0"/>
                </a:lnTo>
                <a:lnTo>
                  <a:pt x="128" y="0"/>
                </a:lnTo>
                <a:lnTo>
                  <a:pt x="160" y="8"/>
                </a:lnTo>
                <a:lnTo>
                  <a:pt x="176" y="8"/>
                </a:lnTo>
                <a:lnTo>
                  <a:pt x="184"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52" name="Freeform 496"/>
          <p:cNvSpPr>
            <a:spLocks/>
          </p:cNvSpPr>
          <p:nvPr/>
        </p:nvSpPr>
        <p:spPr bwMode="auto">
          <a:xfrm>
            <a:off x="6007100" y="5875338"/>
            <a:ext cx="292100" cy="50800"/>
          </a:xfrm>
          <a:custGeom>
            <a:avLst/>
            <a:gdLst>
              <a:gd name="T0" fmla="*/ 2147483647 w 184"/>
              <a:gd name="T1" fmla="*/ 2147483647 h 32"/>
              <a:gd name="T2" fmla="*/ 2147483647 w 184"/>
              <a:gd name="T3" fmla="*/ 2147483647 h 32"/>
              <a:gd name="T4" fmla="*/ 2147483647 w 184"/>
              <a:gd name="T5" fmla="*/ 2147483647 h 32"/>
              <a:gd name="T6" fmla="*/ 2147483647 w 184"/>
              <a:gd name="T7" fmla="*/ 2147483647 h 32"/>
              <a:gd name="T8" fmla="*/ 2147483647 w 184"/>
              <a:gd name="T9" fmla="*/ 2147483647 h 32"/>
              <a:gd name="T10" fmla="*/ 2147483647 w 184"/>
              <a:gd name="T11" fmla="*/ 2147483647 h 32"/>
              <a:gd name="T12" fmla="*/ 2147483647 w 184"/>
              <a:gd name="T13" fmla="*/ 2147483647 h 32"/>
              <a:gd name="T14" fmla="*/ 2147483647 w 184"/>
              <a:gd name="T15" fmla="*/ 2147483647 h 32"/>
              <a:gd name="T16" fmla="*/ 2147483647 w 184"/>
              <a:gd name="T17" fmla="*/ 2147483647 h 32"/>
              <a:gd name="T18" fmla="*/ 0 w 184"/>
              <a:gd name="T19" fmla="*/ 2147483647 h 32"/>
              <a:gd name="T20" fmla="*/ 0 w 184"/>
              <a:gd name="T21" fmla="*/ 2147483647 h 32"/>
              <a:gd name="T22" fmla="*/ 2147483647 w 184"/>
              <a:gd name="T23" fmla="*/ 2147483647 h 32"/>
              <a:gd name="T24" fmla="*/ 2147483647 w 184"/>
              <a:gd name="T25" fmla="*/ 2147483647 h 32"/>
              <a:gd name="T26" fmla="*/ 2147483647 w 184"/>
              <a:gd name="T27" fmla="*/ 0 h 32"/>
              <a:gd name="T28" fmla="*/ 2147483647 w 184"/>
              <a:gd name="T29" fmla="*/ 0 h 32"/>
              <a:gd name="T30" fmla="*/ 2147483647 w 184"/>
              <a:gd name="T31" fmla="*/ 0 h 32"/>
              <a:gd name="T32" fmla="*/ 2147483647 w 184"/>
              <a:gd name="T33" fmla="*/ 0 h 32"/>
              <a:gd name="T34" fmla="*/ 2147483647 w 184"/>
              <a:gd name="T35" fmla="*/ 2147483647 h 32"/>
              <a:gd name="T36" fmla="*/ 2147483647 w 184"/>
              <a:gd name="T37" fmla="*/ 2147483647 h 32"/>
              <a:gd name="T38" fmla="*/ 2147483647 w 184"/>
              <a:gd name="T39" fmla="*/ 2147483647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4"/>
              <a:gd name="T61" fmla="*/ 0 h 32"/>
              <a:gd name="T62" fmla="*/ 184 w 184"/>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4" h="32">
                <a:moveTo>
                  <a:pt x="184" y="16"/>
                </a:moveTo>
                <a:lnTo>
                  <a:pt x="176" y="24"/>
                </a:lnTo>
                <a:lnTo>
                  <a:pt x="152" y="24"/>
                </a:lnTo>
                <a:lnTo>
                  <a:pt x="128" y="32"/>
                </a:lnTo>
                <a:lnTo>
                  <a:pt x="88" y="32"/>
                </a:lnTo>
                <a:lnTo>
                  <a:pt x="56" y="32"/>
                </a:lnTo>
                <a:lnTo>
                  <a:pt x="24" y="24"/>
                </a:lnTo>
                <a:lnTo>
                  <a:pt x="8" y="24"/>
                </a:lnTo>
                <a:lnTo>
                  <a:pt x="0" y="16"/>
                </a:lnTo>
                <a:lnTo>
                  <a:pt x="8" y="8"/>
                </a:lnTo>
                <a:lnTo>
                  <a:pt x="24" y="8"/>
                </a:lnTo>
                <a:lnTo>
                  <a:pt x="56" y="0"/>
                </a:lnTo>
                <a:lnTo>
                  <a:pt x="88" y="0"/>
                </a:lnTo>
                <a:lnTo>
                  <a:pt x="128" y="0"/>
                </a:lnTo>
                <a:lnTo>
                  <a:pt x="152" y="8"/>
                </a:lnTo>
                <a:lnTo>
                  <a:pt x="176" y="8"/>
                </a:lnTo>
                <a:lnTo>
                  <a:pt x="184"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53" name="Freeform 497"/>
          <p:cNvSpPr>
            <a:spLocks/>
          </p:cNvSpPr>
          <p:nvPr/>
        </p:nvSpPr>
        <p:spPr bwMode="auto">
          <a:xfrm>
            <a:off x="5638800" y="5875338"/>
            <a:ext cx="292100" cy="50800"/>
          </a:xfrm>
          <a:custGeom>
            <a:avLst/>
            <a:gdLst>
              <a:gd name="T0" fmla="*/ 2147483647 w 184"/>
              <a:gd name="T1" fmla="*/ 2147483647 h 32"/>
              <a:gd name="T2" fmla="*/ 2147483647 w 184"/>
              <a:gd name="T3" fmla="*/ 2147483647 h 32"/>
              <a:gd name="T4" fmla="*/ 2147483647 w 184"/>
              <a:gd name="T5" fmla="*/ 2147483647 h 32"/>
              <a:gd name="T6" fmla="*/ 2147483647 w 184"/>
              <a:gd name="T7" fmla="*/ 2147483647 h 32"/>
              <a:gd name="T8" fmla="*/ 2147483647 w 184"/>
              <a:gd name="T9" fmla="*/ 2147483647 h 32"/>
              <a:gd name="T10" fmla="*/ 2147483647 w 184"/>
              <a:gd name="T11" fmla="*/ 2147483647 h 32"/>
              <a:gd name="T12" fmla="*/ 2147483647 w 184"/>
              <a:gd name="T13" fmla="*/ 2147483647 h 32"/>
              <a:gd name="T14" fmla="*/ 2147483647 w 184"/>
              <a:gd name="T15" fmla="*/ 2147483647 h 32"/>
              <a:gd name="T16" fmla="*/ 2147483647 w 184"/>
              <a:gd name="T17" fmla="*/ 2147483647 h 32"/>
              <a:gd name="T18" fmla="*/ 2147483647 w 184"/>
              <a:gd name="T19" fmla="*/ 2147483647 h 32"/>
              <a:gd name="T20" fmla="*/ 2147483647 w 184"/>
              <a:gd name="T21" fmla="*/ 2147483647 h 32"/>
              <a:gd name="T22" fmla="*/ 2147483647 w 184"/>
              <a:gd name="T23" fmla="*/ 2147483647 h 32"/>
              <a:gd name="T24" fmla="*/ 2147483647 w 184"/>
              <a:gd name="T25" fmla="*/ 2147483647 h 32"/>
              <a:gd name="T26" fmla="*/ 2147483647 w 184"/>
              <a:gd name="T27" fmla="*/ 2147483647 h 32"/>
              <a:gd name="T28" fmla="*/ 2147483647 w 184"/>
              <a:gd name="T29" fmla="*/ 2147483647 h 32"/>
              <a:gd name="T30" fmla="*/ 2147483647 w 184"/>
              <a:gd name="T31" fmla="*/ 2147483647 h 32"/>
              <a:gd name="T32" fmla="*/ 2147483647 w 184"/>
              <a:gd name="T33" fmla="*/ 2147483647 h 32"/>
              <a:gd name="T34" fmla="*/ 0 w 184"/>
              <a:gd name="T35" fmla="*/ 2147483647 h 32"/>
              <a:gd name="T36" fmla="*/ 0 w 184"/>
              <a:gd name="T37" fmla="*/ 2147483647 h 32"/>
              <a:gd name="T38" fmla="*/ 0 w 184"/>
              <a:gd name="T39" fmla="*/ 2147483647 h 32"/>
              <a:gd name="T40" fmla="*/ 0 w 184"/>
              <a:gd name="T41" fmla="*/ 2147483647 h 32"/>
              <a:gd name="T42" fmla="*/ 2147483647 w 184"/>
              <a:gd name="T43" fmla="*/ 2147483647 h 32"/>
              <a:gd name="T44" fmla="*/ 2147483647 w 184"/>
              <a:gd name="T45" fmla="*/ 2147483647 h 32"/>
              <a:gd name="T46" fmla="*/ 2147483647 w 184"/>
              <a:gd name="T47" fmla="*/ 2147483647 h 32"/>
              <a:gd name="T48" fmla="*/ 2147483647 w 184"/>
              <a:gd name="T49" fmla="*/ 2147483647 h 32"/>
              <a:gd name="T50" fmla="*/ 2147483647 w 184"/>
              <a:gd name="T51" fmla="*/ 0 h 32"/>
              <a:gd name="T52" fmla="*/ 2147483647 w 184"/>
              <a:gd name="T53" fmla="*/ 0 h 32"/>
              <a:gd name="T54" fmla="*/ 2147483647 w 184"/>
              <a:gd name="T55" fmla="*/ 0 h 32"/>
              <a:gd name="T56" fmla="*/ 2147483647 w 184"/>
              <a:gd name="T57" fmla="*/ 0 h 32"/>
              <a:gd name="T58" fmla="*/ 2147483647 w 184"/>
              <a:gd name="T59" fmla="*/ 0 h 32"/>
              <a:gd name="T60" fmla="*/ 2147483647 w 184"/>
              <a:gd name="T61" fmla="*/ 0 h 32"/>
              <a:gd name="T62" fmla="*/ 2147483647 w 184"/>
              <a:gd name="T63" fmla="*/ 0 h 32"/>
              <a:gd name="T64" fmla="*/ 2147483647 w 184"/>
              <a:gd name="T65" fmla="*/ 0 h 32"/>
              <a:gd name="T66" fmla="*/ 2147483647 w 184"/>
              <a:gd name="T67" fmla="*/ 2147483647 h 32"/>
              <a:gd name="T68" fmla="*/ 2147483647 w 184"/>
              <a:gd name="T69" fmla="*/ 2147483647 h 32"/>
              <a:gd name="T70" fmla="*/ 2147483647 w 184"/>
              <a:gd name="T71" fmla="*/ 2147483647 h 32"/>
              <a:gd name="T72" fmla="*/ 2147483647 w 184"/>
              <a:gd name="T73" fmla="*/ 2147483647 h 32"/>
              <a:gd name="T74" fmla="*/ 2147483647 w 184"/>
              <a:gd name="T75" fmla="*/ 2147483647 h 32"/>
              <a:gd name="T76" fmla="*/ 2147483647 w 184"/>
              <a:gd name="T77" fmla="*/ 2147483647 h 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4"/>
              <a:gd name="T118" fmla="*/ 0 h 32"/>
              <a:gd name="T119" fmla="*/ 184 w 184"/>
              <a:gd name="T120" fmla="*/ 32 h 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4" h="32">
                <a:moveTo>
                  <a:pt x="184" y="16"/>
                </a:moveTo>
                <a:lnTo>
                  <a:pt x="176" y="24"/>
                </a:lnTo>
                <a:lnTo>
                  <a:pt x="160" y="24"/>
                </a:lnTo>
                <a:lnTo>
                  <a:pt x="128" y="32"/>
                </a:lnTo>
                <a:lnTo>
                  <a:pt x="96" y="32"/>
                </a:lnTo>
                <a:lnTo>
                  <a:pt x="56" y="32"/>
                </a:lnTo>
                <a:lnTo>
                  <a:pt x="32" y="24"/>
                </a:lnTo>
                <a:lnTo>
                  <a:pt x="8" y="24"/>
                </a:lnTo>
                <a:lnTo>
                  <a:pt x="0" y="16"/>
                </a:lnTo>
                <a:lnTo>
                  <a:pt x="8" y="8"/>
                </a:lnTo>
                <a:lnTo>
                  <a:pt x="32" y="8"/>
                </a:lnTo>
                <a:lnTo>
                  <a:pt x="56" y="0"/>
                </a:lnTo>
                <a:lnTo>
                  <a:pt x="96" y="0"/>
                </a:lnTo>
                <a:lnTo>
                  <a:pt x="128" y="0"/>
                </a:lnTo>
                <a:lnTo>
                  <a:pt x="160" y="8"/>
                </a:lnTo>
                <a:lnTo>
                  <a:pt x="176" y="8"/>
                </a:lnTo>
                <a:lnTo>
                  <a:pt x="184" y="1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54" name="Freeform 498"/>
          <p:cNvSpPr>
            <a:spLocks/>
          </p:cNvSpPr>
          <p:nvPr/>
        </p:nvSpPr>
        <p:spPr bwMode="auto">
          <a:xfrm>
            <a:off x="6007100" y="5875338"/>
            <a:ext cx="292100" cy="50800"/>
          </a:xfrm>
          <a:custGeom>
            <a:avLst/>
            <a:gdLst>
              <a:gd name="T0" fmla="*/ 2147483647 w 184"/>
              <a:gd name="T1" fmla="*/ 2147483647 h 32"/>
              <a:gd name="T2" fmla="*/ 2147483647 w 184"/>
              <a:gd name="T3" fmla="*/ 2147483647 h 32"/>
              <a:gd name="T4" fmla="*/ 2147483647 w 184"/>
              <a:gd name="T5" fmla="*/ 2147483647 h 32"/>
              <a:gd name="T6" fmla="*/ 2147483647 w 184"/>
              <a:gd name="T7" fmla="*/ 2147483647 h 32"/>
              <a:gd name="T8" fmla="*/ 2147483647 w 184"/>
              <a:gd name="T9" fmla="*/ 2147483647 h 32"/>
              <a:gd name="T10" fmla="*/ 2147483647 w 184"/>
              <a:gd name="T11" fmla="*/ 2147483647 h 32"/>
              <a:gd name="T12" fmla="*/ 2147483647 w 184"/>
              <a:gd name="T13" fmla="*/ 2147483647 h 32"/>
              <a:gd name="T14" fmla="*/ 2147483647 w 184"/>
              <a:gd name="T15" fmla="*/ 2147483647 h 32"/>
              <a:gd name="T16" fmla="*/ 2147483647 w 184"/>
              <a:gd name="T17" fmla="*/ 2147483647 h 32"/>
              <a:gd name="T18" fmla="*/ 2147483647 w 184"/>
              <a:gd name="T19" fmla="*/ 2147483647 h 32"/>
              <a:gd name="T20" fmla="*/ 2147483647 w 184"/>
              <a:gd name="T21" fmla="*/ 2147483647 h 32"/>
              <a:gd name="T22" fmla="*/ 2147483647 w 184"/>
              <a:gd name="T23" fmla="*/ 2147483647 h 32"/>
              <a:gd name="T24" fmla="*/ 2147483647 w 184"/>
              <a:gd name="T25" fmla="*/ 2147483647 h 32"/>
              <a:gd name="T26" fmla="*/ 2147483647 w 184"/>
              <a:gd name="T27" fmla="*/ 2147483647 h 32"/>
              <a:gd name="T28" fmla="*/ 2147483647 w 184"/>
              <a:gd name="T29" fmla="*/ 2147483647 h 32"/>
              <a:gd name="T30" fmla="*/ 2147483647 w 184"/>
              <a:gd name="T31" fmla="*/ 2147483647 h 32"/>
              <a:gd name="T32" fmla="*/ 2147483647 w 184"/>
              <a:gd name="T33" fmla="*/ 2147483647 h 32"/>
              <a:gd name="T34" fmla="*/ 0 w 184"/>
              <a:gd name="T35" fmla="*/ 2147483647 h 32"/>
              <a:gd name="T36" fmla="*/ 0 w 184"/>
              <a:gd name="T37" fmla="*/ 2147483647 h 32"/>
              <a:gd name="T38" fmla="*/ 0 w 184"/>
              <a:gd name="T39" fmla="*/ 2147483647 h 32"/>
              <a:gd name="T40" fmla="*/ 0 w 184"/>
              <a:gd name="T41" fmla="*/ 2147483647 h 32"/>
              <a:gd name="T42" fmla="*/ 2147483647 w 184"/>
              <a:gd name="T43" fmla="*/ 2147483647 h 32"/>
              <a:gd name="T44" fmla="*/ 2147483647 w 184"/>
              <a:gd name="T45" fmla="*/ 2147483647 h 32"/>
              <a:gd name="T46" fmla="*/ 2147483647 w 184"/>
              <a:gd name="T47" fmla="*/ 2147483647 h 32"/>
              <a:gd name="T48" fmla="*/ 2147483647 w 184"/>
              <a:gd name="T49" fmla="*/ 2147483647 h 32"/>
              <a:gd name="T50" fmla="*/ 2147483647 w 184"/>
              <a:gd name="T51" fmla="*/ 0 h 32"/>
              <a:gd name="T52" fmla="*/ 2147483647 w 184"/>
              <a:gd name="T53" fmla="*/ 0 h 32"/>
              <a:gd name="T54" fmla="*/ 2147483647 w 184"/>
              <a:gd name="T55" fmla="*/ 0 h 32"/>
              <a:gd name="T56" fmla="*/ 2147483647 w 184"/>
              <a:gd name="T57" fmla="*/ 0 h 32"/>
              <a:gd name="T58" fmla="*/ 2147483647 w 184"/>
              <a:gd name="T59" fmla="*/ 0 h 32"/>
              <a:gd name="T60" fmla="*/ 2147483647 w 184"/>
              <a:gd name="T61" fmla="*/ 0 h 32"/>
              <a:gd name="T62" fmla="*/ 2147483647 w 184"/>
              <a:gd name="T63" fmla="*/ 0 h 32"/>
              <a:gd name="T64" fmla="*/ 2147483647 w 184"/>
              <a:gd name="T65" fmla="*/ 0 h 32"/>
              <a:gd name="T66" fmla="*/ 2147483647 w 184"/>
              <a:gd name="T67" fmla="*/ 2147483647 h 32"/>
              <a:gd name="T68" fmla="*/ 2147483647 w 184"/>
              <a:gd name="T69" fmla="*/ 2147483647 h 32"/>
              <a:gd name="T70" fmla="*/ 2147483647 w 184"/>
              <a:gd name="T71" fmla="*/ 2147483647 h 32"/>
              <a:gd name="T72" fmla="*/ 2147483647 w 184"/>
              <a:gd name="T73" fmla="*/ 2147483647 h 32"/>
              <a:gd name="T74" fmla="*/ 2147483647 w 184"/>
              <a:gd name="T75" fmla="*/ 2147483647 h 32"/>
              <a:gd name="T76" fmla="*/ 2147483647 w 184"/>
              <a:gd name="T77" fmla="*/ 2147483647 h 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4"/>
              <a:gd name="T118" fmla="*/ 0 h 32"/>
              <a:gd name="T119" fmla="*/ 184 w 184"/>
              <a:gd name="T120" fmla="*/ 32 h 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4" h="32">
                <a:moveTo>
                  <a:pt x="184" y="16"/>
                </a:moveTo>
                <a:lnTo>
                  <a:pt x="176" y="24"/>
                </a:lnTo>
                <a:lnTo>
                  <a:pt x="152" y="24"/>
                </a:lnTo>
                <a:lnTo>
                  <a:pt x="128" y="32"/>
                </a:lnTo>
                <a:lnTo>
                  <a:pt x="88" y="32"/>
                </a:lnTo>
                <a:lnTo>
                  <a:pt x="56" y="32"/>
                </a:lnTo>
                <a:lnTo>
                  <a:pt x="24" y="24"/>
                </a:lnTo>
                <a:lnTo>
                  <a:pt x="8" y="24"/>
                </a:lnTo>
                <a:lnTo>
                  <a:pt x="0" y="16"/>
                </a:lnTo>
                <a:lnTo>
                  <a:pt x="8" y="8"/>
                </a:lnTo>
                <a:lnTo>
                  <a:pt x="24" y="8"/>
                </a:lnTo>
                <a:lnTo>
                  <a:pt x="56" y="0"/>
                </a:lnTo>
                <a:lnTo>
                  <a:pt x="88" y="0"/>
                </a:lnTo>
                <a:lnTo>
                  <a:pt x="128" y="0"/>
                </a:lnTo>
                <a:lnTo>
                  <a:pt x="152" y="8"/>
                </a:lnTo>
                <a:lnTo>
                  <a:pt x="176" y="8"/>
                </a:lnTo>
                <a:lnTo>
                  <a:pt x="184" y="1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55" name="Freeform 499"/>
          <p:cNvSpPr>
            <a:spLocks/>
          </p:cNvSpPr>
          <p:nvPr/>
        </p:nvSpPr>
        <p:spPr bwMode="auto">
          <a:xfrm>
            <a:off x="6146804" y="5773738"/>
            <a:ext cx="165101" cy="127000"/>
          </a:xfrm>
          <a:custGeom>
            <a:avLst/>
            <a:gdLst>
              <a:gd name="T0" fmla="*/ 2147483647 w 104"/>
              <a:gd name="T1" fmla="*/ 2147483647 h 80"/>
              <a:gd name="T2" fmla="*/ 2147483647 w 104"/>
              <a:gd name="T3" fmla="*/ 2147483647 h 80"/>
              <a:gd name="T4" fmla="*/ 2147483647 w 104"/>
              <a:gd name="T5" fmla="*/ 2147483647 h 80"/>
              <a:gd name="T6" fmla="*/ 2147483647 w 104"/>
              <a:gd name="T7" fmla="*/ 2147483647 h 80"/>
              <a:gd name="T8" fmla="*/ 2147483647 w 104"/>
              <a:gd name="T9" fmla="*/ 2147483647 h 80"/>
              <a:gd name="T10" fmla="*/ 2147483647 w 104"/>
              <a:gd name="T11" fmla="*/ 2147483647 h 80"/>
              <a:gd name="T12" fmla="*/ 2147483647 w 104"/>
              <a:gd name="T13" fmla="*/ 2147483647 h 80"/>
              <a:gd name="T14" fmla="*/ 2147483647 w 104"/>
              <a:gd name="T15" fmla="*/ 2147483647 h 80"/>
              <a:gd name="T16" fmla="*/ 0 w 104"/>
              <a:gd name="T17" fmla="*/ 2147483647 h 80"/>
              <a:gd name="T18" fmla="*/ 0 w 104"/>
              <a:gd name="T19" fmla="*/ 2147483647 h 80"/>
              <a:gd name="T20" fmla="*/ 0 w 104"/>
              <a:gd name="T21" fmla="*/ 2147483647 h 80"/>
              <a:gd name="T22" fmla="*/ 2147483647 w 104"/>
              <a:gd name="T23" fmla="*/ 0 h 80"/>
              <a:gd name="T24" fmla="*/ 2147483647 w 104"/>
              <a:gd name="T25" fmla="*/ 0 h 80"/>
              <a:gd name="T26" fmla="*/ 2147483647 w 104"/>
              <a:gd name="T27" fmla="*/ 0 h 80"/>
              <a:gd name="T28" fmla="*/ 2147483647 w 104"/>
              <a:gd name="T29" fmla="*/ 2147483647 h 80"/>
              <a:gd name="T30" fmla="*/ 2147483647 w 104"/>
              <a:gd name="T31" fmla="*/ 2147483647 h 80"/>
              <a:gd name="T32" fmla="*/ 2147483647 w 104"/>
              <a:gd name="T33" fmla="*/ 2147483647 h 80"/>
              <a:gd name="T34" fmla="*/ 2147483647 w 104"/>
              <a:gd name="T35" fmla="*/ 2147483647 h 80"/>
              <a:gd name="T36" fmla="*/ 2147483647 w 104"/>
              <a:gd name="T37" fmla="*/ 2147483647 h 80"/>
              <a:gd name="T38" fmla="*/ 2147483647 w 104"/>
              <a:gd name="T39" fmla="*/ 2147483647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4"/>
              <a:gd name="T61" fmla="*/ 0 h 80"/>
              <a:gd name="T62" fmla="*/ 104 w 104"/>
              <a:gd name="T63" fmla="*/ 80 h 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4" h="80">
                <a:moveTo>
                  <a:pt x="96" y="64"/>
                </a:moveTo>
                <a:lnTo>
                  <a:pt x="88" y="72"/>
                </a:lnTo>
                <a:lnTo>
                  <a:pt x="80" y="80"/>
                </a:lnTo>
                <a:lnTo>
                  <a:pt x="56" y="72"/>
                </a:lnTo>
                <a:lnTo>
                  <a:pt x="40" y="64"/>
                </a:lnTo>
                <a:lnTo>
                  <a:pt x="24" y="56"/>
                </a:lnTo>
                <a:lnTo>
                  <a:pt x="8" y="40"/>
                </a:lnTo>
                <a:lnTo>
                  <a:pt x="0" y="24"/>
                </a:lnTo>
                <a:lnTo>
                  <a:pt x="0" y="8"/>
                </a:lnTo>
                <a:lnTo>
                  <a:pt x="8" y="0"/>
                </a:lnTo>
                <a:lnTo>
                  <a:pt x="24" y="0"/>
                </a:lnTo>
                <a:lnTo>
                  <a:pt x="40" y="0"/>
                </a:lnTo>
                <a:lnTo>
                  <a:pt x="64" y="8"/>
                </a:lnTo>
                <a:lnTo>
                  <a:pt x="80" y="24"/>
                </a:lnTo>
                <a:lnTo>
                  <a:pt x="96" y="40"/>
                </a:lnTo>
                <a:lnTo>
                  <a:pt x="104" y="56"/>
                </a:lnTo>
                <a:lnTo>
                  <a:pt x="96"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56" name="Freeform 500"/>
          <p:cNvSpPr>
            <a:spLocks/>
          </p:cNvSpPr>
          <p:nvPr/>
        </p:nvSpPr>
        <p:spPr bwMode="auto">
          <a:xfrm>
            <a:off x="5994400" y="5875338"/>
            <a:ext cx="38100" cy="63500"/>
          </a:xfrm>
          <a:custGeom>
            <a:avLst/>
            <a:gdLst>
              <a:gd name="T0" fmla="*/ 2147483647 w 24"/>
              <a:gd name="T1" fmla="*/ 2147483647 h 40"/>
              <a:gd name="T2" fmla="*/ 2147483647 w 24"/>
              <a:gd name="T3" fmla="*/ 2147483647 h 40"/>
              <a:gd name="T4" fmla="*/ 2147483647 w 24"/>
              <a:gd name="T5" fmla="*/ 2147483647 h 40"/>
              <a:gd name="T6" fmla="*/ 2147483647 w 24"/>
              <a:gd name="T7" fmla="*/ 2147483647 h 40"/>
              <a:gd name="T8" fmla="*/ 2147483647 w 24"/>
              <a:gd name="T9" fmla="*/ 2147483647 h 40"/>
              <a:gd name="T10" fmla="*/ 0 w 24"/>
              <a:gd name="T11" fmla="*/ 2147483647 h 40"/>
              <a:gd name="T12" fmla="*/ 0 w 24"/>
              <a:gd name="T13" fmla="*/ 2147483647 h 40"/>
              <a:gd name="T14" fmla="*/ 2147483647 w 24"/>
              <a:gd name="T15" fmla="*/ 2147483647 h 40"/>
              <a:gd name="T16" fmla="*/ 2147483647 w 24"/>
              <a:gd name="T17" fmla="*/ 0 h 40"/>
              <a:gd name="T18" fmla="*/ 2147483647 w 24"/>
              <a:gd name="T19" fmla="*/ 0 h 40"/>
              <a:gd name="T20" fmla="*/ 2147483647 w 24"/>
              <a:gd name="T21" fmla="*/ 2147483647 h 40"/>
              <a:gd name="T22" fmla="*/ 2147483647 w 24"/>
              <a:gd name="T23" fmla="*/ 2147483647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40"/>
              <a:gd name="T38" fmla="*/ 24 w 24"/>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40">
                <a:moveTo>
                  <a:pt x="24" y="16"/>
                </a:moveTo>
                <a:lnTo>
                  <a:pt x="16" y="32"/>
                </a:lnTo>
                <a:lnTo>
                  <a:pt x="8" y="40"/>
                </a:lnTo>
                <a:lnTo>
                  <a:pt x="8" y="32"/>
                </a:lnTo>
                <a:lnTo>
                  <a:pt x="0" y="16"/>
                </a:lnTo>
                <a:lnTo>
                  <a:pt x="8" y="8"/>
                </a:lnTo>
                <a:lnTo>
                  <a:pt x="8" y="0"/>
                </a:lnTo>
                <a:lnTo>
                  <a:pt x="16" y="8"/>
                </a:lnTo>
                <a:lnTo>
                  <a:pt x="24"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57" name="Freeform 501"/>
          <p:cNvSpPr>
            <a:spLocks/>
          </p:cNvSpPr>
          <p:nvPr/>
        </p:nvSpPr>
        <p:spPr bwMode="auto">
          <a:xfrm>
            <a:off x="6146804" y="5773738"/>
            <a:ext cx="165101" cy="127000"/>
          </a:xfrm>
          <a:custGeom>
            <a:avLst/>
            <a:gdLst>
              <a:gd name="T0" fmla="*/ 2147483647 w 104"/>
              <a:gd name="T1" fmla="*/ 2147483647 h 80"/>
              <a:gd name="T2" fmla="*/ 2147483647 w 104"/>
              <a:gd name="T3" fmla="*/ 2147483647 h 80"/>
              <a:gd name="T4" fmla="*/ 2147483647 w 104"/>
              <a:gd name="T5" fmla="*/ 2147483647 h 80"/>
              <a:gd name="T6" fmla="*/ 2147483647 w 104"/>
              <a:gd name="T7" fmla="*/ 2147483647 h 80"/>
              <a:gd name="T8" fmla="*/ 2147483647 w 104"/>
              <a:gd name="T9" fmla="*/ 2147483647 h 80"/>
              <a:gd name="T10" fmla="*/ 2147483647 w 104"/>
              <a:gd name="T11" fmla="*/ 2147483647 h 80"/>
              <a:gd name="T12" fmla="*/ 2147483647 w 104"/>
              <a:gd name="T13" fmla="*/ 2147483647 h 80"/>
              <a:gd name="T14" fmla="*/ 2147483647 w 104"/>
              <a:gd name="T15" fmla="*/ 2147483647 h 80"/>
              <a:gd name="T16" fmla="*/ 2147483647 w 104"/>
              <a:gd name="T17" fmla="*/ 2147483647 h 80"/>
              <a:gd name="T18" fmla="*/ 2147483647 w 104"/>
              <a:gd name="T19" fmla="*/ 2147483647 h 80"/>
              <a:gd name="T20" fmla="*/ 2147483647 w 104"/>
              <a:gd name="T21" fmla="*/ 2147483647 h 80"/>
              <a:gd name="T22" fmla="*/ 2147483647 w 104"/>
              <a:gd name="T23" fmla="*/ 2147483647 h 80"/>
              <a:gd name="T24" fmla="*/ 2147483647 w 104"/>
              <a:gd name="T25" fmla="*/ 2147483647 h 80"/>
              <a:gd name="T26" fmla="*/ 2147483647 w 104"/>
              <a:gd name="T27" fmla="*/ 2147483647 h 80"/>
              <a:gd name="T28" fmla="*/ 2147483647 w 104"/>
              <a:gd name="T29" fmla="*/ 2147483647 h 80"/>
              <a:gd name="T30" fmla="*/ 0 w 104"/>
              <a:gd name="T31" fmla="*/ 2147483647 h 80"/>
              <a:gd name="T32" fmla="*/ 0 w 104"/>
              <a:gd name="T33" fmla="*/ 2147483647 h 80"/>
              <a:gd name="T34" fmla="*/ 0 w 104"/>
              <a:gd name="T35" fmla="*/ 2147483647 h 80"/>
              <a:gd name="T36" fmla="*/ 0 w 104"/>
              <a:gd name="T37" fmla="*/ 2147483647 h 80"/>
              <a:gd name="T38" fmla="*/ 0 w 104"/>
              <a:gd name="T39" fmla="*/ 2147483647 h 80"/>
              <a:gd name="T40" fmla="*/ 0 w 104"/>
              <a:gd name="T41" fmla="*/ 2147483647 h 80"/>
              <a:gd name="T42" fmla="*/ 2147483647 w 104"/>
              <a:gd name="T43" fmla="*/ 0 h 80"/>
              <a:gd name="T44" fmla="*/ 2147483647 w 104"/>
              <a:gd name="T45" fmla="*/ 0 h 80"/>
              <a:gd name="T46" fmla="*/ 2147483647 w 104"/>
              <a:gd name="T47" fmla="*/ 0 h 80"/>
              <a:gd name="T48" fmla="*/ 2147483647 w 104"/>
              <a:gd name="T49" fmla="*/ 0 h 80"/>
              <a:gd name="T50" fmla="*/ 2147483647 w 104"/>
              <a:gd name="T51" fmla="*/ 0 h 80"/>
              <a:gd name="T52" fmla="*/ 2147483647 w 104"/>
              <a:gd name="T53" fmla="*/ 0 h 80"/>
              <a:gd name="T54" fmla="*/ 2147483647 w 104"/>
              <a:gd name="T55" fmla="*/ 2147483647 h 80"/>
              <a:gd name="T56" fmla="*/ 2147483647 w 104"/>
              <a:gd name="T57" fmla="*/ 2147483647 h 80"/>
              <a:gd name="T58" fmla="*/ 2147483647 w 104"/>
              <a:gd name="T59" fmla="*/ 2147483647 h 80"/>
              <a:gd name="T60" fmla="*/ 2147483647 w 104"/>
              <a:gd name="T61" fmla="*/ 2147483647 h 80"/>
              <a:gd name="T62" fmla="*/ 2147483647 w 104"/>
              <a:gd name="T63" fmla="*/ 2147483647 h 80"/>
              <a:gd name="T64" fmla="*/ 2147483647 w 104"/>
              <a:gd name="T65" fmla="*/ 2147483647 h 80"/>
              <a:gd name="T66" fmla="*/ 2147483647 w 104"/>
              <a:gd name="T67" fmla="*/ 2147483647 h 80"/>
              <a:gd name="T68" fmla="*/ 2147483647 w 104"/>
              <a:gd name="T69" fmla="*/ 2147483647 h 80"/>
              <a:gd name="T70" fmla="*/ 2147483647 w 104"/>
              <a:gd name="T71" fmla="*/ 2147483647 h 80"/>
              <a:gd name="T72" fmla="*/ 2147483647 w 104"/>
              <a:gd name="T73" fmla="*/ 2147483647 h 80"/>
              <a:gd name="T74" fmla="*/ 2147483647 w 104"/>
              <a:gd name="T75" fmla="*/ 2147483647 h 80"/>
              <a:gd name="T76" fmla="*/ 2147483647 w 104"/>
              <a:gd name="T77" fmla="*/ 2147483647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4"/>
              <a:gd name="T118" fmla="*/ 0 h 80"/>
              <a:gd name="T119" fmla="*/ 104 w 104"/>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4" h="80">
                <a:moveTo>
                  <a:pt x="96" y="64"/>
                </a:moveTo>
                <a:lnTo>
                  <a:pt x="88" y="72"/>
                </a:lnTo>
                <a:lnTo>
                  <a:pt x="80" y="80"/>
                </a:lnTo>
                <a:lnTo>
                  <a:pt x="56" y="72"/>
                </a:lnTo>
                <a:lnTo>
                  <a:pt x="40" y="64"/>
                </a:lnTo>
                <a:lnTo>
                  <a:pt x="24" y="56"/>
                </a:lnTo>
                <a:lnTo>
                  <a:pt x="8" y="40"/>
                </a:lnTo>
                <a:lnTo>
                  <a:pt x="0" y="24"/>
                </a:lnTo>
                <a:lnTo>
                  <a:pt x="0" y="8"/>
                </a:lnTo>
                <a:lnTo>
                  <a:pt x="8" y="0"/>
                </a:lnTo>
                <a:lnTo>
                  <a:pt x="24" y="0"/>
                </a:lnTo>
                <a:lnTo>
                  <a:pt x="40" y="0"/>
                </a:lnTo>
                <a:lnTo>
                  <a:pt x="64" y="8"/>
                </a:lnTo>
                <a:lnTo>
                  <a:pt x="80" y="24"/>
                </a:lnTo>
                <a:lnTo>
                  <a:pt x="96" y="40"/>
                </a:lnTo>
                <a:lnTo>
                  <a:pt x="104" y="56"/>
                </a:lnTo>
                <a:lnTo>
                  <a:pt x="96" y="6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58" name="Freeform 502"/>
          <p:cNvSpPr>
            <a:spLocks/>
          </p:cNvSpPr>
          <p:nvPr/>
        </p:nvSpPr>
        <p:spPr bwMode="auto">
          <a:xfrm>
            <a:off x="5994400" y="5875338"/>
            <a:ext cx="38100" cy="63500"/>
          </a:xfrm>
          <a:custGeom>
            <a:avLst/>
            <a:gdLst>
              <a:gd name="T0" fmla="*/ 2147483647 w 24"/>
              <a:gd name="T1" fmla="*/ 2147483647 h 40"/>
              <a:gd name="T2" fmla="*/ 2147483647 w 24"/>
              <a:gd name="T3" fmla="*/ 2147483647 h 40"/>
              <a:gd name="T4" fmla="*/ 2147483647 w 24"/>
              <a:gd name="T5" fmla="*/ 2147483647 h 40"/>
              <a:gd name="T6" fmla="*/ 2147483647 w 24"/>
              <a:gd name="T7" fmla="*/ 2147483647 h 40"/>
              <a:gd name="T8" fmla="*/ 2147483647 w 24"/>
              <a:gd name="T9" fmla="*/ 2147483647 h 40"/>
              <a:gd name="T10" fmla="*/ 2147483647 w 24"/>
              <a:gd name="T11" fmla="*/ 2147483647 h 40"/>
              <a:gd name="T12" fmla="*/ 2147483647 w 24"/>
              <a:gd name="T13" fmla="*/ 2147483647 h 40"/>
              <a:gd name="T14" fmla="*/ 2147483647 w 24"/>
              <a:gd name="T15" fmla="*/ 2147483647 h 40"/>
              <a:gd name="T16" fmla="*/ 2147483647 w 24"/>
              <a:gd name="T17" fmla="*/ 2147483647 h 40"/>
              <a:gd name="T18" fmla="*/ 0 w 24"/>
              <a:gd name="T19" fmla="*/ 2147483647 h 40"/>
              <a:gd name="T20" fmla="*/ 0 w 24"/>
              <a:gd name="T21" fmla="*/ 2147483647 h 40"/>
              <a:gd name="T22" fmla="*/ 0 w 24"/>
              <a:gd name="T23" fmla="*/ 2147483647 h 40"/>
              <a:gd name="T24" fmla="*/ 0 w 24"/>
              <a:gd name="T25" fmla="*/ 2147483647 h 40"/>
              <a:gd name="T26" fmla="*/ 2147483647 w 24"/>
              <a:gd name="T27" fmla="*/ 2147483647 h 40"/>
              <a:gd name="T28" fmla="*/ 2147483647 w 24"/>
              <a:gd name="T29" fmla="*/ 2147483647 h 40"/>
              <a:gd name="T30" fmla="*/ 2147483647 w 24"/>
              <a:gd name="T31" fmla="*/ 0 h 40"/>
              <a:gd name="T32" fmla="*/ 2147483647 w 24"/>
              <a:gd name="T33" fmla="*/ 0 h 40"/>
              <a:gd name="T34" fmla="*/ 2147483647 w 24"/>
              <a:gd name="T35" fmla="*/ 0 h 40"/>
              <a:gd name="T36" fmla="*/ 2147483647 w 24"/>
              <a:gd name="T37" fmla="*/ 0 h 40"/>
              <a:gd name="T38" fmla="*/ 2147483647 w 24"/>
              <a:gd name="T39" fmla="*/ 2147483647 h 40"/>
              <a:gd name="T40" fmla="*/ 2147483647 w 24"/>
              <a:gd name="T41" fmla="*/ 2147483647 h 40"/>
              <a:gd name="T42" fmla="*/ 2147483647 w 24"/>
              <a:gd name="T43" fmla="*/ 2147483647 h 40"/>
              <a:gd name="T44" fmla="*/ 2147483647 w 24"/>
              <a:gd name="T45" fmla="*/ 2147483647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
              <a:gd name="T70" fmla="*/ 0 h 40"/>
              <a:gd name="T71" fmla="*/ 24 w 24"/>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 h="40">
                <a:moveTo>
                  <a:pt x="24" y="16"/>
                </a:moveTo>
                <a:lnTo>
                  <a:pt x="16" y="32"/>
                </a:lnTo>
                <a:lnTo>
                  <a:pt x="8" y="40"/>
                </a:lnTo>
                <a:lnTo>
                  <a:pt x="8" y="32"/>
                </a:lnTo>
                <a:lnTo>
                  <a:pt x="0" y="16"/>
                </a:lnTo>
                <a:lnTo>
                  <a:pt x="8" y="8"/>
                </a:lnTo>
                <a:lnTo>
                  <a:pt x="8" y="0"/>
                </a:lnTo>
                <a:lnTo>
                  <a:pt x="16" y="8"/>
                </a:lnTo>
                <a:lnTo>
                  <a:pt x="24" y="1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59" name="Freeform 503"/>
          <p:cNvSpPr>
            <a:spLocks/>
          </p:cNvSpPr>
          <p:nvPr/>
        </p:nvSpPr>
        <p:spPr bwMode="auto">
          <a:xfrm>
            <a:off x="5638801" y="5875338"/>
            <a:ext cx="38100" cy="50800"/>
          </a:xfrm>
          <a:custGeom>
            <a:avLst/>
            <a:gdLst>
              <a:gd name="T0" fmla="*/ 2147483647 w 24"/>
              <a:gd name="T1" fmla="*/ 2147483647 h 32"/>
              <a:gd name="T2" fmla="*/ 2147483647 w 24"/>
              <a:gd name="T3" fmla="*/ 2147483647 h 32"/>
              <a:gd name="T4" fmla="*/ 2147483647 w 24"/>
              <a:gd name="T5" fmla="*/ 2147483647 h 32"/>
              <a:gd name="T6" fmla="*/ 2147483647 w 24"/>
              <a:gd name="T7" fmla="*/ 2147483647 h 32"/>
              <a:gd name="T8" fmla="*/ 2147483647 w 24"/>
              <a:gd name="T9" fmla="*/ 2147483647 h 32"/>
              <a:gd name="T10" fmla="*/ 0 w 24"/>
              <a:gd name="T11" fmla="*/ 2147483647 h 32"/>
              <a:gd name="T12" fmla="*/ 0 w 24"/>
              <a:gd name="T13" fmla="*/ 2147483647 h 32"/>
              <a:gd name="T14" fmla="*/ 2147483647 w 24"/>
              <a:gd name="T15" fmla="*/ 2147483647 h 32"/>
              <a:gd name="T16" fmla="*/ 2147483647 w 24"/>
              <a:gd name="T17" fmla="*/ 0 h 32"/>
              <a:gd name="T18" fmla="*/ 2147483647 w 24"/>
              <a:gd name="T19" fmla="*/ 0 h 32"/>
              <a:gd name="T20" fmla="*/ 2147483647 w 24"/>
              <a:gd name="T21" fmla="*/ 2147483647 h 32"/>
              <a:gd name="T22" fmla="*/ 2147483647 w 24"/>
              <a:gd name="T23" fmla="*/ 2147483647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32"/>
              <a:gd name="T38" fmla="*/ 24 w 24"/>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32">
                <a:moveTo>
                  <a:pt x="24" y="16"/>
                </a:moveTo>
                <a:lnTo>
                  <a:pt x="24" y="24"/>
                </a:lnTo>
                <a:lnTo>
                  <a:pt x="16" y="32"/>
                </a:lnTo>
                <a:lnTo>
                  <a:pt x="8" y="24"/>
                </a:lnTo>
                <a:lnTo>
                  <a:pt x="0" y="16"/>
                </a:lnTo>
                <a:lnTo>
                  <a:pt x="8" y="8"/>
                </a:lnTo>
                <a:lnTo>
                  <a:pt x="16" y="0"/>
                </a:lnTo>
                <a:lnTo>
                  <a:pt x="24" y="8"/>
                </a:lnTo>
                <a:lnTo>
                  <a:pt x="24"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60" name="Freeform 504"/>
          <p:cNvSpPr>
            <a:spLocks/>
          </p:cNvSpPr>
          <p:nvPr/>
        </p:nvSpPr>
        <p:spPr bwMode="auto">
          <a:xfrm>
            <a:off x="5638801" y="5875338"/>
            <a:ext cx="38100" cy="50800"/>
          </a:xfrm>
          <a:custGeom>
            <a:avLst/>
            <a:gdLst>
              <a:gd name="T0" fmla="*/ 2147483647 w 24"/>
              <a:gd name="T1" fmla="*/ 2147483647 h 32"/>
              <a:gd name="T2" fmla="*/ 2147483647 w 24"/>
              <a:gd name="T3" fmla="*/ 2147483647 h 32"/>
              <a:gd name="T4" fmla="*/ 2147483647 w 24"/>
              <a:gd name="T5" fmla="*/ 2147483647 h 32"/>
              <a:gd name="T6" fmla="*/ 2147483647 w 24"/>
              <a:gd name="T7" fmla="*/ 2147483647 h 32"/>
              <a:gd name="T8" fmla="*/ 2147483647 w 24"/>
              <a:gd name="T9" fmla="*/ 2147483647 h 32"/>
              <a:gd name="T10" fmla="*/ 2147483647 w 24"/>
              <a:gd name="T11" fmla="*/ 2147483647 h 32"/>
              <a:gd name="T12" fmla="*/ 2147483647 w 24"/>
              <a:gd name="T13" fmla="*/ 2147483647 h 32"/>
              <a:gd name="T14" fmla="*/ 2147483647 w 24"/>
              <a:gd name="T15" fmla="*/ 2147483647 h 32"/>
              <a:gd name="T16" fmla="*/ 2147483647 w 24"/>
              <a:gd name="T17" fmla="*/ 2147483647 h 32"/>
              <a:gd name="T18" fmla="*/ 0 w 24"/>
              <a:gd name="T19" fmla="*/ 2147483647 h 32"/>
              <a:gd name="T20" fmla="*/ 0 w 24"/>
              <a:gd name="T21" fmla="*/ 2147483647 h 32"/>
              <a:gd name="T22" fmla="*/ 0 w 24"/>
              <a:gd name="T23" fmla="*/ 2147483647 h 32"/>
              <a:gd name="T24" fmla="*/ 0 w 24"/>
              <a:gd name="T25" fmla="*/ 2147483647 h 32"/>
              <a:gd name="T26" fmla="*/ 2147483647 w 24"/>
              <a:gd name="T27" fmla="*/ 2147483647 h 32"/>
              <a:gd name="T28" fmla="*/ 2147483647 w 24"/>
              <a:gd name="T29" fmla="*/ 2147483647 h 32"/>
              <a:gd name="T30" fmla="*/ 2147483647 w 24"/>
              <a:gd name="T31" fmla="*/ 0 h 32"/>
              <a:gd name="T32" fmla="*/ 2147483647 w 24"/>
              <a:gd name="T33" fmla="*/ 0 h 32"/>
              <a:gd name="T34" fmla="*/ 2147483647 w 24"/>
              <a:gd name="T35" fmla="*/ 0 h 32"/>
              <a:gd name="T36" fmla="*/ 2147483647 w 24"/>
              <a:gd name="T37" fmla="*/ 0 h 32"/>
              <a:gd name="T38" fmla="*/ 2147483647 w 24"/>
              <a:gd name="T39" fmla="*/ 2147483647 h 32"/>
              <a:gd name="T40" fmla="*/ 2147483647 w 24"/>
              <a:gd name="T41" fmla="*/ 2147483647 h 32"/>
              <a:gd name="T42" fmla="*/ 2147483647 w 24"/>
              <a:gd name="T43" fmla="*/ 2147483647 h 32"/>
              <a:gd name="T44" fmla="*/ 2147483647 w 24"/>
              <a:gd name="T45" fmla="*/ 2147483647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
              <a:gd name="T70" fmla="*/ 0 h 32"/>
              <a:gd name="T71" fmla="*/ 24 w 24"/>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 h="32">
                <a:moveTo>
                  <a:pt x="24" y="16"/>
                </a:moveTo>
                <a:lnTo>
                  <a:pt x="24" y="24"/>
                </a:lnTo>
                <a:lnTo>
                  <a:pt x="16" y="32"/>
                </a:lnTo>
                <a:lnTo>
                  <a:pt x="8" y="24"/>
                </a:lnTo>
                <a:lnTo>
                  <a:pt x="0" y="16"/>
                </a:lnTo>
                <a:lnTo>
                  <a:pt x="8" y="8"/>
                </a:lnTo>
                <a:lnTo>
                  <a:pt x="16" y="0"/>
                </a:lnTo>
                <a:lnTo>
                  <a:pt x="24" y="8"/>
                </a:lnTo>
                <a:lnTo>
                  <a:pt x="24" y="1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61" name="Freeform 505"/>
          <p:cNvSpPr>
            <a:spLocks/>
          </p:cNvSpPr>
          <p:nvPr/>
        </p:nvSpPr>
        <p:spPr bwMode="auto">
          <a:xfrm>
            <a:off x="6159500" y="5557838"/>
            <a:ext cx="139700" cy="152400"/>
          </a:xfrm>
          <a:custGeom>
            <a:avLst/>
            <a:gdLst>
              <a:gd name="T0" fmla="*/ 2147483647 w 88"/>
              <a:gd name="T1" fmla="*/ 2147483647 h 96"/>
              <a:gd name="T2" fmla="*/ 2147483647 w 88"/>
              <a:gd name="T3" fmla="*/ 2147483647 h 96"/>
              <a:gd name="T4" fmla="*/ 2147483647 w 88"/>
              <a:gd name="T5" fmla="*/ 2147483647 h 96"/>
              <a:gd name="T6" fmla="*/ 2147483647 w 88"/>
              <a:gd name="T7" fmla="*/ 2147483647 h 96"/>
              <a:gd name="T8" fmla="*/ 2147483647 w 88"/>
              <a:gd name="T9" fmla="*/ 2147483647 h 96"/>
              <a:gd name="T10" fmla="*/ 2147483647 w 88"/>
              <a:gd name="T11" fmla="*/ 2147483647 h 96"/>
              <a:gd name="T12" fmla="*/ 2147483647 w 88"/>
              <a:gd name="T13" fmla="*/ 2147483647 h 96"/>
              <a:gd name="T14" fmla="*/ 2147483647 w 88"/>
              <a:gd name="T15" fmla="*/ 2147483647 h 96"/>
              <a:gd name="T16" fmla="*/ 2147483647 w 88"/>
              <a:gd name="T17" fmla="*/ 2147483647 h 96"/>
              <a:gd name="T18" fmla="*/ 2147483647 w 88"/>
              <a:gd name="T19" fmla="*/ 2147483647 h 96"/>
              <a:gd name="T20" fmla="*/ 2147483647 w 88"/>
              <a:gd name="T21" fmla="*/ 2147483647 h 96"/>
              <a:gd name="T22" fmla="*/ 2147483647 w 88"/>
              <a:gd name="T23" fmla="*/ 2147483647 h 96"/>
              <a:gd name="T24" fmla="*/ 2147483647 w 88"/>
              <a:gd name="T25" fmla="*/ 2147483647 h 96"/>
              <a:gd name="T26" fmla="*/ 2147483647 w 88"/>
              <a:gd name="T27" fmla="*/ 2147483647 h 96"/>
              <a:gd name="T28" fmla="*/ 2147483647 w 88"/>
              <a:gd name="T29" fmla="*/ 2147483647 h 96"/>
              <a:gd name="T30" fmla="*/ 2147483647 w 88"/>
              <a:gd name="T31" fmla="*/ 2147483647 h 96"/>
              <a:gd name="T32" fmla="*/ 2147483647 w 88"/>
              <a:gd name="T33" fmla="*/ 2147483647 h 96"/>
              <a:gd name="T34" fmla="*/ 2147483647 w 88"/>
              <a:gd name="T35" fmla="*/ 2147483647 h 96"/>
              <a:gd name="T36" fmla="*/ 2147483647 w 88"/>
              <a:gd name="T37" fmla="*/ 2147483647 h 96"/>
              <a:gd name="T38" fmla="*/ 2147483647 w 88"/>
              <a:gd name="T39" fmla="*/ 2147483647 h 96"/>
              <a:gd name="T40" fmla="*/ 2147483647 w 88"/>
              <a:gd name="T41" fmla="*/ 2147483647 h 96"/>
              <a:gd name="T42" fmla="*/ 2147483647 w 88"/>
              <a:gd name="T43" fmla="*/ 2147483647 h 96"/>
              <a:gd name="T44" fmla="*/ 2147483647 w 88"/>
              <a:gd name="T45" fmla="*/ 2147483647 h 96"/>
              <a:gd name="T46" fmla="*/ 2147483647 w 88"/>
              <a:gd name="T47" fmla="*/ 2147483647 h 96"/>
              <a:gd name="T48" fmla="*/ 2147483647 w 88"/>
              <a:gd name="T49" fmla="*/ 2147483647 h 96"/>
              <a:gd name="T50" fmla="*/ 2147483647 w 88"/>
              <a:gd name="T51" fmla="*/ 2147483647 h 96"/>
              <a:gd name="T52" fmla="*/ 2147483647 w 88"/>
              <a:gd name="T53" fmla="*/ 2147483647 h 96"/>
              <a:gd name="T54" fmla="*/ 2147483647 w 88"/>
              <a:gd name="T55" fmla="*/ 2147483647 h 96"/>
              <a:gd name="T56" fmla="*/ 2147483647 w 88"/>
              <a:gd name="T57" fmla="*/ 2147483647 h 96"/>
              <a:gd name="T58" fmla="*/ 2147483647 w 88"/>
              <a:gd name="T59" fmla="*/ 2147483647 h 96"/>
              <a:gd name="T60" fmla="*/ 2147483647 w 88"/>
              <a:gd name="T61" fmla="*/ 2147483647 h 96"/>
              <a:gd name="T62" fmla="*/ 2147483647 w 88"/>
              <a:gd name="T63" fmla="*/ 2147483647 h 96"/>
              <a:gd name="T64" fmla="*/ 2147483647 w 88"/>
              <a:gd name="T65" fmla="*/ 2147483647 h 96"/>
              <a:gd name="T66" fmla="*/ 2147483647 w 88"/>
              <a:gd name="T67" fmla="*/ 2147483647 h 96"/>
              <a:gd name="T68" fmla="*/ 2147483647 w 88"/>
              <a:gd name="T69" fmla="*/ 2147483647 h 96"/>
              <a:gd name="T70" fmla="*/ 0 w 88"/>
              <a:gd name="T71" fmla="*/ 2147483647 h 96"/>
              <a:gd name="T72" fmla="*/ 0 w 88"/>
              <a:gd name="T73" fmla="*/ 2147483647 h 96"/>
              <a:gd name="T74" fmla="*/ 0 w 88"/>
              <a:gd name="T75" fmla="*/ 2147483647 h 96"/>
              <a:gd name="T76" fmla="*/ 0 w 88"/>
              <a:gd name="T77" fmla="*/ 2147483647 h 96"/>
              <a:gd name="T78" fmla="*/ 2147483647 w 88"/>
              <a:gd name="T79" fmla="*/ 2147483647 h 96"/>
              <a:gd name="T80" fmla="*/ 2147483647 w 88"/>
              <a:gd name="T81" fmla="*/ 2147483647 h 96"/>
              <a:gd name="T82" fmla="*/ 2147483647 w 88"/>
              <a:gd name="T83" fmla="*/ 2147483647 h 96"/>
              <a:gd name="T84" fmla="*/ 2147483647 w 88"/>
              <a:gd name="T85" fmla="*/ 2147483647 h 96"/>
              <a:gd name="T86" fmla="*/ 2147483647 w 88"/>
              <a:gd name="T87" fmla="*/ 2147483647 h 96"/>
              <a:gd name="T88" fmla="*/ 2147483647 w 88"/>
              <a:gd name="T89" fmla="*/ 2147483647 h 96"/>
              <a:gd name="T90" fmla="*/ 2147483647 w 88"/>
              <a:gd name="T91" fmla="*/ 2147483647 h 96"/>
              <a:gd name="T92" fmla="*/ 2147483647 w 88"/>
              <a:gd name="T93" fmla="*/ 2147483647 h 96"/>
              <a:gd name="T94" fmla="*/ 2147483647 w 88"/>
              <a:gd name="T95" fmla="*/ 2147483647 h 96"/>
              <a:gd name="T96" fmla="*/ 2147483647 w 88"/>
              <a:gd name="T97" fmla="*/ 2147483647 h 96"/>
              <a:gd name="T98" fmla="*/ 2147483647 w 88"/>
              <a:gd name="T99" fmla="*/ 2147483647 h 96"/>
              <a:gd name="T100" fmla="*/ 2147483647 w 88"/>
              <a:gd name="T101" fmla="*/ 2147483647 h 96"/>
              <a:gd name="T102" fmla="*/ 2147483647 w 88"/>
              <a:gd name="T103" fmla="*/ 2147483647 h 96"/>
              <a:gd name="T104" fmla="*/ 2147483647 w 88"/>
              <a:gd name="T105" fmla="*/ 2147483647 h 96"/>
              <a:gd name="T106" fmla="*/ 2147483647 w 88"/>
              <a:gd name="T107" fmla="*/ 2147483647 h 96"/>
              <a:gd name="T108" fmla="*/ 2147483647 w 88"/>
              <a:gd name="T109" fmla="*/ 2147483647 h 96"/>
              <a:gd name="T110" fmla="*/ 2147483647 w 88"/>
              <a:gd name="T111" fmla="*/ 2147483647 h 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
              <a:gd name="T169" fmla="*/ 0 h 96"/>
              <a:gd name="T170" fmla="*/ 88 w 88"/>
              <a:gd name="T171" fmla="*/ 96 h 9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 h="96">
                <a:moveTo>
                  <a:pt x="56" y="0"/>
                </a:moveTo>
                <a:lnTo>
                  <a:pt x="48" y="16"/>
                </a:lnTo>
                <a:lnTo>
                  <a:pt x="40" y="24"/>
                </a:lnTo>
                <a:lnTo>
                  <a:pt x="40" y="32"/>
                </a:lnTo>
                <a:lnTo>
                  <a:pt x="40" y="40"/>
                </a:lnTo>
                <a:lnTo>
                  <a:pt x="32" y="48"/>
                </a:lnTo>
                <a:lnTo>
                  <a:pt x="24" y="64"/>
                </a:lnTo>
                <a:lnTo>
                  <a:pt x="24" y="72"/>
                </a:lnTo>
                <a:lnTo>
                  <a:pt x="16" y="80"/>
                </a:lnTo>
                <a:lnTo>
                  <a:pt x="16" y="72"/>
                </a:lnTo>
                <a:lnTo>
                  <a:pt x="24" y="64"/>
                </a:lnTo>
                <a:lnTo>
                  <a:pt x="24" y="56"/>
                </a:lnTo>
                <a:lnTo>
                  <a:pt x="40" y="40"/>
                </a:lnTo>
                <a:lnTo>
                  <a:pt x="48" y="24"/>
                </a:lnTo>
                <a:lnTo>
                  <a:pt x="56" y="16"/>
                </a:lnTo>
                <a:lnTo>
                  <a:pt x="48" y="16"/>
                </a:lnTo>
                <a:lnTo>
                  <a:pt x="40" y="24"/>
                </a:lnTo>
                <a:lnTo>
                  <a:pt x="32" y="32"/>
                </a:lnTo>
                <a:lnTo>
                  <a:pt x="24" y="40"/>
                </a:lnTo>
                <a:lnTo>
                  <a:pt x="24" y="48"/>
                </a:lnTo>
                <a:lnTo>
                  <a:pt x="8" y="72"/>
                </a:lnTo>
                <a:lnTo>
                  <a:pt x="0" y="88"/>
                </a:lnTo>
                <a:lnTo>
                  <a:pt x="0" y="96"/>
                </a:lnTo>
                <a:lnTo>
                  <a:pt x="8" y="88"/>
                </a:lnTo>
                <a:lnTo>
                  <a:pt x="8" y="80"/>
                </a:lnTo>
                <a:lnTo>
                  <a:pt x="16" y="72"/>
                </a:lnTo>
                <a:lnTo>
                  <a:pt x="24" y="64"/>
                </a:lnTo>
                <a:lnTo>
                  <a:pt x="32" y="56"/>
                </a:lnTo>
                <a:lnTo>
                  <a:pt x="48" y="48"/>
                </a:lnTo>
                <a:lnTo>
                  <a:pt x="56" y="40"/>
                </a:lnTo>
                <a:lnTo>
                  <a:pt x="72" y="32"/>
                </a:lnTo>
                <a:lnTo>
                  <a:pt x="80" y="32"/>
                </a:lnTo>
                <a:lnTo>
                  <a:pt x="88" y="32"/>
                </a:lnTo>
                <a:lnTo>
                  <a:pt x="80" y="24"/>
                </a:lnTo>
                <a:lnTo>
                  <a:pt x="64"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62" name="Freeform 506"/>
          <p:cNvSpPr>
            <a:spLocks/>
          </p:cNvSpPr>
          <p:nvPr/>
        </p:nvSpPr>
        <p:spPr bwMode="auto">
          <a:xfrm>
            <a:off x="6146800" y="5583238"/>
            <a:ext cx="127000" cy="139700"/>
          </a:xfrm>
          <a:custGeom>
            <a:avLst/>
            <a:gdLst>
              <a:gd name="T0" fmla="*/ 2147483647 w 80"/>
              <a:gd name="T1" fmla="*/ 2147483647 h 88"/>
              <a:gd name="T2" fmla="*/ 2147483647 w 80"/>
              <a:gd name="T3" fmla="*/ 2147483647 h 88"/>
              <a:gd name="T4" fmla="*/ 2147483647 w 80"/>
              <a:gd name="T5" fmla="*/ 2147483647 h 88"/>
              <a:gd name="T6" fmla="*/ 2147483647 w 80"/>
              <a:gd name="T7" fmla="*/ 2147483647 h 88"/>
              <a:gd name="T8" fmla="*/ 2147483647 w 80"/>
              <a:gd name="T9" fmla="*/ 2147483647 h 88"/>
              <a:gd name="T10" fmla="*/ 2147483647 w 80"/>
              <a:gd name="T11" fmla="*/ 2147483647 h 88"/>
              <a:gd name="T12" fmla="*/ 2147483647 w 80"/>
              <a:gd name="T13" fmla="*/ 2147483647 h 88"/>
              <a:gd name="T14" fmla="*/ 2147483647 w 80"/>
              <a:gd name="T15" fmla="*/ 2147483647 h 88"/>
              <a:gd name="T16" fmla="*/ 2147483647 w 80"/>
              <a:gd name="T17" fmla="*/ 2147483647 h 88"/>
              <a:gd name="T18" fmla="*/ 2147483647 w 80"/>
              <a:gd name="T19" fmla="*/ 2147483647 h 88"/>
              <a:gd name="T20" fmla="*/ 2147483647 w 80"/>
              <a:gd name="T21" fmla="*/ 2147483647 h 88"/>
              <a:gd name="T22" fmla="*/ 2147483647 w 80"/>
              <a:gd name="T23" fmla="*/ 2147483647 h 88"/>
              <a:gd name="T24" fmla="*/ 2147483647 w 80"/>
              <a:gd name="T25" fmla="*/ 2147483647 h 88"/>
              <a:gd name="T26" fmla="*/ 2147483647 w 80"/>
              <a:gd name="T27" fmla="*/ 0 h 88"/>
              <a:gd name="T28" fmla="*/ 2147483647 w 80"/>
              <a:gd name="T29" fmla="*/ 0 h 88"/>
              <a:gd name="T30" fmla="*/ 2147483647 w 80"/>
              <a:gd name="T31" fmla="*/ 0 h 88"/>
              <a:gd name="T32" fmla="*/ 2147483647 w 80"/>
              <a:gd name="T33" fmla="*/ 0 h 88"/>
              <a:gd name="T34" fmla="*/ 2147483647 w 80"/>
              <a:gd name="T35" fmla="*/ 0 h 88"/>
              <a:gd name="T36" fmla="*/ 2147483647 w 80"/>
              <a:gd name="T37" fmla="*/ 0 h 88"/>
              <a:gd name="T38" fmla="*/ 2147483647 w 80"/>
              <a:gd name="T39" fmla="*/ 0 h 88"/>
              <a:gd name="T40" fmla="*/ 2147483647 w 80"/>
              <a:gd name="T41" fmla="*/ 0 h 88"/>
              <a:gd name="T42" fmla="*/ 2147483647 w 80"/>
              <a:gd name="T43" fmla="*/ 0 h 88"/>
              <a:gd name="T44" fmla="*/ 2147483647 w 80"/>
              <a:gd name="T45" fmla="*/ 0 h 88"/>
              <a:gd name="T46" fmla="*/ 2147483647 w 80"/>
              <a:gd name="T47" fmla="*/ 2147483647 h 88"/>
              <a:gd name="T48" fmla="*/ 2147483647 w 80"/>
              <a:gd name="T49" fmla="*/ 2147483647 h 88"/>
              <a:gd name="T50" fmla="*/ 2147483647 w 80"/>
              <a:gd name="T51" fmla="*/ 2147483647 h 88"/>
              <a:gd name="T52" fmla="*/ 2147483647 w 80"/>
              <a:gd name="T53" fmla="*/ 2147483647 h 88"/>
              <a:gd name="T54" fmla="*/ 2147483647 w 80"/>
              <a:gd name="T55" fmla="*/ 2147483647 h 88"/>
              <a:gd name="T56" fmla="*/ 2147483647 w 80"/>
              <a:gd name="T57" fmla="*/ 2147483647 h 88"/>
              <a:gd name="T58" fmla="*/ 2147483647 w 80"/>
              <a:gd name="T59" fmla="*/ 2147483647 h 88"/>
              <a:gd name="T60" fmla="*/ 2147483647 w 80"/>
              <a:gd name="T61" fmla="*/ 2147483647 h 88"/>
              <a:gd name="T62" fmla="*/ 2147483647 w 80"/>
              <a:gd name="T63" fmla="*/ 2147483647 h 88"/>
              <a:gd name="T64" fmla="*/ 2147483647 w 80"/>
              <a:gd name="T65" fmla="*/ 2147483647 h 88"/>
              <a:gd name="T66" fmla="*/ 2147483647 w 80"/>
              <a:gd name="T67" fmla="*/ 2147483647 h 88"/>
              <a:gd name="T68" fmla="*/ 2147483647 w 80"/>
              <a:gd name="T69" fmla="*/ 2147483647 h 88"/>
              <a:gd name="T70" fmla="*/ 0 w 80"/>
              <a:gd name="T71" fmla="*/ 2147483647 h 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0"/>
              <a:gd name="T109" fmla="*/ 0 h 88"/>
              <a:gd name="T110" fmla="*/ 80 w 80"/>
              <a:gd name="T111" fmla="*/ 88 h 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0" h="88">
                <a:moveTo>
                  <a:pt x="72" y="16"/>
                </a:moveTo>
                <a:lnTo>
                  <a:pt x="64" y="24"/>
                </a:lnTo>
                <a:lnTo>
                  <a:pt x="56" y="24"/>
                </a:lnTo>
                <a:lnTo>
                  <a:pt x="56" y="16"/>
                </a:lnTo>
                <a:lnTo>
                  <a:pt x="64" y="8"/>
                </a:lnTo>
                <a:lnTo>
                  <a:pt x="72" y="0"/>
                </a:lnTo>
                <a:lnTo>
                  <a:pt x="80" y="0"/>
                </a:lnTo>
                <a:lnTo>
                  <a:pt x="72" y="0"/>
                </a:lnTo>
                <a:lnTo>
                  <a:pt x="72" y="8"/>
                </a:lnTo>
                <a:lnTo>
                  <a:pt x="56" y="24"/>
                </a:lnTo>
                <a:lnTo>
                  <a:pt x="32" y="40"/>
                </a:lnTo>
                <a:lnTo>
                  <a:pt x="16" y="64"/>
                </a:lnTo>
                <a:lnTo>
                  <a:pt x="0" y="8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63" name="Freeform 507"/>
          <p:cNvSpPr>
            <a:spLocks/>
          </p:cNvSpPr>
          <p:nvPr/>
        </p:nvSpPr>
        <p:spPr bwMode="auto">
          <a:xfrm>
            <a:off x="6248399" y="5570704"/>
            <a:ext cx="1589" cy="1587"/>
          </a:xfrm>
          <a:custGeom>
            <a:avLst/>
            <a:gdLst>
              <a:gd name="T0" fmla="*/ 0 w 1588"/>
              <a:gd name="T1" fmla="*/ 0 h 1587"/>
              <a:gd name="T2" fmla="*/ 0 w 1588"/>
              <a:gd name="T3" fmla="*/ 0 h 1587"/>
              <a:gd name="T4" fmla="*/ 0 w 1588"/>
              <a:gd name="T5" fmla="*/ 0 h 1587"/>
              <a:gd name="T6" fmla="*/ 0 60000 65536"/>
              <a:gd name="T7" fmla="*/ 0 60000 65536"/>
              <a:gd name="T8" fmla="*/ 0 60000 65536"/>
              <a:gd name="T9" fmla="*/ 0 w 1588"/>
              <a:gd name="T10" fmla="*/ 0 h 1587"/>
              <a:gd name="T11" fmla="*/ 1588 w 1588"/>
              <a:gd name="T12" fmla="*/ 1587 h 1587"/>
            </a:gdLst>
            <a:ahLst/>
            <a:cxnLst>
              <a:cxn ang="T6">
                <a:pos x="T0" y="T1"/>
              </a:cxn>
              <a:cxn ang="T7">
                <a:pos x="T2" y="T3"/>
              </a:cxn>
              <a:cxn ang="T8">
                <a:pos x="T4" y="T5"/>
              </a:cxn>
            </a:cxnLst>
            <a:rect l="T9" t="T10" r="T11" b="T12"/>
            <a:pathLst>
              <a:path w="1588" h="1587">
                <a:moveTo>
                  <a:pt x="0" y="0"/>
                </a:moveTo>
                <a:lnTo>
                  <a:pt x="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64" name="Freeform 508"/>
          <p:cNvSpPr>
            <a:spLocks/>
          </p:cNvSpPr>
          <p:nvPr/>
        </p:nvSpPr>
        <p:spPr bwMode="auto">
          <a:xfrm>
            <a:off x="5943600" y="5481638"/>
            <a:ext cx="139700" cy="76200"/>
          </a:xfrm>
          <a:custGeom>
            <a:avLst/>
            <a:gdLst>
              <a:gd name="T0" fmla="*/ 2147483647 w 88"/>
              <a:gd name="T1" fmla="*/ 0 h 48"/>
              <a:gd name="T2" fmla="*/ 2147483647 w 88"/>
              <a:gd name="T3" fmla="*/ 2147483647 h 48"/>
              <a:gd name="T4" fmla="*/ 2147483647 w 88"/>
              <a:gd name="T5" fmla="*/ 2147483647 h 48"/>
              <a:gd name="T6" fmla="*/ 2147483647 w 88"/>
              <a:gd name="T7" fmla="*/ 2147483647 h 48"/>
              <a:gd name="T8" fmla="*/ 2147483647 w 88"/>
              <a:gd name="T9" fmla="*/ 2147483647 h 48"/>
              <a:gd name="T10" fmla="*/ 2147483647 w 88"/>
              <a:gd name="T11" fmla="*/ 2147483647 h 48"/>
              <a:gd name="T12" fmla="*/ 2147483647 w 88"/>
              <a:gd name="T13" fmla="*/ 2147483647 h 48"/>
              <a:gd name="T14" fmla="*/ 2147483647 w 88"/>
              <a:gd name="T15" fmla="*/ 2147483647 h 48"/>
              <a:gd name="T16" fmla="*/ 2147483647 w 88"/>
              <a:gd name="T17" fmla="*/ 2147483647 h 48"/>
              <a:gd name="T18" fmla="*/ 2147483647 w 88"/>
              <a:gd name="T19" fmla="*/ 2147483647 h 48"/>
              <a:gd name="T20" fmla="*/ 2147483647 w 88"/>
              <a:gd name="T21" fmla="*/ 2147483647 h 48"/>
              <a:gd name="T22" fmla="*/ 2147483647 w 88"/>
              <a:gd name="T23" fmla="*/ 2147483647 h 48"/>
              <a:gd name="T24" fmla="*/ 0 w 88"/>
              <a:gd name="T25" fmla="*/ 2147483647 h 48"/>
              <a:gd name="T26" fmla="*/ 0 w 88"/>
              <a:gd name="T27" fmla="*/ 2147483647 h 48"/>
              <a:gd name="T28" fmla="*/ 0 w 88"/>
              <a:gd name="T29" fmla="*/ 2147483647 h 48"/>
              <a:gd name="T30" fmla="*/ 0 w 88"/>
              <a:gd name="T31" fmla="*/ 2147483647 h 48"/>
              <a:gd name="T32" fmla="*/ 0 w 88"/>
              <a:gd name="T33" fmla="*/ 0 h 48"/>
              <a:gd name="T34" fmla="*/ 0 w 88"/>
              <a:gd name="T35" fmla="*/ 0 h 48"/>
              <a:gd name="T36" fmla="*/ 2147483647 w 88"/>
              <a:gd name="T37" fmla="*/ 0 h 48"/>
              <a:gd name="T38" fmla="*/ 2147483647 w 88"/>
              <a:gd name="T39" fmla="*/ 0 h 48"/>
              <a:gd name="T40" fmla="*/ 2147483647 w 88"/>
              <a:gd name="T41" fmla="*/ 0 h 48"/>
              <a:gd name="T42" fmla="*/ 2147483647 w 88"/>
              <a:gd name="T43" fmla="*/ 0 h 48"/>
              <a:gd name="T44" fmla="*/ 2147483647 w 88"/>
              <a:gd name="T45" fmla="*/ 0 h 48"/>
              <a:gd name="T46" fmla="*/ 2147483647 w 88"/>
              <a:gd name="T47" fmla="*/ 0 h 48"/>
              <a:gd name="T48" fmla="*/ 2147483647 w 88"/>
              <a:gd name="T49" fmla="*/ 2147483647 h 48"/>
              <a:gd name="T50" fmla="*/ 2147483647 w 88"/>
              <a:gd name="T51" fmla="*/ 2147483647 h 48"/>
              <a:gd name="T52" fmla="*/ 2147483647 w 88"/>
              <a:gd name="T53" fmla="*/ 2147483647 h 48"/>
              <a:gd name="T54" fmla="*/ 2147483647 w 88"/>
              <a:gd name="T55" fmla="*/ 2147483647 h 48"/>
              <a:gd name="T56" fmla="*/ 2147483647 w 88"/>
              <a:gd name="T57" fmla="*/ 2147483647 h 48"/>
              <a:gd name="T58" fmla="*/ 2147483647 w 88"/>
              <a:gd name="T59" fmla="*/ 2147483647 h 48"/>
              <a:gd name="T60" fmla="*/ 2147483647 w 88"/>
              <a:gd name="T61" fmla="*/ 2147483647 h 48"/>
              <a:gd name="T62" fmla="*/ 2147483647 w 88"/>
              <a:gd name="T63" fmla="*/ 2147483647 h 48"/>
              <a:gd name="T64" fmla="*/ 2147483647 w 88"/>
              <a:gd name="T65" fmla="*/ 2147483647 h 48"/>
              <a:gd name="T66" fmla="*/ 2147483647 w 88"/>
              <a:gd name="T67" fmla="*/ 2147483647 h 48"/>
              <a:gd name="T68" fmla="*/ 2147483647 w 88"/>
              <a:gd name="T69" fmla="*/ 2147483647 h 48"/>
              <a:gd name="T70" fmla="*/ 2147483647 w 88"/>
              <a:gd name="T71" fmla="*/ 2147483647 h 48"/>
              <a:gd name="T72" fmla="*/ 2147483647 w 88"/>
              <a:gd name="T73" fmla="*/ 2147483647 h 48"/>
              <a:gd name="T74" fmla="*/ 2147483647 w 88"/>
              <a:gd name="T75" fmla="*/ 2147483647 h 48"/>
              <a:gd name="T76" fmla="*/ 2147483647 w 88"/>
              <a:gd name="T77" fmla="*/ 2147483647 h 48"/>
              <a:gd name="T78" fmla="*/ 2147483647 w 88"/>
              <a:gd name="T79" fmla="*/ 2147483647 h 48"/>
              <a:gd name="T80" fmla="*/ 2147483647 w 88"/>
              <a:gd name="T81" fmla="*/ 2147483647 h 48"/>
              <a:gd name="T82" fmla="*/ 2147483647 w 88"/>
              <a:gd name="T83" fmla="*/ 2147483647 h 48"/>
              <a:gd name="T84" fmla="*/ 2147483647 w 88"/>
              <a:gd name="T85" fmla="*/ 2147483647 h 48"/>
              <a:gd name="T86" fmla="*/ 2147483647 w 88"/>
              <a:gd name="T87" fmla="*/ 2147483647 h 48"/>
              <a:gd name="T88" fmla="*/ 2147483647 w 88"/>
              <a:gd name="T89" fmla="*/ 2147483647 h 48"/>
              <a:gd name="T90" fmla="*/ 2147483647 w 88"/>
              <a:gd name="T91" fmla="*/ 2147483647 h 48"/>
              <a:gd name="T92" fmla="*/ 2147483647 w 88"/>
              <a:gd name="T93" fmla="*/ 2147483647 h 48"/>
              <a:gd name="T94" fmla="*/ 2147483647 w 88"/>
              <a:gd name="T95" fmla="*/ 2147483647 h 48"/>
              <a:gd name="T96" fmla="*/ 2147483647 w 88"/>
              <a:gd name="T97" fmla="*/ 2147483647 h 48"/>
              <a:gd name="T98" fmla="*/ 2147483647 w 88"/>
              <a:gd name="T99" fmla="*/ 2147483647 h 48"/>
              <a:gd name="T100" fmla="*/ 2147483647 w 88"/>
              <a:gd name="T101" fmla="*/ 2147483647 h 48"/>
              <a:gd name="T102" fmla="*/ 2147483647 w 88"/>
              <a:gd name="T103" fmla="*/ 2147483647 h 48"/>
              <a:gd name="T104" fmla="*/ 2147483647 w 88"/>
              <a:gd name="T105" fmla="*/ 2147483647 h 48"/>
              <a:gd name="T106" fmla="*/ 2147483647 w 88"/>
              <a:gd name="T107" fmla="*/ 2147483647 h 48"/>
              <a:gd name="T108" fmla="*/ 2147483647 w 88"/>
              <a:gd name="T109" fmla="*/ 2147483647 h 48"/>
              <a:gd name="T110" fmla="*/ 2147483647 w 88"/>
              <a:gd name="T111" fmla="*/ 2147483647 h 48"/>
              <a:gd name="T112" fmla="*/ 2147483647 w 88"/>
              <a:gd name="T113" fmla="*/ 2147483647 h 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8"/>
              <a:gd name="T172" fmla="*/ 0 h 48"/>
              <a:gd name="T173" fmla="*/ 88 w 88"/>
              <a:gd name="T174" fmla="*/ 48 h 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8" h="48">
                <a:moveTo>
                  <a:pt x="56" y="0"/>
                </a:moveTo>
                <a:lnTo>
                  <a:pt x="72" y="0"/>
                </a:lnTo>
                <a:lnTo>
                  <a:pt x="80" y="8"/>
                </a:lnTo>
                <a:lnTo>
                  <a:pt x="88" y="8"/>
                </a:lnTo>
                <a:lnTo>
                  <a:pt x="80" y="8"/>
                </a:lnTo>
                <a:lnTo>
                  <a:pt x="64" y="8"/>
                </a:lnTo>
                <a:lnTo>
                  <a:pt x="48" y="8"/>
                </a:lnTo>
                <a:lnTo>
                  <a:pt x="24" y="8"/>
                </a:lnTo>
                <a:lnTo>
                  <a:pt x="16" y="8"/>
                </a:lnTo>
                <a:lnTo>
                  <a:pt x="0" y="8"/>
                </a:lnTo>
                <a:lnTo>
                  <a:pt x="0" y="0"/>
                </a:lnTo>
                <a:lnTo>
                  <a:pt x="16" y="0"/>
                </a:lnTo>
                <a:lnTo>
                  <a:pt x="32" y="0"/>
                </a:lnTo>
                <a:lnTo>
                  <a:pt x="56" y="0"/>
                </a:lnTo>
                <a:lnTo>
                  <a:pt x="64" y="0"/>
                </a:lnTo>
                <a:lnTo>
                  <a:pt x="64" y="8"/>
                </a:lnTo>
                <a:lnTo>
                  <a:pt x="64" y="16"/>
                </a:lnTo>
                <a:lnTo>
                  <a:pt x="72" y="24"/>
                </a:lnTo>
                <a:lnTo>
                  <a:pt x="80" y="32"/>
                </a:lnTo>
                <a:lnTo>
                  <a:pt x="88" y="40"/>
                </a:lnTo>
                <a:lnTo>
                  <a:pt x="88" y="48"/>
                </a:lnTo>
                <a:lnTo>
                  <a:pt x="88" y="40"/>
                </a:lnTo>
                <a:lnTo>
                  <a:pt x="80" y="40"/>
                </a:lnTo>
                <a:lnTo>
                  <a:pt x="80" y="24"/>
                </a:lnTo>
                <a:lnTo>
                  <a:pt x="72" y="24"/>
                </a:lnTo>
                <a:lnTo>
                  <a:pt x="64" y="24"/>
                </a:lnTo>
                <a:lnTo>
                  <a:pt x="56" y="24"/>
                </a:lnTo>
                <a:lnTo>
                  <a:pt x="48" y="24"/>
                </a:lnTo>
                <a:lnTo>
                  <a:pt x="56" y="16"/>
                </a:lnTo>
                <a:lnTo>
                  <a:pt x="48" y="16"/>
                </a:lnTo>
                <a:lnTo>
                  <a:pt x="40" y="16"/>
                </a:lnTo>
                <a:lnTo>
                  <a:pt x="32" y="16"/>
                </a:lnTo>
                <a:lnTo>
                  <a:pt x="16" y="16"/>
                </a:lnTo>
                <a:lnTo>
                  <a:pt x="8"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65" name="Freeform 509"/>
          <p:cNvSpPr>
            <a:spLocks/>
          </p:cNvSpPr>
          <p:nvPr/>
        </p:nvSpPr>
        <p:spPr bwMode="auto">
          <a:xfrm>
            <a:off x="6032506" y="5494338"/>
            <a:ext cx="38100" cy="38100"/>
          </a:xfrm>
          <a:custGeom>
            <a:avLst/>
            <a:gdLst>
              <a:gd name="T0" fmla="*/ 0 w 24"/>
              <a:gd name="T1" fmla="*/ 2147483647 h 24"/>
              <a:gd name="T2" fmla="*/ 0 w 24"/>
              <a:gd name="T3" fmla="*/ 2147483647 h 24"/>
              <a:gd name="T4" fmla="*/ 2147483647 w 24"/>
              <a:gd name="T5" fmla="*/ 0 h 24"/>
              <a:gd name="T6" fmla="*/ 2147483647 w 24"/>
              <a:gd name="T7" fmla="*/ 2147483647 h 24"/>
              <a:gd name="T8" fmla="*/ 0 w 24"/>
              <a:gd name="T9" fmla="*/ 2147483647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0" y="24"/>
                </a:moveTo>
                <a:lnTo>
                  <a:pt x="0" y="8"/>
                </a:lnTo>
                <a:lnTo>
                  <a:pt x="16" y="0"/>
                </a:lnTo>
                <a:lnTo>
                  <a:pt x="24" y="16"/>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66" name="Freeform 510"/>
          <p:cNvSpPr>
            <a:spLocks/>
          </p:cNvSpPr>
          <p:nvPr/>
        </p:nvSpPr>
        <p:spPr bwMode="auto">
          <a:xfrm>
            <a:off x="6057905" y="5494338"/>
            <a:ext cx="12700" cy="25400"/>
          </a:xfrm>
          <a:custGeom>
            <a:avLst/>
            <a:gdLst>
              <a:gd name="T0" fmla="*/ 2147483647 w 8"/>
              <a:gd name="T1" fmla="*/ 2147483647 h 16"/>
              <a:gd name="T2" fmla="*/ 0 w 8"/>
              <a:gd name="T3" fmla="*/ 0 h 16"/>
              <a:gd name="T4" fmla="*/ 2147483647 w 8"/>
              <a:gd name="T5" fmla="*/ 0 h 16"/>
              <a:gd name="T6" fmla="*/ 2147483647 w 8"/>
              <a:gd name="T7" fmla="*/ 2147483647 h 16"/>
              <a:gd name="T8" fmla="*/ 2147483647 w 8"/>
              <a:gd name="T9" fmla="*/ 2147483647 h 16"/>
              <a:gd name="T10" fmla="*/ 2147483647 w 8"/>
              <a:gd name="T11" fmla="*/ 2147483647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0" y="0"/>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67" name="Freeform 511"/>
          <p:cNvSpPr>
            <a:spLocks/>
          </p:cNvSpPr>
          <p:nvPr/>
        </p:nvSpPr>
        <p:spPr bwMode="auto">
          <a:xfrm>
            <a:off x="6070604" y="5494338"/>
            <a:ext cx="12700" cy="25400"/>
          </a:xfrm>
          <a:custGeom>
            <a:avLst/>
            <a:gdLst>
              <a:gd name="T0" fmla="*/ 0 w 8"/>
              <a:gd name="T1" fmla="*/ 2147483647 h 16"/>
              <a:gd name="T2" fmla="*/ 0 w 8"/>
              <a:gd name="T3" fmla="*/ 0 h 16"/>
              <a:gd name="T4" fmla="*/ 0 w 8"/>
              <a:gd name="T5" fmla="*/ 0 h 16"/>
              <a:gd name="T6" fmla="*/ 2147483647 w 8"/>
              <a:gd name="T7" fmla="*/ 2147483647 h 16"/>
              <a:gd name="T8" fmla="*/ 2147483647 w 8"/>
              <a:gd name="T9" fmla="*/ 2147483647 h 16"/>
              <a:gd name="T10" fmla="*/ 0 w 8"/>
              <a:gd name="T11" fmla="*/ 2147483647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16"/>
                </a:moveTo>
                <a:lnTo>
                  <a:pt x="0" y="0"/>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68" name="Freeform 512"/>
          <p:cNvSpPr>
            <a:spLocks/>
          </p:cNvSpPr>
          <p:nvPr/>
        </p:nvSpPr>
        <p:spPr bwMode="auto">
          <a:xfrm>
            <a:off x="6070604" y="5494338"/>
            <a:ext cx="12700" cy="25400"/>
          </a:xfrm>
          <a:custGeom>
            <a:avLst/>
            <a:gdLst>
              <a:gd name="T0" fmla="*/ 2147483647 w 8"/>
              <a:gd name="T1" fmla="*/ 2147483647 h 16"/>
              <a:gd name="T2" fmla="*/ 0 w 8"/>
              <a:gd name="T3" fmla="*/ 0 h 16"/>
              <a:gd name="T4" fmla="*/ 0 w 8"/>
              <a:gd name="T5" fmla="*/ 0 h 16"/>
              <a:gd name="T6" fmla="*/ 2147483647 w 8"/>
              <a:gd name="T7" fmla="*/ 2147483647 h 16"/>
              <a:gd name="T8" fmla="*/ 2147483647 w 8"/>
              <a:gd name="T9" fmla="*/ 2147483647 h 16"/>
              <a:gd name="T10" fmla="*/ 2147483647 w 8"/>
              <a:gd name="T11" fmla="*/ 2147483647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0" y="0"/>
                </a:lnTo>
                <a:lnTo>
                  <a:pt x="8"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69" name="Freeform 513"/>
          <p:cNvSpPr>
            <a:spLocks/>
          </p:cNvSpPr>
          <p:nvPr/>
        </p:nvSpPr>
        <p:spPr bwMode="auto">
          <a:xfrm>
            <a:off x="6070604" y="5494338"/>
            <a:ext cx="12700" cy="25400"/>
          </a:xfrm>
          <a:custGeom>
            <a:avLst/>
            <a:gdLst>
              <a:gd name="T0" fmla="*/ 2147483647 w 8"/>
              <a:gd name="T1" fmla="*/ 2147483647 h 16"/>
              <a:gd name="T2" fmla="*/ 2147483647 w 8"/>
              <a:gd name="T3" fmla="*/ 2147483647 h 16"/>
              <a:gd name="T4" fmla="*/ 0 w 8"/>
              <a:gd name="T5" fmla="*/ 2147483647 h 16"/>
              <a:gd name="T6" fmla="*/ 2147483647 w 8"/>
              <a:gd name="T7" fmla="*/ 0 h 16"/>
              <a:gd name="T8" fmla="*/ 2147483647 w 8"/>
              <a:gd name="T9" fmla="*/ 0 h 16"/>
              <a:gd name="T10" fmla="*/ 2147483647 w 8"/>
              <a:gd name="T11" fmla="*/ 2147483647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8"/>
                </a:moveTo>
                <a:lnTo>
                  <a:pt x="8" y="16"/>
                </a:lnTo>
                <a:lnTo>
                  <a:pt x="0" y="8"/>
                </a:lnTo>
                <a:lnTo>
                  <a:pt x="8" y="0"/>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70" name="Freeform 514"/>
          <p:cNvSpPr>
            <a:spLocks/>
          </p:cNvSpPr>
          <p:nvPr/>
        </p:nvSpPr>
        <p:spPr bwMode="auto">
          <a:xfrm>
            <a:off x="6070604" y="5494338"/>
            <a:ext cx="12700" cy="25400"/>
          </a:xfrm>
          <a:custGeom>
            <a:avLst/>
            <a:gdLst>
              <a:gd name="T0" fmla="*/ 2147483647 w 8"/>
              <a:gd name="T1" fmla="*/ 0 h 16"/>
              <a:gd name="T2" fmla="*/ 2147483647 w 8"/>
              <a:gd name="T3" fmla="*/ 2147483647 h 16"/>
              <a:gd name="T4" fmla="*/ 0 w 8"/>
              <a:gd name="T5" fmla="*/ 2147483647 h 16"/>
              <a:gd name="T6" fmla="*/ 0 w 8"/>
              <a:gd name="T7" fmla="*/ 0 h 16"/>
              <a:gd name="T8" fmla="*/ 2147483647 w 8"/>
              <a:gd name="T9" fmla="*/ 0 h 16"/>
              <a:gd name="T10" fmla="*/ 2147483647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0"/>
                </a:moveTo>
                <a:lnTo>
                  <a:pt x="8" y="16"/>
                </a:lnTo>
                <a:lnTo>
                  <a:pt x="0" y="8"/>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71" name="Freeform 515"/>
          <p:cNvSpPr>
            <a:spLocks/>
          </p:cNvSpPr>
          <p:nvPr/>
        </p:nvSpPr>
        <p:spPr bwMode="auto">
          <a:xfrm>
            <a:off x="6057900" y="5494338"/>
            <a:ext cx="25400" cy="25400"/>
          </a:xfrm>
          <a:custGeom>
            <a:avLst/>
            <a:gdLst>
              <a:gd name="T0" fmla="*/ 2147483647 w 16"/>
              <a:gd name="T1" fmla="*/ 0 h 16"/>
              <a:gd name="T2" fmla="*/ 2147483647 w 16"/>
              <a:gd name="T3" fmla="*/ 2147483647 h 16"/>
              <a:gd name="T4" fmla="*/ 2147483647 w 16"/>
              <a:gd name="T5" fmla="*/ 2147483647 h 16"/>
              <a:gd name="T6" fmla="*/ 0 w 16"/>
              <a:gd name="T7" fmla="*/ 0 h 16"/>
              <a:gd name="T8" fmla="*/ 2147483647 w 16"/>
              <a:gd name="T9" fmla="*/ 0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8"/>
                </a:lnTo>
                <a:lnTo>
                  <a:pt x="8"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72" name="Freeform 516"/>
          <p:cNvSpPr>
            <a:spLocks/>
          </p:cNvSpPr>
          <p:nvPr/>
        </p:nvSpPr>
        <p:spPr bwMode="auto">
          <a:xfrm>
            <a:off x="6045205" y="5494338"/>
            <a:ext cx="38100" cy="25400"/>
          </a:xfrm>
          <a:custGeom>
            <a:avLst/>
            <a:gdLst>
              <a:gd name="T0" fmla="*/ 2147483647 w 24"/>
              <a:gd name="T1" fmla="*/ 0 h 16"/>
              <a:gd name="T2" fmla="*/ 2147483647 w 24"/>
              <a:gd name="T3" fmla="*/ 2147483647 h 16"/>
              <a:gd name="T4" fmla="*/ 2147483647 w 24"/>
              <a:gd name="T5" fmla="*/ 2147483647 h 16"/>
              <a:gd name="T6" fmla="*/ 0 w 24"/>
              <a:gd name="T7" fmla="*/ 2147483647 h 16"/>
              <a:gd name="T8" fmla="*/ 2147483647 w 24"/>
              <a:gd name="T9" fmla="*/ 0 h 16"/>
              <a:gd name="T10" fmla="*/ 2147483647 w 24"/>
              <a:gd name="T11" fmla="*/ 0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8" y="0"/>
                </a:moveTo>
                <a:lnTo>
                  <a:pt x="24" y="8"/>
                </a:lnTo>
                <a:lnTo>
                  <a:pt x="16"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73" name="Freeform 517"/>
          <p:cNvSpPr>
            <a:spLocks/>
          </p:cNvSpPr>
          <p:nvPr/>
        </p:nvSpPr>
        <p:spPr bwMode="auto">
          <a:xfrm>
            <a:off x="6045200" y="5507038"/>
            <a:ext cx="25400" cy="25400"/>
          </a:xfrm>
          <a:custGeom>
            <a:avLst/>
            <a:gdLst>
              <a:gd name="T0" fmla="*/ 0 w 16"/>
              <a:gd name="T1" fmla="*/ 0 h 16"/>
              <a:gd name="T2" fmla="*/ 2147483647 w 16"/>
              <a:gd name="T3" fmla="*/ 2147483647 h 16"/>
              <a:gd name="T4" fmla="*/ 2147483647 w 16"/>
              <a:gd name="T5" fmla="*/ 2147483647 h 16"/>
              <a:gd name="T6" fmla="*/ 0 w 16"/>
              <a:gd name="T7" fmla="*/ 2147483647 h 16"/>
              <a:gd name="T8" fmla="*/ 0 w 16"/>
              <a:gd name="T9" fmla="*/ 0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16" y="8"/>
                </a:lnTo>
                <a:lnTo>
                  <a:pt x="16" y="16"/>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74" name="Freeform 518"/>
          <p:cNvSpPr>
            <a:spLocks/>
          </p:cNvSpPr>
          <p:nvPr/>
        </p:nvSpPr>
        <p:spPr bwMode="auto">
          <a:xfrm>
            <a:off x="6045200" y="5519738"/>
            <a:ext cx="25400" cy="25400"/>
          </a:xfrm>
          <a:custGeom>
            <a:avLst/>
            <a:gdLst>
              <a:gd name="T0" fmla="*/ 0 w 16"/>
              <a:gd name="T1" fmla="*/ 2147483647 h 16"/>
              <a:gd name="T2" fmla="*/ 2147483647 w 16"/>
              <a:gd name="T3" fmla="*/ 0 h 16"/>
              <a:gd name="T4" fmla="*/ 2147483647 w 16"/>
              <a:gd name="T5" fmla="*/ 2147483647 h 16"/>
              <a:gd name="T6" fmla="*/ 2147483647 w 16"/>
              <a:gd name="T7" fmla="*/ 2147483647 h 16"/>
              <a:gd name="T8" fmla="*/ 0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16" y="0"/>
                </a:lnTo>
                <a:lnTo>
                  <a:pt x="16" y="16"/>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75" name="Freeform 519"/>
          <p:cNvSpPr>
            <a:spLocks/>
          </p:cNvSpPr>
          <p:nvPr/>
        </p:nvSpPr>
        <p:spPr bwMode="auto">
          <a:xfrm>
            <a:off x="6057900" y="5545138"/>
            <a:ext cx="25400" cy="25400"/>
          </a:xfrm>
          <a:custGeom>
            <a:avLst/>
            <a:gdLst>
              <a:gd name="T0" fmla="*/ 2147483647 w 16"/>
              <a:gd name="T1" fmla="*/ 0 h 16"/>
              <a:gd name="T2" fmla="*/ 2147483647 w 16"/>
              <a:gd name="T3" fmla="*/ 0 h 16"/>
              <a:gd name="T4" fmla="*/ 2147483647 w 16"/>
              <a:gd name="T5" fmla="*/ 2147483647 h 16"/>
              <a:gd name="T6" fmla="*/ 0 w 16"/>
              <a:gd name="T7" fmla="*/ 2147483647 h 16"/>
              <a:gd name="T8" fmla="*/ 0 w 16"/>
              <a:gd name="T9" fmla="*/ 0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8" y="0"/>
                </a:lnTo>
                <a:lnTo>
                  <a:pt x="16" y="8"/>
                </a:lnTo>
                <a:lnTo>
                  <a:pt x="0"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76" name="Freeform 520"/>
          <p:cNvSpPr>
            <a:spLocks/>
          </p:cNvSpPr>
          <p:nvPr/>
        </p:nvSpPr>
        <p:spPr bwMode="auto">
          <a:xfrm>
            <a:off x="6057900" y="5557838"/>
            <a:ext cx="25400" cy="25400"/>
          </a:xfrm>
          <a:custGeom>
            <a:avLst/>
            <a:gdLst>
              <a:gd name="T0" fmla="*/ 2147483647 w 16"/>
              <a:gd name="T1" fmla="*/ 0 h 16"/>
              <a:gd name="T2" fmla="*/ 2147483647 w 16"/>
              <a:gd name="T3" fmla="*/ 0 h 16"/>
              <a:gd name="T4" fmla="*/ 2147483647 w 16"/>
              <a:gd name="T5" fmla="*/ 2147483647 h 16"/>
              <a:gd name="T6" fmla="*/ 0 w 16"/>
              <a:gd name="T7" fmla="*/ 2147483647 h 16"/>
              <a:gd name="T8" fmla="*/ 0 w 16"/>
              <a:gd name="T9" fmla="*/ 0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0"/>
                </a:lnTo>
                <a:lnTo>
                  <a:pt x="16" y="16"/>
                </a:lnTo>
                <a:lnTo>
                  <a:pt x="0" y="8"/>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77" name="Freeform 521"/>
          <p:cNvSpPr>
            <a:spLocks/>
          </p:cNvSpPr>
          <p:nvPr/>
        </p:nvSpPr>
        <p:spPr bwMode="auto">
          <a:xfrm>
            <a:off x="6045205" y="5570538"/>
            <a:ext cx="38100" cy="25400"/>
          </a:xfrm>
          <a:custGeom>
            <a:avLst/>
            <a:gdLst>
              <a:gd name="T0" fmla="*/ 2147483647 w 24"/>
              <a:gd name="T1" fmla="*/ 2147483647 h 16"/>
              <a:gd name="T2" fmla="*/ 2147483647 w 24"/>
              <a:gd name="T3" fmla="*/ 2147483647 h 16"/>
              <a:gd name="T4" fmla="*/ 2147483647 w 24"/>
              <a:gd name="T5" fmla="*/ 2147483647 h 16"/>
              <a:gd name="T6" fmla="*/ 0 w 24"/>
              <a:gd name="T7" fmla="*/ 2147483647 h 16"/>
              <a:gd name="T8" fmla="*/ 2147483647 w 24"/>
              <a:gd name="T9" fmla="*/ 0 h 16"/>
              <a:gd name="T10" fmla="*/ 2147483647 w 24"/>
              <a:gd name="T11" fmla="*/ 2147483647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8"/>
                </a:moveTo>
                <a:lnTo>
                  <a:pt x="24" y="8"/>
                </a:lnTo>
                <a:lnTo>
                  <a:pt x="16" y="16"/>
                </a:lnTo>
                <a:lnTo>
                  <a:pt x="0" y="8"/>
                </a:lnTo>
                <a:lnTo>
                  <a:pt x="8"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78" name="Freeform 522"/>
          <p:cNvSpPr>
            <a:spLocks/>
          </p:cNvSpPr>
          <p:nvPr/>
        </p:nvSpPr>
        <p:spPr bwMode="auto">
          <a:xfrm>
            <a:off x="6045200" y="5583238"/>
            <a:ext cx="25400" cy="25400"/>
          </a:xfrm>
          <a:custGeom>
            <a:avLst/>
            <a:gdLst>
              <a:gd name="T0" fmla="*/ 2147483647 w 16"/>
              <a:gd name="T1" fmla="*/ 2147483647 h 16"/>
              <a:gd name="T2" fmla="*/ 2147483647 w 16"/>
              <a:gd name="T3" fmla="*/ 2147483647 h 16"/>
              <a:gd name="T4" fmla="*/ 2147483647 w 16"/>
              <a:gd name="T5" fmla="*/ 2147483647 h 16"/>
              <a:gd name="T6" fmla="*/ 0 w 16"/>
              <a:gd name="T7" fmla="*/ 2147483647 h 16"/>
              <a:gd name="T8" fmla="*/ 0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8"/>
                </a:lnTo>
                <a:lnTo>
                  <a:pt x="16" y="16"/>
                </a:lnTo>
                <a:lnTo>
                  <a:pt x="0" y="8"/>
                </a:lnTo>
                <a:lnTo>
                  <a:pt x="0"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79" name="Freeform 523"/>
          <p:cNvSpPr>
            <a:spLocks/>
          </p:cNvSpPr>
          <p:nvPr/>
        </p:nvSpPr>
        <p:spPr bwMode="auto">
          <a:xfrm>
            <a:off x="6045200" y="5595938"/>
            <a:ext cx="25400" cy="12700"/>
          </a:xfrm>
          <a:custGeom>
            <a:avLst/>
            <a:gdLst>
              <a:gd name="T0" fmla="*/ 2147483647 w 16"/>
              <a:gd name="T1" fmla="*/ 2147483647 h 8"/>
              <a:gd name="T2" fmla="*/ 2147483647 w 16"/>
              <a:gd name="T3" fmla="*/ 2147483647 h 8"/>
              <a:gd name="T4" fmla="*/ 2147483647 w 16"/>
              <a:gd name="T5" fmla="*/ 2147483647 h 8"/>
              <a:gd name="T6" fmla="*/ 0 w 16"/>
              <a:gd name="T7" fmla="*/ 2147483647 h 8"/>
              <a:gd name="T8" fmla="*/ 0 w 16"/>
              <a:gd name="T9" fmla="*/ 0 h 8"/>
              <a:gd name="T10" fmla="*/ 2147483647 w 16"/>
              <a:gd name="T11" fmla="*/ 2147483647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16" y="8"/>
                </a:lnTo>
                <a:lnTo>
                  <a:pt x="0" y="8"/>
                </a:lnTo>
                <a:lnTo>
                  <a:pt x="0"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80" name="Freeform 524"/>
          <p:cNvSpPr>
            <a:spLocks/>
          </p:cNvSpPr>
          <p:nvPr/>
        </p:nvSpPr>
        <p:spPr bwMode="auto">
          <a:xfrm>
            <a:off x="6045200" y="5595938"/>
            <a:ext cx="25400" cy="25400"/>
          </a:xfrm>
          <a:custGeom>
            <a:avLst/>
            <a:gdLst>
              <a:gd name="T0" fmla="*/ 2147483647 w 16"/>
              <a:gd name="T1" fmla="*/ 2147483647 h 16"/>
              <a:gd name="T2" fmla="*/ 2147483647 w 16"/>
              <a:gd name="T3" fmla="*/ 2147483647 h 16"/>
              <a:gd name="T4" fmla="*/ 2147483647 w 16"/>
              <a:gd name="T5" fmla="*/ 2147483647 h 16"/>
              <a:gd name="T6" fmla="*/ 0 w 16"/>
              <a:gd name="T7" fmla="*/ 0 h 16"/>
              <a:gd name="T8" fmla="*/ 0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8" y="16"/>
                </a:lnTo>
                <a:lnTo>
                  <a:pt x="0"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81" name="Freeform 525"/>
          <p:cNvSpPr>
            <a:spLocks/>
          </p:cNvSpPr>
          <p:nvPr/>
        </p:nvSpPr>
        <p:spPr bwMode="auto">
          <a:xfrm>
            <a:off x="6045206" y="5595938"/>
            <a:ext cx="12700" cy="25400"/>
          </a:xfrm>
          <a:custGeom>
            <a:avLst/>
            <a:gdLst>
              <a:gd name="T0" fmla="*/ 2147483647 w 8"/>
              <a:gd name="T1" fmla="*/ 2147483647 h 16"/>
              <a:gd name="T2" fmla="*/ 0 w 8"/>
              <a:gd name="T3" fmla="*/ 2147483647 h 16"/>
              <a:gd name="T4" fmla="*/ 0 w 8"/>
              <a:gd name="T5" fmla="*/ 2147483647 h 16"/>
              <a:gd name="T6" fmla="*/ 2147483647 w 8"/>
              <a:gd name="T7" fmla="*/ 0 h 16"/>
              <a:gd name="T8" fmla="*/ 2147483647 w 8"/>
              <a:gd name="T9" fmla="*/ 0 h 16"/>
              <a:gd name="T10" fmla="*/ 2147483647 w 8"/>
              <a:gd name="T11" fmla="*/ 2147483647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0" y="16"/>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82" name="Freeform 526"/>
          <p:cNvSpPr>
            <a:spLocks/>
          </p:cNvSpPr>
          <p:nvPr/>
        </p:nvSpPr>
        <p:spPr bwMode="auto">
          <a:xfrm>
            <a:off x="6032500" y="5595938"/>
            <a:ext cx="25400" cy="25400"/>
          </a:xfrm>
          <a:custGeom>
            <a:avLst/>
            <a:gdLst>
              <a:gd name="T0" fmla="*/ 2147483647 w 16"/>
              <a:gd name="T1" fmla="*/ 2147483647 h 16"/>
              <a:gd name="T2" fmla="*/ 0 w 16"/>
              <a:gd name="T3" fmla="*/ 2147483647 h 16"/>
              <a:gd name="T4" fmla="*/ 0 w 16"/>
              <a:gd name="T5" fmla="*/ 2147483647 h 16"/>
              <a:gd name="T6" fmla="*/ 2147483647 w 16"/>
              <a:gd name="T7" fmla="*/ 0 h 16"/>
              <a:gd name="T8" fmla="*/ 2147483647 w 16"/>
              <a:gd name="T9" fmla="*/ 2147483647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0" y="8"/>
                </a:lnTo>
                <a:lnTo>
                  <a:pt x="16" y="0"/>
                </a:lnTo>
                <a:lnTo>
                  <a:pt x="16"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83" name="Freeform 527"/>
          <p:cNvSpPr>
            <a:spLocks/>
          </p:cNvSpPr>
          <p:nvPr/>
        </p:nvSpPr>
        <p:spPr bwMode="auto">
          <a:xfrm>
            <a:off x="6032500" y="5583238"/>
            <a:ext cx="25400" cy="25400"/>
          </a:xfrm>
          <a:custGeom>
            <a:avLst/>
            <a:gdLst>
              <a:gd name="T0" fmla="*/ 0 w 16"/>
              <a:gd name="T1" fmla="*/ 2147483647 h 16"/>
              <a:gd name="T2" fmla="*/ 0 w 16"/>
              <a:gd name="T3" fmla="*/ 2147483647 h 16"/>
              <a:gd name="T4" fmla="*/ 0 w 16"/>
              <a:gd name="T5" fmla="*/ 0 h 16"/>
              <a:gd name="T6" fmla="*/ 2147483647 w 16"/>
              <a:gd name="T7" fmla="*/ 0 h 16"/>
              <a:gd name="T8" fmla="*/ 2147483647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16"/>
                </a:lnTo>
                <a:lnTo>
                  <a:pt x="0" y="0"/>
                </a:lnTo>
                <a:lnTo>
                  <a:pt x="16" y="0"/>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84" name="Freeform 528"/>
          <p:cNvSpPr>
            <a:spLocks/>
          </p:cNvSpPr>
          <p:nvPr/>
        </p:nvSpPr>
        <p:spPr bwMode="auto">
          <a:xfrm>
            <a:off x="6032500" y="5570538"/>
            <a:ext cx="25400" cy="25400"/>
          </a:xfrm>
          <a:custGeom>
            <a:avLst/>
            <a:gdLst>
              <a:gd name="T0" fmla="*/ 0 w 16"/>
              <a:gd name="T1" fmla="*/ 2147483647 h 16"/>
              <a:gd name="T2" fmla="*/ 0 w 16"/>
              <a:gd name="T3" fmla="*/ 2147483647 h 16"/>
              <a:gd name="T4" fmla="*/ 0 w 16"/>
              <a:gd name="T5" fmla="*/ 0 h 16"/>
              <a:gd name="T6" fmla="*/ 2147483647 w 16"/>
              <a:gd name="T7" fmla="*/ 0 h 16"/>
              <a:gd name="T8" fmla="*/ 2147483647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0" y="8"/>
                </a:lnTo>
                <a:lnTo>
                  <a:pt x="0" y="0"/>
                </a:lnTo>
                <a:lnTo>
                  <a:pt x="16" y="0"/>
                </a:lnTo>
                <a:lnTo>
                  <a:pt x="16"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85" name="Freeform 529"/>
          <p:cNvSpPr>
            <a:spLocks/>
          </p:cNvSpPr>
          <p:nvPr/>
        </p:nvSpPr>
        <p:spPr bwMode="auto">
          <a:xfrm>
            <a:off x="6032506" y="5557838"/>
            <a:ext cx="38100" cy="12700"/>
          </a:xfrm>
          <a:custGeom>
            <a:avLst/>
            <a:gdLst>
              <a:gd name="T0" fmla="*/ 2147483647 w 24"/>
              <a:gd name="T1" fmla="*/ 2147483647 h 8"/>
              <a:gd name="T2" fmla="*/ 0 w 24"/>
              <a:gd name="T3" fmla="*/ 2147483647 h 8"/>
              <a:gd name="T4" fmla="*/ 2147483647 w 24"/>
              <a:gd name="T5" fmla="*/ 0 h 8"/>
              <a:gd name="T6" fmla="*/ 2147483647 w 24"/>
              <a:gd name="T7" fmla="*/ 0 h 8"/>
              <a:gd name="T8" fmla="*/ 2147483647 w 24"/>
              <a:gd name="T9" fmla="*/ 2147483647 h 8"/>
              <a:gd name="T10" fmla="*/ 2147483647 w 24"/>
              <a:gd name="T11" fmla="*/ 2147483647 h 8"/>
              <a:gd name="T12" fmla="*/ 0 60000 65536"/>
              <a:gd name="T13" fmla="*/ 0 60000 65536"/>
              <a:gd name="T14" fmla="*/ 0 60000 65536"/>
              <a:gd name="T15" fmla="*/ 0 60000 65536"/>
              <a:gd name="T16" fmla="*/ 0 60000 65536"/>
              <a:gd name="T17" fmla="*/ 0 60000 65536"/>
              <a:gd name="T18" fmla="*/ 0 w 24"/>
              <a:gd name="T19" fmla="*/ 0 h 8"/>
              <a:gd name="T20" fmla="*/ 24 w 24"/>
              <a:gd name="T21" fmla="*/ 8 h 8"/>
            </a:gdLst>
            <a:ahLst/>
            <a:cxnLst>
              <a:cxn ang="T12">
                <a:pos x="T0" y="T1"/>
              </a:cxn>
              <a:cxn ang="T13">
                <a:pos x="T2" y="T3"/>
              </a:cxn>
              <a:cxn ang="T14">
                <a:pos x="T4" y="T5"/>
              </a:cxn>
              <a:cxn ang="T15">
                <a:pos x="T6" y="T7"/>
              </a:cxn>
              <a:cxn ang="T16">
                <a:pos x="T8" y="T9"/>
              </a:cxn>
              <a:cxn ang="T17">
                <a:pos x="T10" y="T11"/>
              </a:cxn>
            </a:cxnLst>
            <a:rect l="T18" t="T19" r="T20" b="T21"/>
            <a:pathLst>
              <a:path w="24" h="8">
                <a:moveTo>
                  <a:pt x="16" y="8"/>
                </a:moveTo>
                <a:lnTo>
                  <a:pt x="0" y="8"/>
                </a:lnTo>
                <a:lnTo>
                  <a:pt x="8" y="0"/>
                </a:lnTo>
                <a:lnTo>
                  <a:pt x="24"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86" name="Freeform 530"/>
          <p:cNvSpPr>
            <a:spLocks/>
          </p:cNvSpPr>
          <p:nvPr/>
        </p:nvSpPr>
        <p:spPr bwMode="auto">
          <a:xfrm>
            <a:off x="6032506" y="5545138"/>
            <a:ext cx="38100" cy="12700"/>
          </a:xfrm>
          <a:custGeom>
            <a:avLst/>
            <a:gdLst>
              <a:gd name="T0" fmla="*/ 2147483647 w 24"/>
              <a:gd name="T1" fmla="*/ 2147483647 h 8"/>
              <a:gd name="T2" fmla="*/ 2147483647 w 24"/>
              <a:gd name="T3" fmla="*/ 2147483647 h 8"/>
              <a:gd name="T4" fmla="*/ 0 w 24"/>
              <a:gd name="T5" fmla="*/ 0 h 8"/>
              <a:gd name="T6" fmla="*/ 2147483647 w 24"/>
              <a:gd name="T7" fmla="*/ 0 h 8"/>
              <a:gd name="T8" fmla="*/ 2147483647 w 24"/>
              <a:gd name="T9" fmla="*/ 2147483647 h 8"/>
              <a:gd name="T10" fmla="*/ 2147483647 w 24"/>
              <a:gd name="T11" fmla="*/ 2147483647 h 8"/>
              <a:gd name="T12" fmla="*/ 0 60000 65536"/>
              <a:gd name="T13" fmla="*/ 0 60000 65536"/>
              <a:gd name="T14" fmla="*/ 0 60000 65536"/>
              <a:gd name="T15" fmla="*/ 0 60000 65536"/>
              <a:gd name="T16" fmla="*/ 0 60000 65536"/>
              <a:gd name="T17" fmla="*/ 0 60000 65536"/>
              <a:gd name="T18" fmla="*/ 0 w 24"/>
              <a:gd name="T19" fmla="*/ 0 h 8"/>
              <a:gd name="T20" fmla="*/ 24 w 24"/>
              <a:gd name="T21" fmla="*/ 8 h 8"/>
            </a:gdLst>
            <a:ahLst/>
            <a:cxnLst>
              <a:cxn ang="T12">
                <a:pos x="T0" y="T1"/>
              </a:cxn>
              <a:cxn ang="T13">
                <a:pos x="T2" y="T3"/>
              </a:cxn>
              <a:cxn ang="T14">
                <a:pos x="T4" y="T5"/>
              </a:cxn>
              <a:cxn ang="T15">
                <a:pos x="T6" y="T7"/>
              </a:cxn>
              <a:cxn ang="T16">
                <a:pos x="T8" y="T9"/>
              </a:cxn>
              <a:cxn ang="T17">
                <a:pos x="T10" y="T11"/>
              </a:cxn>
            </a:cxnLst>
            <a:rect l="T18" t="T19" r="T20" b="T21"/>
            <a:pathLst>
              <a:path w="24" h="8">
                <a:moveTo>
                  <a:pt x="24" y="8"/>
                </a:moveTo>
                <a:lnTo>
                  <a:pt x="8" y="8"/>
                </a:lnTo>
                <a:lnTo>
                  <a:pt x="0" y="0"/>
                </a:lnTo>
                <a:lnTo>
                  <a:pt x="16" y="0"/>
                </a:lnTo>
                <a:lnTo>
                  <a:pt x="16" y="8"/>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87" name="Freeform 531"/>
          <p:cNvSpPr>
            <a:spLocks/>
          </p:cNvSpPr>
          <p:nvPr/>
        </p:nvSpPr>
        <p:spPr bwMode="auto">
          <a:xfrm>
            <a:off x="6032500" y="5532438"/>
            <a:ext cx="25400" cy="25400"/>
          </a:xfrm>
          <a:custGeom>
            <a:avLst/>
            <a:gdLst>
              <a:gd name="T0" fmla="*/ 2147483647 w 16"/>
              <a:gd name="T1" fmla="*/ 2147483647 h 16"/>
              <a:gd name="T2" fmla="*/ 0 w 16"/>
              <a:gd name="T3" fmla="*/ 2147483647 h 16"/>
              <a:gd name="T4" fmla="*/ 0 w 16"/>
              <a:gd name="T5" fmla="*/ 2147483647 h 16"/>
              <a:gd name="T6" fmla="*/ 2147483647 w 16"/>
              <a:gd name="T7" fmla="*/ 0 h 16"/>
              <a:gd name="T8" fmla="*/ 2147483647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0" y="16"/>
                </a:lnTo>
                <a:lnTo>
                  <a:pt x="0" y="8"/>
                </a:lnTo>
                <a:lnTo>
                  <a:pt x="8"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88" name="Freeform 532"/>
          <p:cNvSpPr>
            <a:spLocks/>
          </p:cNvSpPr>
          <p:nvPr/>
        </p:nvSpPr>
        <p:spPr bwMode="auto">
          <a:xfrm>
            <a:off x="6032500" y="5532438"/>
            <a:ext cx="12700" cy="12700"/>
          </a:xfrm>
          <a:custGeom>
            <a:avLst/>
            <a:gdLst>
              <a:gd name="T0" fmla="*/ 2147483647 w 8"/>
              <a:gd name="T1" fmla="*/ 0 h 8"/>
              <a:gd name="T2" fmla="*/ 2147483647 w 8"/>
              <a:gd name="T3" fmla="*/ 2147483647 h 8"/>
              <a:gd name="T4" fmla="*/ 2147483647 w 8"/>
              <a:gd name="T5" fmla="*/ 2147483647 h 8"/>
              <a:gd name="T6" fmla="*/ 0 w 8"/>
              <a:gd name="T7" fmla="*/ 0 h 8"/>
              <a:gd name="T8" fmla="*/ 0 w 8"/>
              <a:gd name="T9" fmla="*/ 0 h 8"/>
              <a:gd name="T10" fmla="*/ 2147483647 w 8"/>
              <a:gd name="T11" fmla="*/ 0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8" y="0"/>
                </a:moveTo>
                <a:lnTo>
                  <a:pt x="8" y="8"/>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89" name="Freeform 533"/>
          <p:cNvSpPr>
            <a:spLocks/>
          </p:cNvSpPr>
          <p:nvPr/>
        </p:nvSpPr>
        <p:spPr bwMode="auto">
          <a:xfrm>
            <a:off x="6032500" y="5532438"/>
            <a:ext cx="25400" cy="12700"/>
          </a:xfrm>
          <a:custGeom>
            <a:avLst/>
            <a:gdLst>
              <a:gd name="T0" fmla="*/ 0 w 16"/>
              <a:gd name="T1" fmla="*/ 0 h 8"/>
              <a:gd name="T2" fmla="*/ 2147483647 w 16"/>
              <a:gd name="T3" fmla="*/ 0 h 8"/>
              <a:gd name="T4" fmla="*/ 2147483647 w 16"/>
              <a:gd name="T5" fmla="*/ 2147483647 h 8"/>
              <a:gd name="T6" fmla="*/ 0 w 16"/>
              <a:gd name="T7" fmla="*/ 2147483647 h 8"/>
              <a:gd name="T8" fmla="*/ 0 w 16"/>
              <a:gd name="T9" fmla="*/ 2147483647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0"/>
                </a:lnTo>
                <a:lnTo>
                  <a:pt x="16" y="8"/>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90" name="Freeform 534"/>
          <p:cNvSpPr>
            <a:spLocks/>
          </p:cNvSpPr>
          <p:nvPr/>
        </p:nvSpPr>
        <p:spPr bwMode="auto">
          <a:xfrm>
            <a:off x="6032500" y="5545138"/>
            <a:ext cx="25400" cy="12700"/>
          </a:xfrm>
          <a:custGeom>
            <a:avLst/>
            <a:gdLst>
              <a:gd name="T0" fmla="*/ 2147483647 w 16"/>
              <a:gd name="T1" fmla="*/ 0 h 8"/>
              <a:gd name="T2" fmla="*/ 2147483647 w 16"/>
              <a:gd name="T3" fmla="*/ 0 h 8"/>
              <a:gd name="T4" fmla="*/ 2147483647 w 16"/>
              <a:gd name="T5" fmla="*/ 0 h 8"/>
              <a:gd name="T6" fmla="*/ 0 w 16"/>
              <a:gd name="T7" fmla="*/ 2147483647 h 8"/>
              <a:gd name="T8" fmla="*/ 0 w 16"/>
              <a:gd name="T9" fmla="*/ 0 h 8"/>
              <a:gd name="T10" fmla="*/ 2147483647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16" y="0"/>
                </a:lnTo>
                <a:lnTo>
                  <a:pt x="0" y="8"/>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91" name="Freeform 535"/>
          <p:cNvSpPr>
            <a:spLocks/>
          </p:cNvSpPr>
          <p:nvPr/>
        </p:nvSpPr>
        <p:spPr bwMode="auto">
          <a:xfrm>
            <a:off x="6032500" y="5545138"/>
            <a:ext cx="25400" cy="25400"/>
          </a:xfrm>
          <a:custGeom>
            <a:avLst/>
            <a:gdLst>
              <a:gd name="T0" fmla="*/ 2147483647 w 16"/>
              <a:gd name="T1" fmla="*/ 0 h 16"/>
              <a:gd name="T2" fmla="*/ 2147483647 w 16"/>
              <a:gd name="T3" fmla="*/ 2147483647 h 16"/>
              <a:gd name="T4" fmla="*/ 2147483647 w 16"/>
              <a:gd name="T5" fmla="*/ 2147483647 h 16"/>
              <a:gd name="T6" fmla="*/ 0 w 16"/>
              <a:gd name="T7" fmla="*/ 2147483647 h 16"/>
              <a:gd name="T8" fmla="*/ 0 w 16"/>
              <a:gd name="T9" fmla="*/ 2147483647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8"/>
                </a:lnTo>
                <a:lnTo>
                  <a:pt x="16" y="16"/>
                </a:lnTo>
                <a:lnTo>
                  <a:pt x="0" y="16"/>
                </a:lnTo>
                <a:lnTo>
                  <a:pt x="0" y="8"/>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92" name="Freeform 536"/>
          <p:cNvSpPr>
            <a:spLocks/>
          </p:cNvSpPr>
          <p:nvPr/>
        </p:nvSpPr>
        <p:spPr bwMode="auto">
          <a:xfrm>
            <a:off x="6032500" y="5570538"/>
            <a:ext cx="25400" cy="12700"/>
          </a:xfrm>
          <a:custGeom>
            <a:avLst/>
            <a:gdLst>
              <a:gd name="T0" fmla="*/ 2147483647 w 16"/>
              <a:gd name="T1" fmla="*/ 0 h 8"/>
              <a:gd name="T2" fmla="*/ 2147483647 w 16"/>
              <a:gd name="T3" fmla="*/ 0 h 8"/>
              <a:gd name="T4" fmla="*/ 2147483647 w 16"/>
              <a:gd name="T5" fmla="*/ 2147483647 h 8"/>
              <a:gd name="T6" fmla="*/ 0 w 16"/>
              <a:gd name="T7" fmla="*/ 2147483647 h 8"/>
              <a:gd name="T8" fmla="*/ 0 w 16"/>
              <a:gd name="T9" fmla="*/ 0 h 8"/>
              <a:gd name="T10" fmla="*/ 2147483647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16" y="0"/>
                </a:lnTo>
                <a:lnTo>
                  <a:pt x="16" y="8"/>
                </a:lnTo>
                <a:lnTo>
                  <a:pt x="0" y="8"/>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93" name="Freeform 537"/>
          <p:cNvSpPr>
            <a:spLocks/>
          </p:cNvSpPr>
          <p:nvPr/>
        </p:nvSpPr>
        <p:spPr bwMode="auto">
          <a:xfrm>
            <a:off x="6032500" y="5583238"/>
            <a:ext cx="25400" cy="25400"/>
          </a:xfrm>
          <a:custGeom>
            <a:avLst/>
            <a:gdLst>
              <a:gd name="T0" fmla="*/ 2147483647 w 16"/>
              <a:gd name="T1" fmla="*/ 0 h 16"/>
              <a:gd name="T2" fmla="*/ 2147483647 w 16"/>
              <a:gd name="T3" fmla="*/ 0 h 16"/>
              <a:gd name="T4" fmla="*/ 2147483647 w 16"/>
              <a:gd name="T5" fmla="*/ 2147483647 h 16"/>
              <a:gd name="T6" fmla="*/ 0 w 16"/>
              <a:gd name="T7" fmla="*/ 2147483647 h 16"/>
              <a:gd name="T8" fmla="*/ 0 w 16"/>
              <a:gd name="T9" fmla="*/ 0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0"/>
                </a:lnTo>
                <a:lnTo>
                  <a:pt x="16" y="8"/>
                </a:lnTo>
                <a:lnTo>
                  <a:pt x="0" y="16"/>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94" name="Freeform 538"/>
          <p:cNvSpPr>
            <a:spLocks/>
          </p:cNvSpPr>
          <p:nvPr/>
        </p:nvSpPr>
        <p:spPr bwMode="auto">
          <a:xfrm>
            <a:off x="6032506" y="5595938"/>
            <a:ext cx="38100" cy="25400"/>
          </a:xfrm>
          <a:custGeom>
            <a:avLst/>
            <a:gdLst>
              <a:gd name="T0" fmla="*/ 0 w 24"/>
              <a:gd name="T1" fmla="*/ 2147483647 h 16"/>
              <a:gd name="T2" fmla="*/ 2147483647 w 24"/>
              <a:gd name="T3" fmla="*/ 0 h 16"/>
              <a:gd name="T4" fmla="*/ 2147483647 w 24"/>
              <a:gd name="T5" fmla="*/ 2147483647 h 16"/>
              <a:gd name="T6" fmla="*/ 2147483647 w 24"/>
              <a:gd name="T7" fmla="*/ 2147483647 h 16"/>
              <a:gd name="T8" fmla="*/ 0 w 24"/>
              <a:gd name="T9" fmla="*/ 2147483647 h 16"/>
              <a:gd name="T10" fmla="*/ 0 w 24"/>
              <a:gd name="T11" fmla="*/ 2147483647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0" y="8"/>
                </a:moveTo>
                <a:lnTo>
                  <a:pt x="16" y="0"/>
                </a:lnTo>
                <a:lnTo>
                  <a:pt x="24" y="8"/>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95" name="Freeform 539"/>
          <p:cNvSpPr>
            <a:spLocks/>
          </p:cNvSpPr>
          <p:nvPr/>
        </p:nvSpPr>
        <p:spPr bwMode="auto">
          <a:xfrm>
            <a:off x="6045200" y="5608638"/>
            <a:ext cx="25400" cy="12700"/>
          </a:xfrm>
          <a:custGeom>
            <a:avLst/>
            <a:gdLst>
              <a:gd name="T0" fmla="*/ 0 w 16"/>
              <a:gd name="T1" fmla="*/ 2147483647 h 8"/>
              <a:gd name="T2" fmla="*/ 2147483647 w 16"/>
              <a:gd name="T3" fmla="*/ 0 h 8"/>
              <a:gd name="T4" fmla="*/ 2147483647 w 16"/>
              <a:gd name="T5" fmla="*/ 2147483647 h 8"/>
              <a:gd name="T6" fmla="*/ 0 w 16"/>
              <a:gd name="T7" fmla="*/ 2147483647 h 8"/>
              <a:gd name="T8" fmla="*/ 0 w 16"/>
              <a:gd name="T9" fmla="*/ 2147483647 h 8"/>
              <a:gd name="T10" fmla="*/ 0 w 16"/>
              <a:gd name="T11" fmla="*/ 2147483647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16" y="0"/>
                </a:lnTo>
                <a:lnTo>
                  <a:pt x="16"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96" name="Freeform 540"/>
          <p:cNvSpPr>
            <a:spLocks/>
          </p:cNvSpPr>
          <p:nvPr/>
        </p:nvSpPr>
        <p:spPr bwMode="auto">
          <a:xfrm>
            <a:off x="6045200" y="5621338"/>
            <a:ext cx="25400" cy="12700"/>
          </a:xfrm>
          <a:custGeom>
            <a:avLst/>
            <a:gdLst>
              <a:gd name="T0" fmla="*/ 0 w 16"/>
              <a:gd name="T1" fmla="*/ 0 h 8"/>
              <a:gd name="T2" fmla="*/ 2147483647 w 16"/>
              <a:gd name="T3" fmla="*/ 0 h 8"/>
              <a:gd name="T4" fmla="*/ 2147483647 w 16"/>
              <a:gd name="T5" fmla="*/ 2147483647 h 8"/>
              <a:gd name="T6" fmla="*/ 0 w 16"/>
              <a:gd name="T7" fmla="*/ 2147483647 h 8"/>
              <a:gd name="T8" fmla="*/ 0 w 16"/>
              <a:gd name="T9" fmla="*/ 0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0"/>
                </a:lnTo>
                <a:lnTo>
                  <a:pt x="16" y="8"/>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97" name="Freeform 541"/>
          <p:cNvSpPr>
            <a:spLocks/>
          </p:cNvSpPr>
          <p:nvPr/>
        </p:nvSpPr>
        <p:spPr bwMode="auto">
          <a:xfrm>
            <a:off x="6045200" y="5634038"/>
            <a:ext cx="25400" cy="12700"/>
          </a:xfrm>
          <a:custGeom>
            <a:avLst/>
            <a:gdLst>
              <a:gd name="T0" fmla="*/ 2147483647 w 16"/>
              <a:gd name="T1" fmla="*/ 0 h 8"/>
              <a:gd name="T2" fmla="*/ 2147483647 w 16"/>
              <a:gd name="T3" fmla="*/ 0 h 8"/>
              <a:gd name="T4" fmla="*/ 2147483647 w 16"/>
              <a:gd name="T5" fmla="*/ 2147483647 h 8"/>
              <a:gd name="T6" fmla="*/ 0 w 16"/>
              <a:gd name="T7" fmla="*/ 2147483647 h 8"/>
              <a:gd name="T8" fmla="*/ 0 w 16"/>
              <a:gd name="T9" fmla="*/ 0 h 8"/>
              <a:gd name="T10" fmla="*/ 2147483647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16" y="0"/>
                </a:lnTo>
                <a:lnTo>
                  <a:pt x="16" y="8"/>
                </a:lnTo>
                <a:lnTo>
                  <a:pt x="0" y="8"/>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98" name="Freeform 542"/>
          <p:cNvSpPr>
            <a:spLocks/>
          </p:cNvSpPr>
          <p:nvPr/>
        </p:nvSpPr>
        <p:spPr bwMode="auto">
          <a:xfrm>
            <a:off x="6045200" y="5634038"/>
            <a:ext cx="25400" cy="25400"/>
          </a:xfrm>
          <a:custGeom>
            <a:avLst/>
            <a:gdLst>
              <a:gd name="T0" fmla="*/ 2147483647 w 16"/>
              <a:gd name="T1" fmla="*/ 2147483647 h 16"/>
              <a:gd name="T2" fmla="*/ 2147483647 w 16"/>
              <a:gd name="T3" fmla="*/ 2147483647 h 16"/>
              <a:gd name="T4" fmla="*/ 2147483647 w 16"/>
              <a:gd name="T5" fmla="*/ 2147483647 h 16"/>
              <a:gd name="T6" fmla="*/ 0 w 16"/>
              <a:gd name="T7" fmla="*/ 2147483647 h 16"/>
              <a:gd name="T8" fmla="*/ 0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8"/>
                </a:lnTo>
                <a:lnTo>
                  <a:pt x="8" y="16"/>
                </a:lnTo>
                <a:lnTo>
                  <a:pt x="0" y="8"/>
                </a:lnTo>
                <a:lnTo>
                  <a:pt x="0"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899" name="Freeform 543"/>
          <p:cNvSpPr>
            <a:spLocks/>
          </p:cNvSpPr>
          <p:nvPr/>
        </p:nvSpPr>
        <p:spPr bwMode="auto">
          <a:xfrm>
            <a:off x="6032500" y="5646738"/>
            <a:ext cx="25400" cy="12700"/>
          </a:xfrm>
          <a:custGeom>
            <a:avLst/>
            <a:gdLst>
              <a:gd name="T0" fmla="*/ 2147483647 w 16"/>
              <a:gd name="T1" fmla="*/ 2147483647 h 8"/>
              <a:gd name="T2" fmla="*/ 2147483647 w 16"/>
              <a:gd name="T3" fmla="*/ 2147483647 h 8"/>
              <a:gd name="T4" fmla="*/ 2147483647 w 16"/>
              <a:gd name="T5" fmla="*/ 2147483647 h 8"/>
              <a:gd name="T6" fmla="*/ 0 w 16"/>
              <a:gd name="T7" fmla="*/ 0 h 8"/>
              <a:gd name="T8" fmla="*/ 2147483647 w 16"/>
              <a:gd name="T9" fmla="*/ 0 h 8"/>
              <a:gd name="T10" fmla="*/ 2147483647 w 16"/>
              <a:gd name="T11" fmla="*/ 2147483647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16" y="8"/>
                </a:lnTo>
                <a:lnTo>
                  <a:pt x="0" y="0"/>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00" name="Freeform 544"/>
          <p:cNvSpPr>
            <a:spLocks/>
          </p:cNvSpPr>
          <p:nvPr/>
        </p:nvSpPr>
        <p:spPr bwMode="auto">
          <a:xfrm>
            <a:off x="6032500" y="5646738"/>
            <a:ext cx="25400" cy="25400"/>
          </a:xfrm>
          <a:custGeom>
            <a:avLst/>
            <a:gdLst>
              <a:gd name="T0" fmla="*/ 0 w 16"/>
              <a:gd name="T1" fmla="*/ 0 h 16"/>
              <a:gd name="T2" fmla="*/ 2147483647 w 16"/>
              <a:gd name="T3" fmla="*/ 0 h 16"/>
              <a:gd name="T4" fmla="*/ 2147483647 w 16"/>
              <a:gd name="T5" fmla="*/ 0 h 16"/>
              <a:gd name="T6" fmla="*/ 2147483647 w 16"/>
              <a:gd name="T7" fmla="*/ 2147483647 h 16"/>
              <a:gd name="T8" fmla="*/ 2147483647 w 16"/>
              <a:gd name="T9" fmla="*/ 2147483647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8" y="0"/>
                </a:lnTo>
                <a:lnTo>
                  <a:pt x="16" y="0"/>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01" name="Freeform 545"/>
          <p:cNvSpPr>
            <a:spLocks/>
          </p:cNvSpPr>
          <p:nvPr/>
        </p:nvSpPr>
        <p:spPr bwMode="auto">
          <a:xfrm>
            <a:off x="6045200" y="5646738"/>
            <a:ext cx="25400" cy="25400"/>
          </a:xfrm>
          <a:custGeom>
            <a:avLst/>
            <a:gdLst>
              <a:gd name="T0" fmla="*/ 0 w 16"/>
              <a:gd name="T1" fmla="*/ 2147483647 h 16"/>
              <a:gd name="T2" fmla="*/ 0 w 16"/>
              <a:gd name="T3" fmla="*/ 0 h 16"/>
              <a:gd name="T4" fmla="*/ 0 w 16"/>
              <a:gd name="T5" fmla="*/ 0 h 16"/>
              <a:gd name="T6" fmla="*/ 2147483647 w 16"/>
              <a:gd name="T7" fmla="*/ 2147483647 h 16"/>
              <a:gd name="T8" fmla="*/ 2147483647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0"/>
                </a:lnTo>
                <a:lnTo>
                  <a:pt x="16" y="8"/>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02" name="Freeform 546"/>
          <p:cNvSpPr>
            <a:spLocks/>
          </p:cNvSpPr>
          <p:nvPr/>
        </p:nvSpPr>
        <p:spPr bwMode="auto">
          <a:xfrm>
            <a:off x="6045200" y="5634038"/>
            <a:ext cx="25400" cy="25400"/>
          </a:xfrm>
          <a:custGeom>
            <a:avLst/>
            <a:gdLst>
              <a:gd name="T0" fmla="*/ 2147483647 w 16"/>
              <a:gd name="T1" fmla="*/ 2147483647 h 16"/>
              <a:gd name="T2" fmla="*/ 0 w 16"/>
              <a:gd name="T3" fmla="*/ 2147483647 h 16"/>
              <a:gd name="T4" fmla="*/ 0 w 16"/>
              <a:gd name="T5" fmla="*/ 0 h 16"/>
              <a:gd name="T6" fmla="*/ 2147483647 w 16"/>
              <a:gd name="T7" fmla="*/ 2147483647 h 16"/>
              <a:gd name="T8" fmla="*/ 2147483647 w 16"/>
              <a:gd name="T9" fmla="*/ 2147483647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0" y="8"/>
                </a:lnTo>
                <a:lnTo>
                  <a:pt x="0" y="0"/>
                </a:lnTo>
                <a:lnTo>
                  <a:pt x="16" y="8"/>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03" name="Freeform 547"/>
          <p:cNvSpPr>
            <a:spLocks/>
          </p:cNvSpPr>
          <p:nvPr/>
        </p:nvSpPr>
        <p:spPr bwMode="auto">
          <a:xfrm>
            <a:off x="6045200" y="5634038"/>
            <a:ext cx="25400" cy="12700"/>
          </a:xfrm>
          <a:custGeom>
            <a:avLst/>
            <a:gdLst>
              <a:gd name="T0" fmla="*/ 2147483647 w 16"/>
              <a:gd name="T1" fmla="*/ 2147483647 h 8"/>
              <a:gd name="T2" fmla="*/ 0 w 16"/>
              <a:gd name="T3" fmla="*/ 2147483647 h 8"/>
              <a:gd name="T4" fmla="*/ 0 w 16"/>
              <a:gd name="T5" fmla="*/ 0 h 8"/>
              <a:gd name="T6" fmla="*/ 2147483647 w 16"/>
              <a:gd name="T7" fmla="*/ 0 h 8"/>
              <a:gd name="T8" fmla="*/ 2147483647 w 16"/>
              <a:gd name="T9" fmla="*/ 2147483647 h 8"/>
              <a:gd name="T10" fmla="*/ 2147483647 w 16"/>
              <a:gd name="T11" fmla="*/ 2147483647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0" y="8"/>
                </a:lnTo>
                <a:lnTo>
                  <a:pt x="0"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04" name="Freeform 548"/>
          <p:cNvSpPr>
            <a:spLocks/>
          </p:cNvSpPr>
          <p:nvPr/>
        </p:nvSpPr>
        <p:spPr bwMode="auto">
          <a:xfrm>
            <a:off x="6045200" y="5621338"/>
            <a:ext cx="25400" cy="12700"/>
          </a:xfrm>
          <a:custGeom>
            <a:avLst/>
            <a:gdLst>
              <a:gd name="T0" fmla="*/ 2147483647 w 16"/>
              <a:gd name="T1" fmla="*/ 2147483647 h 8"/>
              <a:gd name="T2" fmla="*/ 0 w 16"/>
              <a:gd name="T3" fmla="*/ 2147483647 h 8"/>
              <a:gd name="T4" fmla="*/ 0 w 16"/>
              <a:gd name="T5" fmla="*/ 0 h 8"/>
              <a:gd name="T6" fmla="*/ 2147483647 w 16"/>
              <a:gd name="T7" fmla="*/ 0 h 8"/>
              <a:gd name="T8" fmla="*/ 2147483647 w 16"/>
              <a:gd name="T9" fmla="*/ 2147483647 h 8"/>
              <a:gd name="T10" fmla="*/ 2147483647 w 16"/>
              <a:gd name="T11" fmla="*/ 2147483647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0" y="8"/>
                </a:lnTo>
                <a:lnTo>
                  <a:pt x="0"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05" name="Freeform 549"/>
          <p:cNvSpPr>
            <a:spLocks/>
          </p:cNvSpPr>
          <p:nvPr/>
        </p:nvSpPr>
        <p:spPr bwMode="auto">
          <a:xfrm>
            <a:off x="6045200" y="5608638"/>
            <a:ext cx="25400" cy="12700"/>
          </a:xfrm>
          <a:custGeom>
            <a:avLst/>
            <a:gdLst>
              <a:gd name="T0" fmla="*/ 0 w 16"/>
              <a:gd name="T1" fmla="*/ 2147483647 h 8"/>
              <a:gd name="T2" fmla="*/ 0 w 16"/>
              <a:gd name="T3" fmla="*/ 2147483647 h 8"/>
              <a:gd name="T4" fmla="*/ 0 w 16"/>
              <a:gd name="T5" fmla="*/ 0 h 8"/>
              <a:gd name="T6" fmla="*/ 2147483647 w 16"/>
              <a:gd name="T7" fmla="*/ 0 h 8"/>
              <a:gd name="T8" fmla="*/ 2147483647 w 16"/>
              <a:gd name="T9" fmla="*/ 2147483647 h 8"/>
              <a:gd name="T10" fmla="*/ 0 w 16"/>
              <a:gd name="T11" fmla="*/ 2147483647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8"/>
                </a:lnTo>
                <a:lnTo>
                  <a:pt x="0" y="0"/>
                </a:lnTo>
                <a:lnTo>
                  <a:pt x="16" y="0"/>
                </a:lnTo>
                <a:lnTo>
                  <a:pt x="16"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06" name="Freeform 550"/>
          <p:cNvSpPr>
            <a:spLocks/>
          </p:cNvSpPr>
          <p:nvPr/>
        </p:nvSpPr>
        <p:spPr bwMode="auto">
          <a:xfrm>
            <a:off x="6045200" y="5595938"/>
            <a:ext cx="25400" cy="12700"/>
          </a:xfrm>
          <a:custGeom>
            <a:avLst/>
            <a:gdLst>
              <a:gd name="T0" fmla="*/ 0 w 16"/>
              <a:gd name="T1" fmla="*/ 2147483647 h 8"/>
              <a:gd name="T2" fmla="*/ 0 w 16"/>
              <a:gd name="T3" fmla="*/ 0 h 8"/>
              <a:gd name="T4" fmla="*/ 2147483647 w 16"/>
              <a:gd name="T5" fmla="*/ 0 h 8"/>
              <a:gd name="T6" fmla="*/ 2147483647 w 16"/>
              <a:gd name="T7" fmla="*/ 0 h 8"/>
              <a:gd name="T8" fmla="*/ 2147483647 w 16"/>
              <a:gd name="T9" fmla="*/ 2147483647 h 8"/>
              <a:gd name="T10" fmla="*/ 0 w 16"/>
              <a:gd name="T11" fmla="*/ 2147483647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0"/>
                </a:lnTo>
                <a:lnTo>
                  <a:pt x="8" y="0"/>
                </a:lnTo>
                <a:lnTo>
                  <a:pt x="16" y="0"/>
                </a:lnTo>
                <a:lnTo>
                  <a:pt x="16"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07" name="Freeform 551"/>
          <p:cNvSpPr>
            <a:spLocks/>
          </p:cNvSpPr>
          <p:nvPr/>
        </p:nvSpPr>
        <p:spPr bwMode="auto">
          <a:xfrm>
            <a:off x="6057900" y="5570538"/>
            <a:ext cx="25400" cy="25400"/>
          </a:xfrm>
          <a:custGeom>
            <a:avLst/>
            <a:gdLst>
              <a:gd name="T0" fmla="*/ 0 w 16"/>
              <a:gd name="T1" fmla="*/ 2147483647 h 16"/>
              <a:gd name="T2" fmla="*/ 0 w 16"/>
              <a:gd name="T3" fmla="*/ 2147483647 h 16"/>
              <a:gd name="T4" fmla="*/ 0 w 16"/>
              <a:gd name="T5" fmla="*/ 0 h 16"/>
              <a:gd name="T6" fmla="*/ 2147483647 w 16"/>
              <a:gd name="T7" fmla="*/ 2147483647 h 16"/>
              <a:gd name="T8" fmla="*/ 2147483647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8"/>
                </a:lnTo>
                <a:lnTo>
                  <a:pt x="0" y="0"/>
                </a:lnTo>
                <a:lnTo>
                  <a:pt x="16" y="8"/>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08" name="Freeform 552"/>
          <p:cNvSpPr>
            <a:spLocks/>
          </p:cNvSpPr>
          <p:nvPr/>
        </p:nvSpPr>
        <p:spPr bwMode="auto">
          <a:xfrm>
            <a:off x="6057900" y="5570538"/>
            <a:ext cx="25400" cy="12700"/>
          </a:xfrm>
          <a:custGeom>
            <a:avLst/>
            <a:gdLst>
              <a:gd name="T0" fmla="*/ 2147483647 w 16"/>
              <a:gd name="T1" fmla="*/ 2147483647 h 8"/>
              <a:gd name="T2" fmla="*/ 0 w 16"/>
              <a:gd name="T3" fmla="*/ 2147483647 h 8"/>
              <a:gd name="T4" fmla="*/ 0 w 16"/>
              <a:gd name="T5" fmla="*/ 0 h 8"/>
              <a:gd name="T6" fmla="*/ 2147483647 w 16"/>
              <a:gd name="T7" fmla="*/ 0 h 8"/>
              <a:gd name="T8" fmla="*/ 2147483647 w 16"/>
              <a:gd name="T9" fmla="*/ 2147483647 h 8"/>
              <a:gd name="T10" fmla="*/ 2147483647 w 16"/>
              <a:gd name="T11" fmla="*/ 2147483647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0" y="8"/>
                </a:lnTo>
                <a:lnTo>
                  <a:pt x="0"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09" name="Freeform 553"/>
          <p:cNvSpPr>
            <a:spLocks/>
          </p:cNvSpPr>
          <p:nvPr/>
        </p:nvSpPr>
        <p:spPr bwMode="auto">
          <a:xfrm>
            <a:off x="6057904" y="5557838"/>
            <a:ext cx="38100" cy="12700"/>
          </a:xfrm>
          <a:custGeom>
            <a:avLst/>
            <a:gdLst>
              <a:gd name="T0" fmla="*/ 0 w 24"/>
              <a:gd name="T1" fmla="*/ 2147483647 h 8"/>
              <a:gd name="T2" fmla="*/ 0 w 24"/>
              <a:gd name="T3" fmla="*/ 2147483647 h 8"/>
              <a:gd name="T4" fmla="*/ 2147483647 w 24"/>
              <a:gd name="T5" fmla="*/ 0 h 8"/>
              <a:gd name="T6" fmla="*/ 2147483647 w 24"/>
              <a:gd name="T7" fmla="*/ 0 h 8"/>
              <a:gd name="T8" fmla="*/ 2147483647 w 24"/>
              <a:gd name="T9" fmla="*/ 2147483647 h 8"/>
              <a:gd name="T10" fmla="*/ 0 w 24"/>
              <a:gd name="T11" fmla="*/ 2147483647 h 8"/>
              <a:gd name="T12" fmla="*/ 0 60000 65536"/>
              <a:gd name="T13" fmla="*/ 0 60000 65536"/>
              <a:gd name="T14" fmla="*/ 0 60000 65536"/>
              <a:gd name="T15" fmla="*/ 0 60000 65536"/>
              <a:gd name="T16" fmla="*/ 0 60000 65536"/>
              <a:gd name="T17" fmla="*/ 0 60000 65536"/>
              <a:gd name="T18" fmla="*/ 0 w 24"/>
              <a:gd name="T19" fmla="*/ 0 h 8"/>
              <a:gd name="T20" fmla="*/ 24 w 24"/>
              <a:gd name="T21" fmla="*/ 8 h 8"/>
            </a:gdLst>
            <a:ahLst/>
            <a:cxnLst>
              <a:cxn ang="T12">
                <a:pos x="T0" y="T1"/>
              </a:cxn>
              <a:cxn ang="T13">
                <a:pos x="T2" y="T3"/>
              </a:cxn>
              <a:cxn ang="T14">
                <a:pos x="T4" y="T5"/>
              </a:cxn>
              <a:cxn ang="T15">
                <a:pos x="T6" y="T7"/>
              </a:cxn>
              <a:cxn ang="T16">
                <a:pos x="T8" y="T9"/>
              </a:cxn>
              <a:cxn ang="T17">
                <a:pos x="T10" y="T11"/>
              </a:cxn>
            </a:cxnLst>
            <a:rect l="T18" t="T19" r="T20" b="T21"/>
            <a:pathLst>
              <a:path w="24" h="8">
                <a:moveTo>
                  <a:pt x="0" y="8"/>
                </a:moveTo>
                <a:lnTo>
                  <a:pt x="0" y="8"/>
                </a:lnTo>
                <a:lnTo>
                  <a:pt x="8" y="0"/>
                </a:lnTo>
                <a:lnTo>
                  <a:pt x="24" y="0"/>
                </a:lnTo>
                <a:lnTo>
                  <a:pt x="16"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10" name="Freeform 554"/>
          <p:cNvSpPr>
            <a:spLocks/>
          </p:cNvSpPr>
          <p:nvPr/>
        </p:nvSpPr>
        <p:spPr bwMode="auto">
          <a:xfrm>
            <a:off x="6070600" y="5532438"/>
            <a:ext cx="25400" cy="25400"/>
          </a:xfrm>
          <a:custGeom>
            <a:avLst/>
            <a:gdLst>
              <a:gd name="T0" fmla="*/ 0 w 16"/>
              <a:gd name="T1" fmla="*/ 2147483647 h 16"/>
              <a:gd name="T2" fmla="*/ 0 w 16"/>
              <a:gd name="T3" fmla="*/ 2147483647 h 16"/>
              <a:gd name="T4" fmla="*/ 0 w 16"/>
              <a:gd name="T5" fmla="*/ 0 h 16"/>
              <a:gd name="T6" fmla="*/ 2147483647 w 16"/>
              <a:gd name="T7" fmla="*/ 2147483647 h 16"/>
              <a:gd name="T8" fmla="*/ 2147483647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16"/>
                </a:lnTo>
                <a:lnTo>
                  <a:pt x="0" y="0"/>
                </a:lnTo>
                <a:lnTo>
                  <a:pt x="16" y="8"/>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11" name="Freeform 555"/>
          <p:cNvSpPr>
            <a:spLocks/>
          </p:cNvSpPr>
          <p:nvPr/>
        </p:nvSpPr>
        <p:spPr bwMode="auto">
          <a:xfrm>
            <a:off x="6070600" y="5519738"/>
            <a:ext cx="25400" cy="25400"/>
          </a:xfrm>
          <a:custGeom>
            <a:avLst/>
            <a:gdLst>
              <a:gd name="T0" fmla="*/ 0 w 16"/>
              <a:gd name="T1" fmla="*/ 2147483647 h 16"/>
              <a:gd name="T2" fmla="*/ 0 w 16"/>
              <a:gd name="T3" fmla="*/ 2147483647 h 16"/>
              <a:gd name="T4" fmla="*/ 2147483647 w 16"/>
              <a:gd name="T5" fmla="*/ 0 h 16"/>
              <a:gd name="T6" fmla="*/ 2147483647 w 16"/>
              <a:gd name="T7" fmla="*/ 2147483647 h 16"/>
              <a:gd name="T8" fmla="*/ 2147483647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0" y="8"/>
                </a:lnTo>
                <a:lnTo>
                  <a:pt x="8" y="0"/>
                </a:lnTo>
                <a:lnTo>
                  <a:pt x="16" y="8"/>
                </a:lnTo>
                <a:lnTo>
                  <a:pt x="16"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12" name="Freeform 556"/>
          <p:cNvSpPr>
            <a:spLocks/>
          </p:cNvSpPr>
          <p:nvPr/>
        </p:nvSpPr>
        <p:spPr bwMode="auto">
          <a:xfrm>
            <a:off x="6083300" y="5519738"/>
            <a:ext cx="25400" cy="12700"/>
          </a:xfrm>
          <a:custGeom>
            <a:avLst/>
            <a:gdLst>
              <a:gd name="T0" fmla="*/ 2147483647 w 16"/>
              <a:gd name="T1" fmla="*/ 2147483647 h 8"/>
              <a:gd name="T2" fmla="*/ 0 w 16"/>
              <a:gd name="T3" fmla="*/ 0 h 8"/>
              <a:gd name="T4" fmla="*/ 0 w 16"/>
              <a:gd name="T5" fmla="*/ 0 h 8"/>
              <a:gd name="T6" fmla="*/ 2147483647 w 16"/>
              <a:gd name="T7" fmla="*/ 0 h 8"/>
              <a:gd name="T8" fmla="*/ 2147483647 w 16"/>
              <a:gd name="T9" fmla="*/ 2147483647 h 8"/>
              <a:gd name="T10" fmla="*/ 2147483647 w 16"/>
              <a:gd name="T11" fmla="*/ 2147483647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8" y="8"/>
                </a:moveTo>
                <a:lnTo>
                  <a:pt x="0" y="0"/>
                </a:lnTo>
                <a:lnTo>
                  <a:pt x="16" y="0"/>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13" name="Freeform 557"/>
          <p:cNvSpPr>
            <a:spLocks/>
          </p:cNvSpPr>
          <p:nvPr/>
        </p:nvSpPr>
        <p:spPr bwMode="auto">
          <a:xfrm>
            <a:off x="6083300" y="5507038"/>
            <a:ext cx="25400" cy="12700"/>
          </a:xfrm>
          <a:custGeom>
            <a:avLst/>
            <a:gdLst>
              <a:gd name="T0" fmla="*/ 2147483647 w 16"/>
              <a:gd name="T1" fmla="*/ 2147483647 h 8"/>
              <a:gd name="T2" fmla="*/ 0 w 16"/>
              <a:gd name="T3" fmla="*/ 2147483647 h 8"/>
              <a:gd name="T4" fmla="*/ 0 w 16"/>
              <a:gd name="T5" fmla="*/ 0 h 8"/>
              <a:gd name="T6" fmla="*/ 2147483647 w 16"/>
              <a:gd name="T7" fmla="*/ 0 h 8"/>
              <a:gd name="T8" fmla="*/ 2147483647 w 16"/>
              <a:gd name="T9" fmla="*/ 2147483647 h 8"/>
              <a:gd name="T10" fmla="*/ 2147483647 w 16"/>
              <a:gd name="T11" fmla="*/ 2147483647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0" y="8"/>
                </a:lnTo>
                <a:lnTo>
                  <a:pt x="0"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14" name="Freeform 558"/>
          <p:cNvSpPr>
            <a:spLocks/>
          </p:cNvSpPr>
          <p:nvPr/>
        </p:nvSpPr>
        <p:spPr bwMode="auto">
          <a:xfrm>
            <a:off x="6083300" y="5481638"/>
            <a:ext cx="25400" cy="25400"/>
          </a:xfrm>
          <a:custGeom>
            <a:avLst/>
            <a:gdLst>
              <a:gd name="T0" fmla="*/ 2147483647 w 16"/>
              <a:gd name="T1" fmla="*/ 2147483647 h 16"/>
              <a:gd name="T2" fmla="*/ 0 w 16"/>
              <a:gd name="T3" fmla="*/ 2147483647 h 16"/>
              <a:gd name="T4" fmla="*/ 0 w 16"/>
              <a:gd name="T5" fmla="*/ 0 h 16"/>
              <a:gd name="T6" fmla="*/ 2147483647 w 16"/>
              <a:gd name="T7" fmla="*/ 2147483647 h 16"/>
              <a:gd name="T8" fmla="*/ 2147483647 w 16"/>
              <a:gd name="T9" fmla="*/ 2147483647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0" y="16"/>
                </a:lnTo>
                <a:lnTo>
                  <a:pt x="0" y="0"/>
                </a:lnTo>
                <a:lnTo>
                  <a:pt x="16" y="8"/>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15" name="Freeform 559"/>
          <p:cNvSpPr>
            <a:spLocks/>
          </p:cNvSpPr>
          <p:nvPr/>
        </p:nvSpPr>
        <p:spPr bwMode="auto">
          <a:xfrm>
            <a:off x="6096001" y="5646738"/>
            <a:ext cx="38100" cy="50800"/>
          </a:xfrm>
          <a:custGeom>
            <a:avLst/>
            <a:gdLst>
              <a:gd name="T0" fmla="*/ 2147483647 w 24"/>
              <a:gd name="T1" fmla="*/ 2147483647 h 32"/>
              <a:gd name="T2" fmla="*/ 0 w 24"/>
              <a:gd name="T3" fmla="*/ 2147483647 h 32"/>
              <a:gd name="T4" fmla="*/ 2147483647 w 24"/>
              <a:gd name="T5" fmla="*/ 0 h 32"/>
              <a:gd name="T6" fmla="*/ 2147483647 w 24"/>
              <a:gd name="T7" fmla="*/ 2147483647 h 32"/>
              <a:gd name="T8" fmla="*/ 2147483647 w 24"/>
              <a:gd name="T9" fmla="*/ 2147483647 h 32"/>
              <a:gd name="T10" fmla="*/ 0 60000 65536"/>
              <a:gd name="T11" fmla="*/ 0 60000 65536"/>
              <a:gd name="T12" fmla="*/ 0 60000 65536"/>
              <a:gd name="T13" fmla="*/ 0 60000 65536"/>
              <a:gd name="T14" fmla="*/ 0 60000 65536"/>
              <a:gd name="T15" fmla="*/ 0 w 24"/>
              <a:gd name="T16" fmla="*/ 0 h 32"/>
              <a:gd name="T17" fmla="*/ 24 w 24"/>
              <a:gd name="T18" fmla="*/ 32 h 32"/>
            </a:gdLst>
            <a:ahLst/>
            <a:cxnLst>
              <a:cxn ang="T10">
                <a:pos x="T0" y="T1"/>
              </a:cxn>
              <a:cxn ang="T11">
                <a:pos x="T2" y="T3"/>
              </a:cxn>
              <a:cxn ang="T12">
                <a:pos x="T4" y="T5"/>
              </a:cxn>
              <a:cxn ang="T13">
                <a:pos x="T6" y="T7"/>
              </a:cxn>
              <a:cxn ang="T14">
                <a:pos x="T8" y="T9"/>
              </a:cxn>
            </a:cxnLst>
            <a:rect l="T15" t="T16" r="T17" b="T18"/>
            <a:pathLst>
              <a:path w="24" h="32">
                <a:moveTo>
                  <a:pt x="16" y="32"/>
                </a:moveTo>
                <a:lnTo>
                  <a:pt x="0" y="32"/>
                </a:lnTo>
                <a:lnTo>
                  <a:pt x="8" y="0"/>
                </a:lnTo>
                <a:lnTo>
                  <a:pt x="24" y="8"/>
                </a:lnTo>
                <a:lnTo>
                  <a:pt x="16"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16" name="Freeform 560"/>
          <p:cNvSpPr>
            <a:spLocks/>
          </p:cNvSpPr>
          <p:nvPr/>
        </p:nvSpPr>
        <p:spPr bwMode="auto">
          <a:xfrm>
            <a:off x="6108700" y="5621338"/>
            <a:ext cx="38100" cy="38100"/>
          </a:xfrm>
          <a:custGeom>
            <a:avLst/>
            <a:gdLst>
              <a:gd name="T0" fmla="*/ 0 w 24"/>
              <a:gd name="T1" fmla="*/ 2147483647 h 24"/>
              <a:gd name="T2" fmla="*/ 0 w 24"/>
              <a:gd name="T3" fmla="*/ 2147483647 h 24"/>
              <a:gd name="T4" fmla="*/ 2147483647 w 24"/>
              <a:gd name="T5" fmla="*/ 0 h 24"/>
              <a:gd name="T6" fmla="*/ 2147483647 w 24"/>
              <a:gd name="T7" fmla="*/ 2147483647 h 24"/>
              <a:gd name="T8" fmla="*/ 2147483647 w 24"/>
              <a:gd name="T9" fmla="*/ 2147483647 h 24"/>
              <a:gd name="T10" fmla="*/ 0 w 24"/>
              <a:gd name="T11" fmla="*/ 2147483647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6"/>
                </a:moveTo>
                <a:lnTo>
                  <a:pt x="0" y="16"/>
                </a:lnTo>
                <a:lnTo>
                  <a:pt x="8" y="0"/>
                </a:lnTo>
                <a:lnTo>
                  <a:pt x="24" y="8"/>
                </a:lnTo>
                <a:lnTo>
                  <a:pt x="16"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17" name="Freeform 561"/>
          <p:cNvSpPr>
            <a:spLocks/>
          </p:cNvSpPr>
          <p:nvPr/>
        </p:nvSpPr>
        <p:spPr bwMode="auto">
          <a:xfrm>
            <a:off x="6121400" y="5608638"/>
            <a:ext cx="38100" cy="25400"/>
          </a:xfrm>
          <a:custGeom>
            <a:avLst/>
            <a:gdLst>
              <a:gd name="T0" fmla="*/ 0 w 24"/>
              <a:gd name="T1" fmla="*/ 2147483647 h 16"/>
              <a:gd name="T2" fmla="*/ 0 w 24"/>
              <a:gd name="T3" fmla="*/ 2147483647 h 16"/>
              <a:gd name="T4" fmla="*/ 2147483647 w 24"/>
              <a:gd name="T5" fmla="*/ 0 h 16"/>
              <a:gd name="T6" fmla="*/ 2147483647 w 24"/>
              <a:gd name="T7" fmla="*/ 2147483647 h 16"/>
              <a:gd name="T8" fmla="*/ 2147483647 w 24"/>
              <a:gd name="T9" fmla="*/ 2147483647 h 16"/>
              <a:gd name="T10" fmla="*/ 0 w 24"/>
              <a:gd name="T11" fmla="*/ 2147483647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0" y="8"/>
                </a:moveTo>
                <a:lnTo>
                  <a:pt x="0" y="8"/>
                </a:lnTo>
                <a:lnTo>
                  <a:pt x="8" y="0"/>
                </a:lnTo>
                <a:lnTo>
                  <a:pt x="24" y="8"/>
                </a:lnTo>
                <a:lnTo>
                  <a:pt x="16"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18" name="Freeform 562"/>
          <p:cNvSpPr>
            <a:spLocks/>
          </p:cNvSpPr>
          <p:nvPr/>
        </p:nvSpPr>
        <p:spPr bwMode="auto">
          <a:xfrm>
            <a:off x="6134100" y="5595938"/>
            <a:ext cx="25400" cy="25400"/>
          </a:xfrm>
          <a:custGeom>
            <a:avLst/>
            <a:gdLst>
              <a:gd name="T0" fmla="*/ 0 w 16"/>
              <a:gd name="T1" fmla="*/ 2147483647 h 16"/>
              <a:gd name="T2" fmla="*/ 0 w 16"/>
              <a:gd name="T3" fmla="*/ 2147483647 h 16"/>
              <a:gd name="T4" fmla="*/ 0 w 16"/>
              <a:gd name="T5" fmla="*/ 0 h 16"/>
              <a:gd name="T6" fmla="*/ 2147483647 w 16"/>
              <a:gd name="T7" fmla="*/ 2147483647 h 16"/>
              <a:gd name="T8" fmla="*/ 2147483647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0" y="8"/>
                </a:lnTo>
                <a:lnTo>
                  <a:pt x="0" y="0"/>
                </a:lnTo>
                <a:lnTo>
                  <a:pt x="16" y="8"/>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19" name="Freeform 563"/>
          <p:cNvSpPr>
            <a:spLocks/>
          </p:cNvSpPr>
          <p:nvPr/>
        </p:nvSpPr>
        <p:spPr bwMode="auto">
          <a:xfrm>
            <a:off x="6134100" y="5583238"/>
            <a:ext cx="38100" cy="38100"/>
          </a:xfrm>
          <a:custGeom>
            <a:avLst/>
            <a:gdLst>
              <a:gd name="T0" fmla="*/ 0 w 24"/>
              <a:gd name="T1" fmla="*/ 2147483647 h 24"/>
              <a:gd name="T2" fmla="*/ 2147483647 w 24"/>
              <a:gd name="T3" fmla="*/ 2147483647 h 24"/>
              <a:gd name="T4" fmla="*/ 2147483647 w 24"/>
              <a:gd name="T5" fmla="*/ 0 h 24"/>
              <a:gd name="T6" fmla="*/ 2147483647 w 24"/>
              <a:gd name="T7" fmla="*/ 2147483647 h 24"/>
              <a:gd name="T8" fmla="*/ 2147483647 w 24"/>
              <a:gd name="T9" fmla="*/ 2147483647 h 24"/>
              <a:gd name="T10" fmla="*/ 0 w 24"/>
              <a:gd name="T11" fmla="*/ 2147483647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8"/>
                </a:moveTo>
                <a:lnTo>
                  <a:pt x="8" y="8"/>
                </a:lnTo>
                <a:lnTo>
                  <a:pt x="16" y="0"/>
                </a:lnTo>
                <a:lnTo>
                  <a:pt x="24" y="16"/>
                </a:lnTo>
                <a:lnTo>
                  <a:pt x="16" y="24"/>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20" name="Freeform 564"/>
          <p:cNvSpPr>
            <a:spLocks/>
          </p:cNvSpPr>
          <p:nvPr/>
        </p:nvSpPr>
        <p:spPr bwMode="auto">
          <a:xfrm>
            <a:off x="6159505" y="5570538"/>
            <a:ext cx="38100" cy="38100"/>
          </a:xfrm>
          <a:custGeom>
            <a:avLst/>
            <a:gdLst>
              <a:gd name="T0" fmla="*/ 2147483647 w 24"/>
              <a:gd name="T1" fmla="*/ 2147483647 h 24"/>
              <a:gd name="T2" fmla="*/ 0 w 24"/>
              <a:gd name="T3" fmla="*/ 2147483647 h 24"/>
              <a:gd name="T4" fmla="*/ 2147483647 w 24"/>
              <a:gd name="T5" fmla="*/ 0 h 24"/>
              <a:gd name="T6" fmla="*/ 2147483647 w 24"/>
              <a:gd name="T7" fmla="*/ 2147483647 h 24"/>
              <a:gd name="T8" fmla="*/ 2147483647 w 24"/>
              <a:gd name="T9" fmla="*/ 2147483647 h 24"/>
              <a:gd name="T10" fmla="*/ 2147483647 w 24"/>
              <a:gd name="T11" fmla="*/ 2147483647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8" y="24"/>
                </a:moveTo>
                <a:lnTo>
                  <a:pt x="0" y="8"/>
                </a:lnTo>
                <a:lnTo>
                  <a:pt x="8" y="0"/>
                </a:lnTo>
                <a:lnTo>
                  <a:pt x="24" y="8"/>
                </a:lnTo>
                <a:lnTo>
                  <a:pt x="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21" name="Freeform 565"/>
          <p:cNvSpPr>
            <a:spLocks/>
          </p:cNvSpPr>
          <p:nvPr/>
        </p:nvSpPr>
        <p:spPr bwMode="auto">
          <a:xfrm>
            <a:off x="6172204" y="5557838"/>
            <a:ext cx="38100" cy="25400"/>
          </a:xfrm>
          <a:custGeom>
            <a:avLst/>
            <a:gdLst>
              <a:gd name="T0" fmla="*/ 0 w 24"/>
              <a:gd name="T1" fmla="*/ 2147483647 h 16"/>
              <a:gd name="T2" fmla="*/ 0 w 24"/>
              <a:gd name="T3" fmla="*/ 2147483647 h 16"/>
              <a:gd name="T4" fmla="*/ 2147483647 w 24"/>
              <a:gd name="T5" fmla="*/ 0 h 16"/>
              <a:gd name="T6" fmla="*/ 2147483647 w 24"/>
              <a:gd name="T7" fmla="*/ 2147483647 h 16"/>
              <a:gd name="T8" fmla="*/ 2147483647 w 24"/>
              <a:gd name="T9" fmla="*/ 2147483647 h 16"/>
              <a:gd name="T10" fmla="*/ 0 w 24"/>
              <a:gd name="T11" fmla="*/ 2147483647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0" y="8"/>
                </a:moveTo>
                <a:lnTo>
                  <a:pt x="0" y="8"/>
                </a:lnTo>
                <a:lnTo>
                  <a:pt x="16" y="0"/>
                </a:lnTo>
                <a:lnTo>
                  <a:pt x="24" y="8"/>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22" name="Freeform 566"/>
          <p:cNvSpPr>
            <a:spLocks/>
          </p:cNvSpPr>
          <p:nvPr/>
        </p:nvSpPr>
        <p:spPr bwMode="auto">
          <a:xfrm>
            <a:off x="6197600" y="5545138"/>
            <a:ext cx="25400" cy="38100"/>
          </a:xfrm>
          <a:custGeom>
            <a:avLst/>
            <a:gdLst>
              <a:gd name="T0" fmla="*/ 0 w 16"/>
              <a:gd name="T1" fmla="*/ 2147483647 h 24"/>
              <a:gd name="T2" fmla="*/ 0 w 16"/>
              <a:gd name="T3" fmla="*/ 2147483647 h 24"/>
              <a:gd name="T4" fmla="*/ 2147483647 w 16"/>
              <a:gd name="T5" fmla="*/ 0 h 24"/>
              <a:gd name="T6" fmla="*/ 2147483647 w 16"/>
              <a:gd name="T7" fmla="*/ 2147483647 h 24"/>
              <a:gd name="T8" fmla="*/ 2147483647 w 16"/>
              <a:gd name="T9" fmla="*/ 2147483647 h 24"/>
              <a:gd name="T10" fmla="*/ 0 w 16"/>
              <a:gd name="T11" fmla="*/ 2147483647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0" y="8"/>
                </a:moveTo>
                <a:lnTo>
                  <a:pt x="0" y="8"/>
                </a:lnTo>
                <a:lnTo>
                  <a:pt x="8" y="0"/>
                </a:lnTo>
                <a:lnTo>
                  <a:pt x="16" y="16"/>
                </a:lnTo>
                <a:lnTo>
                  <a:pt x="8" y="24"/>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23" name="Freeform 567"/>
          <p:cNvSpPr>
            <a:spLocks/>
          </p:cNvSpPr>
          <p:nvPr/>
        </p:nvSpPr>
        <p:spPr bwMode="auto">
          <a:xfrm>
            <a:off x="6210302" y="5545138"/>
            <a:ext cx="12700" cy="25400"/>
          </a:xfrm>
          <a:custGeom>
            <a:avLst/>
            <a:gdLst>
              <a:gd name="T0" fmla="*/ 0 w 8"/>
              <a:gd name="T1" fmla="*/ 0 h 16"/>
              <a:gd name="T2" fmla="*/ 0 w 8"/>
              <a:gd name="T3" fmla="*/ 0 h 16"/>
              <a:gd name="T4" fmla="*/ 2147483647 w 8"/>
              <a:gd name="T5" fmla="*/ 0 h 16"/>
              <a:gd name="T6" fmla="*/ 2147483647 w 8"/>
              <a:gd name="T7" fmla="*/ 2147483647 h 16"/>
              <a:gd name="T8" fmla="*/ 2147483647 w 8"/>
              <a:gd name="T9" fmla="*/ 2147483647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0" y="0"/>
                </a:lnTo>
                <a:lnTo>
                  <a:pt x="8" y="0"/>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24" name="Freeform 568"/>
          <p:cNvSpPr>
            <a:spLocks/>
          </p:cNvSpPr>
          <p:nvPr/>
        </p:nvSpPr>
        <p:spPr bwMode="auto">
          <a:xfrm>
            <a:off x="6210301" y="5545138"/>
            <a:ext cx="25400" cy="25400"/>
          </a:xfrm>
          <a:custGeom>
            <a:avLst/>
            <a:gdLst>
              <a:gd name="T0" fmla="*/ 2147483647 w 16"/>
              <a:gd name="T1" fmla="*/ 2147483647 h 16"/>
              <a:gd name="T2" fmla="*/ 0 w 16"/>
              <a:gd name="T3" fmla="*/ 2147483647 h 16"/>
              <a:gd name="T4" fmla="*/ 0 w 16"/>
              <a:gd name="T5" fmla="*/ 0 h 16"/>
              <a:gd name="T6" fmla="*/ 2147483647 w 16"/>
              <a:gd name="T7" fmla="*/ 2147483647 h 16"/>
              <a:gd name="T8" fmla="*/ 2147483647 w 16"/>
              <a:gd name="T9" fmla="*/ 2147483647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0" y="8"/>
                </a:lnTo>
                <a:lnTo>
                  <a:pt x="0" y="0"/>
                </a:lnTo>
                <a:lnTo>
                  <a:pt x="16"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25" name="Freeform 569"/>
          <p:cNvSpPr>
            <a:spLocks/>
          </p:cNvSpPr>
          <p:nvPr/>
        </p:nvSpPr>
        <p:spPr bwMode="auto">
          <a:xfrm>
            <a:off x="6210301" y="5545138"/>
            <a:ext cx="25400" cy="25400"/>
          </a:xfrm>
          <a:custGeom>
            <a:avLst/>
            <a:gdLst>
              <a:gd name="T0" fmla="*/ 2147483647 w 16"/>
              <a:gd name="T1" fmla="*/ 2147483647 h 16"/>
              <a:gd name="T2" fmla="*/ 2147483647 w 16"/>
              <a:gd name="T3" fmla="*/ 2147483647 h 16"/>
              <a:gd name="T4" fmla="*/ 0 w 16"/>
              <a:gd name="T5" fmla="*/ 2147483647 h 16"/>
              <a:gd name="T6" fmla="*/ 2147483647 w 16"/>
              <a:gd name="T7" fmla="*/ 0 h 16"/>
              <a:gd name="T8" fmla="*/ 2147483647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8" y="16"/>
                </a:lnTo>
                <a:lnTo>
                  <a:pt x="0" y="8"/>
                </a:lnTo>
                <a:lnTo>
                  <a:pt x="8"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26" name="Freeform 570"/>
          <p:cNvSpPr>
            <a:spLocks/>
          </p:cNvSpPr>
          <p:nvPr/>
        </p:nvSpPr>
        <p:spPr bwMode="auto">
          <a:xfrm>
            <a:off x="6210302" y="5532438"/>
            <a:ext cx="12700" cy="38100"/>
          </a:xfrm>
          <a:custGeom>
            <a:avLst/>
            <a:gdLst>
              <a:gd name="T0" fmla="*/ 2147483647 w 8"/>
              <a:gd name="T1" fmla="*/ 2147483647 h 24"/>
              <a:gd name="T2" fmla="*/ 2147483647 w 8"/>
              <a:gd name="T3" fmla="*/ 2147483647 h 24"/>
              <a:gd name="T4" fmla="*/ 0 w 8"/>
              <a:gd name="T5" fmla="*/ 2147483647 h 24"/>
              <a:gd name="T6" fmla="*/ 0 w 8"/>
              <a:gd name="T7" fmla="*/ 0 h 24"/>
              <a:gd name="T8" fmla="*/ 2147483647 w 8"/>
              <a:gd name="T9" fmla="*/ 2147483647 h 24"/>
              <a:gd name="T10" fmla="*/ 2147483647 w 8"/>
              <a:gd name="T11" fmla="*/ 2147483647 h 24"/>
              <a:gd name="T12" fmla="*/ 0 60000 65536"/>
              <a:gd name="T13" fmla="*/ 0 60000 65536"/>
              <a:gd name="T14" fmla="*/ 0 60000 65536"/>
              <a:gd name="T15" fmla="*/ 0 60000 65536"/>
              <a:gd name="T16" fmla="*/ 0 60000 65536"/>
              <a:gd name="T17" fmla="*/ 0 60000 65536"/>
              <a:gd name="T18" fmla="*/ 0 w 8"/>
              <a:gd name="T19" fmla="*/ 0 h 24"/>
              <a:gd name="T20" fmla="*/ 8 w 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8" h="24">
                <a:moveTo>
                  <a:pt x="8" y="8"/>
                </a:moveTo>
                <a:lnTo>
                  <a:pt x="8" y="24"/>
                </a:lnTo>
                <a:lnTo>
                  <a:pt x="0" y="16"/>
                </a:lnTo>
                <a:lnTo>
                  <a:pt x="0" y="0"/>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27" name="Freeform 571"/>
          <p:cNvSpPr>
            <a:spLocks/>
          </p:cNvSpPr>
          <p:nvPr/>
        </p:nvSpPr>
        <p:spPr bwMode="auto">
          <a:xfrm>
            <a:off x="6184900" y="5532438"/>
            <a:ext cx="25400" cy="25400"/>
          </a:xfrm>
          <a:custGeom>
            <a:avLst/>
            <a:gdLst>
              <a:gd name="T0" fmla="*/ 2147483647 w 16"/>
              <a:gd name="T1" fmla="*/ 2147483647 h 16"/>
              <a:gd name="T2" fmla="*/ 2147483647 w 16"/>
              <a:gd name="T3" fmla="*/ 2147483647 h 16"/>
              <a:gd name="T4" fmla="*/ 0 w 16"/>
              <a:gd name="T5" fmla="*/ 2147483647 h 16"/>
              <a:gd name="T6" fmla="*/ 2147483647 w 16"/>
              <a:gd name="T7" fmla="*/ 0 h 16"/>
              <a:gd name="T8" fmla="*/ 2147483647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16" y="16"/>
                </a:lnTo>
                <a:lnTo>
                  <a:pt x="0" y="16"/>
                </a:lnTo>
                <a:lnTo>
                  <a:pt x="8" y="0"/>
                </a:lnTo>
                <a:lnTo>
                  <a:pt x="16"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28" name="Freeform 572"/>
          <p:cNvSpPr>
            <a:spLocks/>
          </p:cNvSpPr>
          <p:nvPr/>
        </p:nvSpPr>
        <p:spPr bwMode="auto">
          <a:xfrm>
            <a:off x="6172200" y="5532438"/>
            <a:ext cx="25400" cy="25400"/>
          </a:xfrm>
          <a:custGeom>
            <a:avLst/>
            <a:gdLst>
              <a:gd name="T0" fmla="*/ 2147483647 w 16"/>
              <a:gd name="T1" fmla="*/ 2147483647 h 16"/>
              <a:gd name="T2" fmla="*/ 2147483647 w 16"/>
              <a:gd name="T3" fmla="*/ 2147483647 h 16"/>
              <a:gd name="T4" fmla="*/ 0 w 16"/>
              <a:gd name="T5" fmla="*/ 2147483647 h 16"/>
              <a:gd name="T6" fmla="*/ 2147483647 w 16"/>
              <a:gd name="T7" fmla="*/ 0 h 16"/>
              <a:gd name="T8" fmla="*/ 2147483647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8" y="16"/>
                </a:lnTo>
                <a:lnTo>
                  <a:pt x="0" y="8"/>
                </a:lnTo>
                <a:lnTo>
                  <a:pt x="8" y="0"/>
                </a:lnTo>
                <a:lnTo>
                  <a:pt x="16"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29" name="Freeform 573"/>
          <p:cNvSpPr>
            <a:spLocks/>
          </p:cNvSpPr>
          <p:nvPr/>
        </p:nvSpPr>
        <p:spPr bwMode="auto">
          <a:xfrm>
            <a:off x="6172205" y="5519738"/>
            <a:ext cx="12700" cy="25400"/>
          </a:xfrm>
          <a:custGeom>
            <a:avLst/>
            <a:gdLst>
              <a:gd name="T0" fmla="*/ 2147483647 w 8"/>
              <a:gd name="T1" fmla="*/ 2147483647 h 16"/>
              <a:gd name="T2" fmla="*/ 0 w 8"/>
              <a:gd name="T3" fmla="*/ 2147483647 h 16"/>
              <a:gd name="T4" fmla="*/ 0 w 8"/>
              <a:gd name="T5" fmla="*/ 2147483647 h 16"/>
              <a:gd name="T6" fmla="*/ 2147483647 w 8"/>
              <a:gd name="T7" fmla="*/ 0 h 16"/>
              <a:gd name="T8" fmla="*/ 2147483647 w 8"/>
              <a:gd name="T9" fmla="*/ 2147483647 h 16"/>
              <a:gd name="T10" fmla="*/ 2147483647 w 8"/>
              <a:gd name="T11" fmla="*/ 2147483647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8"/>
                </a:moveTo>
                <a:lnTo>
                  <a:pt x="0" y="16"/>
                </a:lnTo>
                <a:lnTo>
                  <a:pt x="8" y="0"/>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30" name="Freeform 574"/>
          <p:cNvSpPr>
            <a:spLocks/>
          </p:cNvSpPr>
          <p:nvPr/>
        </p:nvSpPr>
        <p:spPr bwMode="auto">
          <a:xfrm>
            <a:off x="6159500" y="5519738"/>
            <a:ext cx="25400" cy="25400"/>
          </a:xfrm>
          <a:custGeom>
            <a:avLst/>
            <a:gdLst>
              <a:gd name="T0" fmla="*/ 2147483647 w 16"/>
              <a:gd name="T1" fmla="*/ 0 h 16"/>
              <a:gd name="T2" fmla="*/ 2147483647 w 16"/>
              <a:gd name="T3" fmla="*/ 2147483647 h 16"/>
              <a:gd name="T4" fmla="*/ 2147483647 w 16"/>
              <a:gd name="T5" fmla="*/ 2147483647 h 16"/>
              <a:gd name="T6" fmla="*/ 0 w 16"/>
              <a:gd name="T7" fmla="*/ 2147483647 h 16"/>
              <a:gd name="T8" fmla="*/ 0 w 16"/>
              <a:gd name="T9" fmla="*/ 2147483647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8"/>
                </a:lnTo>
                <a:lnTo>
                  <a:pt x="16" y="16"/>
                </a:lnTo>
                <a:lnTo>
                  <a:pt x="0" y="16"/>
                </a:lnTo>
                <a:lnTo>
                  <a:pt x="0" y="8"/>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31" name="Freeform 575"/>
          <p:cNvSpPr>
            <a:spLocks/>
          </p:cNvSpPr>
          <p:nvPr/>
        </p:nvSpPr>
        <p:spPr bwMode="auto">
          <a:xfrm>
            <a:off x="6159500" y="5532438"/>
            <a:ext cx="25400" cy="25400"/>
          </a:xfrm>
          <a:custGeom>
            <a:avLst/>
            <a:gdLst>
              <a:gd name="T0" fmla="*/ 0 w 16"/>
              <a:gd name="T1" fmla="*/ 2147483647 h 16"/>
              <a:gd name="T2" fmla="*/ 2147483647 w 16"/>
              <a:gd name="T3" fmla="*/ 0 h 16"/>
              <a:gd name="T4" fmla="*/ 2147483647 w 16"/>
              <a:gd name="T5" fmla="*/ 0 h 16"/>
              <a:gd name="T6" fmla="*/ 2147483647 w 16"/>
              <a:gd name="T7" fmla="*/ 2147483647 h 16"/>
              <a:gd name="T8" fmla="*/ 2147483647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16" y="0"/>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32" name="Freeform 576"/>
          <p:cNvSpPr>
            <a:spLocks/>
          </p:cNvSpPr>
          <p:nvPr/>
        </p:nvSpPr>
        <p:spPr bwMode="auto">
          <a:xfrm>
            <a:off x="6172200" y="5532438"/>
            <a:ext cx="25400" cy="25400"/>
          </a:xfrm>
          <a:custGeom>
            <a:avLst/>
            <a:gdLst>
              <a:gd name="T0" fmla="*/ 0 w 16"/>
              <a:gd name="T1" fmla="*/ 2147483647 h 16"/>
              <a:gd name="T2" fmla="*/ 0 w 16"/>
              <a:gd name="T3" fmla="*/ 0 h 16"/>
              <a:gd name="T4" fmla="*/ 2147483647 w 16"/>
              <a:gd name="T5" fmla="*/ 0 h 16"/>
              <a:gd name="T6" fmla="*/ 2147483647 w 16"/>
              <a:gd name="T7" fmla="*/ 2147483647 h 16"/>
              <a:gd name="T8" fmla="*/ 2147483647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0"/>
                </a:lnTo>
                <a:lnTo>
                  <a:pt x="8" y="0"/>
                </a:lnTo>
                <a:lnTo>
                  <a:pt x="16" y="16"/>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33" name="Freeform 577"/>
          <p:cNvSpPr>
            <a:spLocks/>
          </p:cNvSpPr>
          <p:nvPr/>
        </p:nvSpPr>
        <p:spPr bwMode="auto">
          <a:xfrm>
            <a:off x="6184900" y="5532438"/>
            <a:ext cx="25400" cy="25400"/>
          </a:xfrm>
          <a:custGeom>
            <a:avLst/>
            <a:gdLst>
              <a:gd name="T0" fmla="*/ 0 w 16"/>
              <a:gd name="T1" fmla="*/ 0 h 16"/>
              <a:gd name="T2" fmla="*/ 0 w 16"/>
              <a:gd name="T3" fmla="*/ 0 h 16"/>
              <a:gd name="T4" fmla="*/ 2147483647 w 16"/>
              <a:gd name="T5" fmla="*/ 0 h 16"/>
              <a:gd name="T6" fmla="*/ 2147483647 w 16"/>
              <a:gd name="T7" fmla="*/ 2147483647 h 16"/>
              <a:gd name="T8" fmla="*/ 2147483647 w 16"/>
              <a:gd name="T9" fmla="*/ 2147483647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0" y="0"/>
                </a:lnTo>
                <a:lnTo>
                  <a:pt x="8" y="0"/>
                </a:lnTo>
                <a:lnTo>
                  <a:pt x="16" y="16"/>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34" name="Freeform 578"/>
          <p:cNvSpPr>
            <a:spLocks/>
          </p:cNvSpPr>
          <p:nvPr/>
        </p:nvSpPr>
        <p:spPr bwMode="auto">
          <a:xfrm>
            <a:off x="6197603" y="5532438"/>
            <a:ext cx="12700" cy="25400"/>
          </a:xfrm>
          <a:custGeom>
            <a:avLst/>
            <a:gdLst>
              <a:gd name="T0" fmla="*/ 0 w 8"/>
              <a:gd name="T1" fmla="*/ 0 h 16"/>
              <a:gd name="T2" fmla="*/ 0 w 8"/>
              <a:gd name="T3" fmla="*/ 0 h 16"/>
              <a:gd name="T4" fmla="*/ 2147483647 w 8"/>
              <a:gd name="T5" fmla="*/ 0 h 16"/>
              <a:gd name="T6" fmla="*/ 2147483647 w 8"/>
              <a:gd name="T7" fmla="*/ 2147483647 h 16"/>
              <a:gd name="T8" fmla="*/ 0 w 8"/>
              <a:gd name="T9" fmla="*/ 2147483647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0" y="0"/>
                </a:lnTo>
                <a:lnTo>
                  <a:pt x="8" y="0"/>
                </a:lnTo>
                <a:lnTo>
                  <a:pt x="8" y="16"/>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35" name="Freeform 579"/>
          <p:cNvSpPr>
            <a:spLocks/>
          </p:cNvSpPr>
          <p:nvPr/>
        </p:nvSpPr>
        <p:spPr bwMode="auto">
          <a:xfrm>
            <a:off x="6197600" y="5532438"/>
            <a:ext cx="25400" cy="25400"/>
          </a:xfrm>
          <a:custGeom>
            <a:avLst/>
            <a:gdLst>
              <a:gd name="T0" fmla="*/ 2147483647 w 16"/>
              <a:gd name="T1" fmla="*/ 0 h 16"/>
              <a:gd name="T2" fmla="*/ 2147483647 w 16"/>
              <a:gd name="T3" fmla="*/ 0 h 16"/>
              <a:gd name="T4" fmla="*/ 2147483647 w 16"/>
              <a:gd name="T5" fmla="*/ 0 h 16"/>
              <a:gd name="T6" fmla="*/ 2147483647 w 16"/>
              <a:gd name="T7" fmla="*/ 2147483647 h 16"/>
              <a:gd name="T8" fmla="*/ 0 w 16"/>
              <a:gd name="T9" fmla="*/ 2147483647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8" y="0"/>
                </a:lnTo>
                <a:lnTo>
                  <a:pt x="16" y="0"/>
                </a:lnTo>
                <a:lnTo>
                  <a:pt x="8" y="16"/>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36" name="Freeform 580"/>
          <p:cNvSpPr>
            <a:spLocks/>
          </p:cNvSpPr>
          <p:nvPr/>
        </p:nvSpPr>
        <p:spPr bwMode="auto">
          <a:xfrm>
            <a:off x="6210301" y="5532438"/>
            <a:ext cx="25400" cy="25400"/>
          </a:xfrm>
          <a:custGeom>
            <a:avLst/>
            <a:gdLst>
              <a:gd name="T0" fmla="*/ 2147483647 w 16"/>
              <a:gd name="T1" fmla="*/ 0 h 16"/>
              <a:gd name="T2" fmla="*/ 2147483647 w 16"/>
              <a:gd name="T3" fmla="*/ 0 h 16"/>
              <a:gd name="T4" fmla="*/ 2147483647 w 16"/>
              <a:gd name="T5" fmla="*/ 2147483647 h 16"/>
              <a:gd name="T6" fmla="*/ 2147483647 w 16"/>
              <a:gd name="T7" fmla="*/ 2147483647 h 16"/>
              <a:gd name="T8" fmla="*/ 0 w 16"/>
              <a:gd name="T9" fmla="*/ 2147483647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8" y="0"/>
                </a:lnTo>
                <a:lnTo>
                  <a:pt x="16" y="8"/>
                </a:lnTo>
                <a:lnTo>
                  <a:pt x="8" y="16"/>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37" name="Freeform 581"/>
          <p:cNvSpPr>
            <a:spLocks/>
          </p:cNvSpPr>
          <p:nvPr/>
        </p:nvSpPr>
        <p:spPr bwMode="auto">
          <a:xfrm>
            <a:off x="6223000" y="5545138"/>
            <a:ext cx="25400" cy="38100"/>
          </a:xfrm>
          <a:custGeom>
            <a:avLst/>
            <a:gdLst>
              <a:gd name="T0" fmla="*/ 2147483647 w 16"/>
              <a:gd name="T1" fmla="*/ 0 h 24"/>
              <a:gd name="T2" fmla="*/ 2147483647 w 16"/>
              <a:gd name="T3" fmla="*/ 0 h 24"/>
              <a:gd name="T4" fmla="*/ 2147483647 w 16"/>
              <a:gd name="T5" fmla="*/ 2147483647 h 24"/>
              <a:gd name="T6" fmla="*/ 2147483647 w 16"/>
              <a:gd name="T7" fmla="*/ 2147483647 h 24"/>
              <a:gd name="T8" fmla="*/ 0 w 16"/>
              <a:gd name="T9" fmla="*/ 2147483647 h 24"/>
              <a:gd name="T10" fmla="*/ 2147483647 w 16"/>
              <a:gd name="T11" fmla="*/ 0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0"/>
                </a:moveTo>
                <a:lnTo>
                  <a:pt x="8" y="0"/>
                </a:lnTo>
                <a:lnTo>
                  <a:pt x="16" y="8"/>
                </a:lnTo>
                <a:lnTo>
                  <a:pt x="8" y="24"/>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38" name="Freeform 582"/>
          <p:cNvSpPr>
            <a:spLocks/>
          </p:cNvSpPr>
          <p:nvPr/>
        </p:nvSpPr>
        <p:spPr bwMode="auto">
          <a:xfrm>
            <a:off x="6235700" y="5557838"/>
            <a:ext cx="25400" cy="25400"/>
          </a:xfrm>
          <a:custGeom>
            <a:avLst/>
            <a:gdLst>
              <a:gd name="T0" fmla="*/ 0 w 16"/>
              <a:gd name="T1" fmla="*/ 2147483647 h 16"/>
              <a:gd name="T2" fmla="*/ 2147483647 w 16"/>
              <a:gd name="T3" fmla="*/ 0 h 16"/>
              <a:gd name="T4" fmla="*/ 2147483647 w 16"/>
              <a:gd name="T5" fmla="*/ 2147483647 h 16"/>
              <a:gd name="T6" fmla="*/ 2147483647 w 16"/>
              <a:gd name="T7" fmla="*/ 2147483647 h 16"/>
              <a:gd name="T8" fmla="*/ 0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8" y="0"/>
                </a:lnTo>
                <a:lnTo>
                  <a:pt x="16" y="8"/>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39" name="Freeform 583"/>
          <p:cNvSpPr>
            <a:spLocks/>
          </p:cNvSpPr>
          <p:nvPr/>
        </p:nvSpPr>
        <p:spPr bwMode="auto">
          <a:xfrm>
            <a:off x="6248400" y="5570538"/>
            <a:ext cx="25400" cy="25400"/>
          </a:xfrm>
          <a:custGeom>
            <a:avLst/>
            <a:gdLst>
              <a:gd name="T0" fmla="*/ 2147483647 w 16"/>
              <a:gd name="T1" fmla="*/ 0 h 16"/>
              <a:gd name="T2" fmla="*/ 2147483647 w 16"/>
              <a:gd name="T3" fmla="*/ 0 h 16"/>
              <a:gd name="T4" fmla="*/ 2147483647 w 16"/>
              <a:gd name="T5" fmla="*/ 2147483647 h 16"/>
              <a:gd name="T6" fmla="*/ 0 w 16"/>
              <a:gd name="T7" fmla="*/ 2147483647 h 16"/>
              <a:gd name="T8" fmla="*/ 0 w 16"/>
              <a:gd name="T9" fmla="*/ 2147483647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8" y="0"/>
                </a:lnTo>
                <a:lnTo>
                  <a:pt x="16" y="8"/>
                </a:lnTo>
                <a:lnTo>
                  <a:pt x="0"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40" name="Freeform 584"/>
          <p:cNvSpPr>
            <a:spLocks/>
          </p:cNvSpPr>
          <p:nvPr/>
        </p:nvSpPr>
        <p:spPr bwMode="auto">
          <a:xfrm>
            <a:off x="6248400" y="5583238"/>
            <a:ext cx="25400" cy="12700"/>
          </a:xfrm>
          <a:custGeom>
            <a:avLst/>
            <a:gdLst>
              <a:gd name="T0" fmla="*/ 2147483647 w 16"/>
              <a:gd name="T1" fmla="*/ 0 h 8"/>
              <a:gd name="T2" fmla="*/ 2147483647 w 16"/>
              <a:gd name="T3" fmla="*/ 2147483647 h 8"/>
              <a:gd name="T4" fmla="*/ 2147483647 w 16"/>
              <a:gd name="T5" fmla="*/ 2147483647 h 8"/>
              <a:gd name="T6" fmla="*/ 0 w 16"/>
              <a:gd name="T7" fmla="*/ 2147483647 h 8"/>
              <a:gd name="T8" fmla="*/ 0 w 16"/>
              <a:gd name="T9" fmla="*/ 0 h 8"/>
              <a:gd name="T10" fmla="*/ 2147483647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16" y="8"/>
                </a:lnTo>
                <a:lnTo>
                  <a:pt x="0" y="8"/>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41" name="Freeform 585"/>
          <p:cNvSpPr>
            <a:spLocks/>
          </p:cNvSpPr>
          <p:nvPr/>
        </p:nvSpPr>
        <p:spPr bwMode="auto">
          <a:xfrm>
            <a:off x="6235700" y="5583238"/>
            <a:ext cx="38100" cy="25400"/>
          </a:xfrm>
          <a:custGeom>
            <a:avLst/>
            <a:gdLst>
              <a:gd name="T0" fmla="*/ 2147483647 w 24"/>
              <a:gd name="T1" fmla="*/ 2147483647 h 16"/>
              <a:gd name="T2" fmla="*/ 2147483647 w 24"/>
              <a:gd name="T3" fmla="*/ 2147483647 h 16"/>
              <a:gd name="T4" fmla="*/ 2147483647 w 24"/>
              <a:gd name="T5" fmla="*/ 2147483647 h 16"/>
              <a:gd name="T6" fmla="*/ 0 w 24"/>
              <a:gd name="T7" fmla="*/ 2147483647 h 16"/>
              <a:gd name="T8" fmla="*/ 2147483647 w 24"/>
              <a:gd name="T9" fmla="*/ 0 h 16"/>
              <a:gd name="T10" fmla="*/ 2147483647 w 24"/>
              <a:gd name="T11" fmla="*/ 2147483647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8"/>
                </a:moveTo>
                <a:lnTo>
                  <a:pt x="24" y="8"/>
                </a:lnTo>
                <a:lnTo>
                  <a:pt x="16" y="16"/>
                </a:lnTo>
                <a:lnTo>
                  <a:pt x="0" y="8"/>
                </a:lnTo>
                <a:lnTo>
                  <a:pt x="8"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42" name="Freeform 586"/>
          <p:cNvSpPr>
            <a:spLocks/>
          </p:cNvSpPr>
          <p:nvPr/>
        </p:nvSpPr>
        <p:spPr bwMode="auto">
          <a:xfrm>
            <a:off x="6235700" y="5595938"/>
            <a:ext cx="25400" cy="25400"/>
          </a:xfrm>
          <a:custGeom>
            <a:avLst/>
            <a:gdLst>
              <a:gd name="T0" fmla="*/ 0 w 16"/>
              <a:gd name="T1" fmla="*/ 0 h 16"/>
              <a:gd name="T2" fmla="*/ 2147483647 w 16"/>
              <a:gd name="T3" fmla="*/ 2147483647 h 16"/>
              <a:gd name="T4" fmla="*/ 2147483647 w 16"/>
              <a:gd name="T5" fmla="*/ 2147483647 h 16"/>
              <a:gd name="T6" fmla="*/ 0 w 16"/>
              <a:gd name="T7" fmla="*/ 2147483647 h 16"/>
              <a:gd name="T8" fmla="*/ 0 w 16"/>
              <a:gd name="T9" fmla="*/ 0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16" y="8"/>
                </a:lnTo>
                <a:lnTo>
                  <a:pt x="16" y="16"/>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43" name="Freeform 587"/>
          <p:cNvSpPr>
            <a:spLocks/>
          </p:cNvSpPr>
          <p:nvPr/>
        </p:nvSpPr>
        <p:spPr bwMode="auto">
          <a:xfrm>
            <a:off x="6223000" y="5608638"/>
            <a:ext cx="38100" cy="25400"/>
          </a:xfrm>
          <a:custGeom>
            <a:avLst/>
            <a:gdLst>
              <a:gd name="T0" fmla="*/ 2147483647 w 24"/>
              <a:gd name="T1" fmla="*/ 2147483647 h 16"/>
              <a:gd name="T2" fmla="*/ 2147483647 w 24"/>
              <a:gd name="T3" fmla="*/ 2147483647 h 16"/>
              <a:gd name="T4" fmla="*/ 2147483647 w 24"/>
              <a:gd name="T5" fmla="*/ 2147483647 h 16"/>
              <a:gd name="T6" fmla="*/ 0 w 24"/>
              <a:gd name="T7" fmla="*/ 2147483647 h 16"/>
              <a:gd name="T8" fmla="*/ 2147483647 w 24"/>
              <a:gd name="T9" fmla="*/ 0 h 16"/>
              <a:gd name="T10" fmla="*/ 2147483647 w 24"/>
              <a:gd name="T11" fmla="*/ 2147483647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8"/>
                </a:moveTo>
                <a:lnTo>
                  <a:pt x="24" y="8"/>
                </a:lnTo>
                <a:lnTo>
                  <a:pt x="16" y="16"/>
                </a:lnTo>
                <a:lnTo>
                  <a:pt x="0" y="8"/>
                </a:lnTo>
                <a:lnTo>
                  <a:pt x="8"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44" name="Freeform 588"/>
          <p:cNvSpPr>
            <a:spLocks/>
          </p:cNvSpPr>
          <p:nvPr/>
        </p:nvSpPr>
        <p:spPr bwMode="auto">
          <a:xfrm>
            <a:off x="6223000" y="5621338"/>
            <a:ext cx="25400" cy="25400"/>
          </a:xfrm>
          <a:custGeom>
            <a:avLst/>
            <a:gdLst>
              <a:gd name="T0" fmla="*/ 2147483647 w 16"/>
              <a:gd name="T1" fmla="*/ 2147483647 h 16"/>
              <a:gd name="T2" fmla="*/ 2147483647 w 16"/>
              <a:gd name="T3" fmla="*/ 2147483647 h 16"/>
              <a:gd name="T4" fmla="*/ 2147483647 w 16"/>
              <a:gd name="T5" fmla="*/ 2147483647 h 16"/>
              <a:gd name="T6" fmla="*/ 0 w 16"/>
              <a:gd name="T7" fmla="*/ 2147483647 h 16"/>
              <a:gd name="T8" fmla="*/ 0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8"/>
                </a:lnTo>
                <a:lnTo>
                  <a:pt x="8" y="16"/>
                </a:lnTo>
                <a:lnTo>
                  <a:pt x="0" y="8"/>
                </a:lnTo>
                <a:lnTo>
                  <a:pt x="0"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45" name="Freeform 589"/>
          <p:cNvSpPr>
            <a:spLocks/>
          </p:cNvSpPr>
          <p:nvPr/>
        </p:nvSpPr>
        <p:spPr bwMode="auto">
          <a:xfrm>
            <a:off x="6210301" y="5634038"/>
            <a:ext cx="25400" cy="25400"/>
          </a:xfrm>
          <a:custGeom>
            <a:avLst/>
            <a:gdLst>
              <a:gd name="T0" fmla="*/ 2147483647 w 16"/>
              <a:gd name="T1" fmla="*/ 0 h 16"/>
              <a:gd name="T2" fmla="*/ 2147483647 w 16"/>
              <a:gd name="T3" fmla="*/ 2147483647 h 16"/>
              <a:gd name="T4" fmla="*/ 2147483647 w 16"/>
              <a:gd name="T5" fmla="*/ 2147483647 h 16"/>
              <a:gd name="T6" fmla="*/ 0 w 16"/>
              <a:gd name="T7" fmla="*/ 2147483647 h 16"/>
              <a:gd name="T8" fmla="*/ 2147483647 w 16"/>
              <a:gd name="T9" fmla="*/ 0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8"/>
                </a:lnTo>
                <a:lnTo>
                  <a:pt x="16"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46" name="Freeform 590"/>
          <p:cNvSpPr>
            <a:spLocks/>
          </p:cNvSpPr>
          <p:nvPr/>
        </p:nvSpPr>
        <p:spPr bwMode="auto">
          <a:xfrm>
            <a:off x="6210301" y="5646738"/>
            <a:ext cx="38100" cy="38100"/>
          </a:xfrm>
          <a:custGeom>
            <a:avLst/>
            <a:gdLst>
              <a:gd name="T0" fmla="*/ 0 w 24"/>
              <a:gd name="T1" fmla="*/ 0 h 24"/>
              <a:gd name="T2" fmla="*/ 2147483647 w 24"/>
              <a:gd name="T3" fmla="*/ 0 h 24"/>
              <a:gd name="T4" fmla="*/ 2147483647 w 24"/>
              <a:gd name="T5" fmla="*/ 2147483647 h 24"/>
              <a:gd name="T6" fmla="*/ 2147483647 w 24"/>
              <a:gd name="T7" fmla="*/ 2147483647 h 24"/>
              <a:gd name="T8" fmla="*/ 0 w 24"/>
              <a:gd name="T9" fmla="*/ 2147483647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0"/>
                </a:moveTo>
                <a:lnTo>
                  <a:pt x="16" y="0"/>
                </a:lnTo>
                <a:lnTo>
                  <a:pt x="24" y="24"/>
                </a:lnTo>
                <a:lnTo>
                  <a:pt x="8" y="24"/>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47" name="Rectangle 591"/>
          <p:cNvSpPr>
            <a:spLocks noChangeArrowheads="1"/>
          </p:cNvSpPr>
          <p:nvPr/>
        </p:nvSpPr>
        <p:spPr bwMode="auto">
          <a:xfrm>
            <a:off x="5981700" y="5697538"/>
            <a:ext cx="25400" cy="381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48" name="Freeform 592"/>
          <p:cNvSpPr>
            <a:spLocks/>
          </p:cNvSpPr>
          <p:nvPr/>
        </p:nvSpPr>
        <p:spPr bwMode="auto">
          <a:xfrm>
            <a:off x="5969002" y="5672138"/>
            <a:ext cx="38100" cy="25400"/>
          </a:xfrm>
          <a:custGeom>
            <a:avLst/>
            <a:gdLst>
              <a:gd name="T0" fmla="*/ 2147483647 w 24"/>
              <a:gd name="T1" fmla="*/ 2147483647 h 16"/>
              <a:gd name="T2" fmla="*/ 2147483647 w 24"/>
              <a:gd name="T3" fmla="*/ 2147483647 h 16"/>
              <a:gd name="T4" fmla="*/ 0 w 24"/>
              <a:gd name="T5" fmla="*/ 2147483647 h 16"/>
              <a:gd name="T6" fmla="*/ 2147483647 w 24"/>
              <a:gd name="T7" fmla="*/ 0 h 16"/>
              <a:gd name="T8" fmla="*/ 2147483647 w 24"/>
              <a:gd name="T9" fmla="*/ 2147483647 h 16"/>
              <a:gd name="T10" fmla="*/ 2147483647 w 24"/>
              <a:gd name="T11" fmla="*/ 2147483647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16"/>
                </a:moveTo>
                <a:lnTo>
                  <a:pt x="8" y="16"/>
                </a:lnTo>
                <a:lnTo>
                  <a:pt x="0" y="8"/>
                </a:lnTo>
                <a:lnTo>
                  <a:pt x="16" y="0"/>
                </a:lnTo>
                <a:lnTo>
                  <a:pt x="2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49" name="Freeform 593"/>
          <p:cNvSpPr>
            <a:spLocks/>
          </p:cNvSpPr>
          <p:nvPr/>
        </p:nvSpPr>
        <p:spPr bwMode="auto">
          <a:xfrm>
            <a:off x="5969000" y="5646738"/>
            <a:ext cx="25400" cy="38100"/>
          </a:xfrm>
          <a:custGeom>
            <a:avLst/>
            <a:gdLst>
              <a:gd name="T0" fmla="*/ 2147483647 w 16"/>
              <a:gd name="T1" fmla="*/ 2147483647 h 24"/>
              <a:gd name="T2" fmla="*/ 0 w 16"/>
              <a:gd name="T3" fmla="*/ 2147483647 h 24"/>
              <a:gd name="T4" fmla="*/ 0 w 16"/>
              <a:gd name="T5" fmla="*/ 2147483647 h 24"/>
              <a:gd name="T6" fmla="*/ 2147483647 w 16"/>
              <a:gd name="T7" fmla="*/ 0 h 24"/>
              <a:gd name="T8" fmla="*/ 2147483647 w 16"/>
              <a:gd name="T9" fmla="*/ 2147483647 h 24"/>
              <a:gd name="T10" fmla="*/ 2147483647 w 16"/>
              <a:gd name="T11" fmla="*/ 2147483647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16" y="16"/>
                </a:moveTo>
                <a:lnTo>
                  <a:pt x="0" y="24"/>
                </a:lnTo>
                <a:lnTo>
                  <a:pt x="0" y="16"/>
                </a:lnTo>
                <a:lnTo>
                  <a:pt x="8"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50" name="Freeform 594"/>
          <p:cNvSpPr>
            <a:spLocks/>
          </p:cNvSpPr>
          <p:nvPr/>
        </p:nvSpPr>
        <p:spPr bwMode="auto">
          <a:xfrm>
            <a:off x="5956300" y="5646738"/>
            <a:ext cx="25400" cy="25400"/>
          </a:xfrm>
          <a:custGeom>
            <a:avLst/>
            <a:gdLst>
              <a:gd name="T0" fmla="*/ 2147483647 w 16"/>
              <a:gd name="T1" fmla="*/ 0 h 16"/>
              <a:gd name="T2" fmla="*/ 2147483647 w 16"/>
              <a:gd name="T3" fmla="*/ 2147483647 h 16"/>
              <a:gd name="T4" fmla="*/ 0 w 16"/>
              <a:gd name="T5" fmla="*/ 2147483647 h 16"/>
              <a:gd name="T6" fmla="*/ 2147483647 w 16"/>
              <a:gd name="T7" fmla="*/ 0 h 16"/>
              <a:gd name="T8" fmla="*/ 2147483647 w 16"/>
              <a:gd name="T9" fmla="*/ 0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8" y="16"/>
                </a:lnTo>
                <a:lnTo>
                  <a:pt x="0" y="8"/>
                </a:lnTo>
                <a:lnTo>
                  <a:pt x="8"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51" name="Freeform 595"/>
          <p:cNvSpPr>
            <a:spLocks/>
          </p:cNvSpPr>
          <p:nvPr/>
        </p:nvSpPr>
        <p:spPr bwMode="auto">
          <a:xfrm>
            <a:off x="5956304" y="5634038"/>
            <a:ext cx="12700" cy="25400"/>
          </a:xfrm>
          <a:custGeom>
            <a:avLst/>
            <a:gdLst>
              <a:gd name="T0" fmla="*/ 2147483647 w 8"/>
              <a:gd name="T1" fmla="*/ 2147483647 h 16"/>
              <a:gd name="T2" fmla="*/ 0 w 8"/>
              <a:gd name="T3" fmla="*/ 2147483647 h 16"/>
              <a:gd name="T4" fmla="*/ 0 w 8"/>
              <a:gd name="T5" fmla="*/ 2147483647 h 16"/>
              <a:gd name="T6" fmla="*/ 0 w 8"/>
              <a:gd name="T7" fmla="*/ 0 h 16"/>
              <a:gd name="T8" fmla="*/ 2147483647 w 8"/>
              <a:gd name="T9" fmla="*/ 0 h 16"/>
              <a:gd name="T10" fmla="*/ 2147483647 w 8"/>
              <a:gd name="T11" fmla="*/ 2147483647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8"/>
                </a:moveTo>
                <a:lnTo>
                  <a:pt x="0" y="16"/>
                </a:lnTo>
                <a:lnTo>
                  <a:pt x="0" y="0"/>
                </a:lnTo>
                <a:lnTo>
                  <a:pt x="8" y="0"/>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52" name="Freeform 596"/>
          <p:cNvSpPr>
            <a:spLocks/>
          </p:cNvSpPr>
          <p:nvPr/>
        </p:nvSpPr>
        <p:spPr bwMode="auto">
          <a:xfrm>
            <a:off x="5943600" y="5634038"/>
            <a:ext cx="25400" cy="25400"/>
          </a:xfrm>
          <a:custGeom>
            <a:avLst/>
            <a:gdLst>
              <a:gd name="T0" fmla="*/ 2147483647 w 16"/>
              <a:gd name="T1" fmla="*/ 0 h 16"/>
              <a:gd name="T2" fmla="*/ 2147483647 w 16"/>
              <a:gd name="T3" fmla="*/ 2147483647 h 16"/>
              <a:gd name="T4" fmla="*/ 2147483647 w 16"/>
              <a:gd name="T5" fmla="*/ 2147483647 h 16"/>
              <a:gd name="T6" fmla="*/ 0 w 16"/>
              <a:gd name="T7" fmla="*/ 2147483647 h 16"/>
              <a:gd name="T8" fmla="*/ 0 w 16"/>
              <a:gd name="T9" fmla="*/ 2147483647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8"/>
                </a:lnTo>
                <a:lnTo>
                  <a:pt x="16" y="16"/>
                </a:lnTo>
                <a:lnTo>
                  <a:pt x="0"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53" name="Freeform 597"/>
          <p:cNvSpPr>
            <a:spLocks/>
          </p:cNvSpPr>
          <p:nvPr/>
        </p:nvSpPr>
        <p:spPr bwMode="auto">
          <a:xfrm>
            <a:off x="5943600" y="5659438"/>
            <a:ext cx="25400" cy="12700"/>
          </a:xfrm>
          <a:custGeom>
            <a:avLst/>
            <a:gdLst>
              <a:gd name="T0" fmla="*/ 0 w 16"/>
              <a:gd name="T1" fmla="*/ 0 h 8"/>
              <a:gd name="T2" fmla="*/ 2147483647 w 16"/>
              <a:gd name="T3" fmla="*/ 0 h 8"/>
              <a:gd name="T4" fmla="*/ 2147483647 w 16"/>
              <a:gd name="T5" fmla="*/ 2147483647 h 8"/>
              <a:gd name="T6" fmla="*/ 0 w 16"/>
              <a:gd name="T7" fmla="*/ 2147483647 h 8"/>
              <a:gd name="T8" fmla="*/ 0 w 16"/>
              <a:gd name="T9" fmla="*/ 0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0"/>
                </a:lnTo>
                <a:lnTo>
                  <a:pt x="16" y="8"/>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54" name="Freeform 598"/>
          <p:cNvSpPr>
            <a:spLocks/>
          </p:cNvSpPr>
          <p:nvPr/>
        </p:nvSpPr>
        <p:spPr bwMode="auto">
          <a:xfrm>
            <a:off x="5943600" y="5672138"/>
            <a:ext cx="25400" cy="12700"/>
          </a:xfrm>
          <a:custGeom>
            <a:avLst/>
            <a:gdLst>
              <a:gd name="T0" fmla="*/ 0 w 16"/>
              <a:gd name="T1" fmla="*/ 0 h 8"/>
              <a:gd name="T2" fmla="*/ 2147483647 w 16"/>
              <a:gd name="T3" fmla="*/ 0 h 8"/>
              <a:gd name="T4" fmla="*/ 2147483647 w 16"/>
              <a:gd name="T5" fmla="*/ 0 h 8"/>
              <a:gd name="T6" fmla="*/ 0 w 16"/>
              <a:gd name="T7" fmla="*/ 2147483647 h 8"/>
              <a:gd name="T8" fmla="*/ 0 w 16"/>
              <a:gd name="T9" fmla="*/ 0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0"/>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55" name="Freeform 599"/>
          <p:cNvSpPr>
            <a:spLocks/>
          </p:cNvSpPr>
          <p:nvPr/>
        </p:nvSpPr>
        <p:spPr bwMode="auto">
          <a:xfrm>
            <a:off x="5943600" y="5672138"/>
            <a:ext cx="25400" cy="12700"/>
          </a:xfrm>
          <a:custGeom>
            <a:avLst/>
            <a:gdLst>
              <a:gd name="T0" fmla="*/ 2147483647 w 16"/>
              <a:gd name="T1" fmla="*/ 0 h 8"/>
              <a:gd name="T2" fmla="*/ 2147483647 w 16"/>
              <a:gd name="T3" fmla="*/ 2147483647 h 8"/>
              <a:gd name="T4" fmla="*/ 2147483647 w 16"/>
              <a:gd name="T5" fmla="*/ 2147483647 h 8"/>
              <a:gd name="T6" fmla="*/ 0 w 16"/>
              <a:gd name="T7" fmla="*/ 2147483647 h 8"/>
              <a:gd name="T8" fmla="*/ 0 w 16"/>
              <a:gd name="T9" fmla="*/ 0 h 8"/>
              <a:gd name="T10" fmla="*/ 2147483647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16" y="8"/>
                </a:lnTo>
                <a:lnTo>
                  <a:pt x="0" y="8"/>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56" name="Freeform 600"/>
          <p:cNvSpPr>
            <a:spLocks/>
          </p:cNvSpPr>
          <p:nvPr/>
        </p:nvSpPr>
        <p:spPr bwMode="auto">
          <a:xfrm>
            <a:off x="5943600" y="5684838"/>
            <a:ext cx="25400" cy="25400"/>
          </a:xfrm>
          <a:custGeom>
            <a:avLst/>
            <a:gdLst>
              <a:gd name="T0" fmla="*/ 2147483647 w 16"/>
              <a:gd name="T1" fmla="*/ 0 h 16"/>
              <a:gd name="T2" fmla="*/ 2147483647 w 16"/>
              <a:gd name="T3" fmla="*/ 2147483647 h 16"/>
              <a:gd name="T4" fmla="*/ 2147483647 w 16"/>
              <a:gd name="T5" fmla="*/ 2147483647 h 16"/>
              <a:gd name="T6" fmla="*/ 0 w 16"/>
              <a:gd name="T7" fmla="*/ 0 h 16"/>
              <a:gd name="T8" fmla="*/ 0 w 16"/>
              <a:gd name="T9" fmla="*/ 0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8"/>
                </a:lnTo>
                <a:lnTo>
                  <a:pt x="8" y="16"/>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57" name="Freeform 601"/>
          <p:cNvSpPr>
            <a:spLocks/>
          </p:cNvSpPr>
          <p:nvPr/>
        </p:nvSpPr>
        <p:spPr bwMode="auto">
          <a:xfrm>
            <a:off x="5930900" y="5684838"/>
            <a:ext cx="25400" cy="25400"/>
          </a:xfrm>
          <a:custGeom>
            <a:avLst/>
            <a:gdLst>
              <a:gd name="T0" fmla="*/ 2147483647 w 16"/>
              <a:gd name="T1" fmla="*/ 2147483647 h 16"/>
              <a:gd name="T2" fmla="*/ 2147483647 w 16"/>
              <a:gd name="T3" fmla="*/ 2147483647 h 16"/>
              <a:gd name="T4" fmla="*/ 2147483647 w 16"/>
              <a:gd name="T5" fmla="*/ 2147483647 h 16"/>
              <a:gd name="T6" fmla="*/ 0 w 16"/>
              <a:gd name="T7" fmla="*/ 2147483647 h 16"/>
              <a:gd name="T8" fmla="*/ 2147483647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16" y="16"/>
                </a:lnTo>
                <a:lnTo>
                  <a:pt x="8" y="16"/>
                </a:lnTo>
                <a:lnTo>
                  <a:pt x="0" y="8"/>
                </a:lnTo>
                <a:lnTo>
                  <a:pt x="8"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58" name="Freeform 602"/>
          <p:cNvSpPr>
            <a:spLocks/>
          </p:cNvSpPr>
          <p:nvPr/>
        </p:nvSpPr>
        <p:spPr bwMode="auto">
          <a:xfrm>
            <a:off x="5918200" y="5697538"/>
            <a:ext cx="25400" cy="25400"/>
          </a:xfrm>
          <a:custGeom>
            <a:avLst/>
            <a:gdLst>
              <a:gd name="T0" fmla="*/ 2147483647 w 16"/>
              <a:gd name="T1" fmla="*/ 2147483647 h 16"/>
              <a:gd name="T2" fmla="*/ 2147483647 w 16"/>
              <a:gd name="T3" fmla="*/ 2147483647 h 16"/>
              <a:gd name="T4" fmla="*/ 2147483647 w 16"/>
              <a:gd name="T5" fmla="*/ 2147483647 h 16"/>
              <a:gd name="T6" fmla="*/ 0 w 16"/>
              <a:gd name="T7" fmla="*/ 0 h 16"/>
              <a:gd name="T8" fmla="*/ 2147483647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8"/>
                </a:lnTo>
                <a:lnTo>
                  <a:pt x="8" y="16"/>
                </a:lnTo>
                <a:lnTo>
                  <a:pt x="0" y="0"/>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59" name="Freeform 603"/>
          <p:cNvSpPr>
            <a:spLocks/>
          </p:cNvSpPr>
          <p:nvPr/>
        </p:nvSpPr>
        <p:spPr bwMode="auto">
          <a:xfrm>
            <a:off x="5905500" y="5697538"/>
            <a:ext cx="25400" cy="25400"/>
          </a:xfrm>
          <a:custGeom>
            <a:avLst/>
            <a:gdLst>
              <a:gd name="T0" fmla="*/ 2147483647 w 16"/>
              <a:gd name="T1" fmla="*/ 2147483647 h 16"/>
              <a:gd name="T2" fmla="*/ 2147483647 w 16"/>
              <a:gd name="T3" fmla="*/ 2147483647 h 16"/>
              <a:gd name="T4" fmla="*/ 2147483647 w 16"/>
              <a:gd name="T5" fmla="*/ 2147483647 h 16"/>
              <a:gd name="T6" fmla="*/ 0 w 16"/>
              <a:gd name="T7" fmla="*/ 0 h 16"/>
              <a:gd name="T8" fmla="*/ 2147483647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16" y="16"/>
                </a:lnTo>
                <a:lnTo>
                  <a:pt x="8" y="16"/>
                </a:lnTo>
                <a:lnTo>
                  <a:pt x="0" y="0"/>
                </a:lnTo>
                <a:lnTo>
                  <a:pt x="8"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60" name="Freeform 604"/>
          <p:cNvSpPr>
            <a:spLocks/>
          </p:cNvSpPr>
          <p:nvPr/>
        </p:nvSpPr>
        <p:spPr bwMode="auto">
          <a:xfrm>
            <a:off x="5905500" y="5697538"/>
            <a:ext cx="12700" cy="25400"/>
          </a:xfrm>
          <a:custGeom>
            <a:avLst/>
            <a:gdLst>
              <a:gd name="T0" fmla="*/ 0 w 8"/>
              <a:gd name="T1" fmla="*/ 0 h 16"/>
              <a:gd name="T2" fmla="*/ 2147483647 w 8"/>
              <a:gd name="T3" fmla="*/ 2147483647 h 16"/>
              <a:gd name="T4" fmla="*/ 0 w 8"/>
              <a:gd name="T5" fmla="*/ 2147483647 h 16"/>
              <a:gd name="T6" fmla="*/ 0 w 8"/>
              <a:gd name="T7" fmla="*/ 2147483647 h 16"/>
              <a:gd name="T8" fmla="*/ 0 w 8"/>
              <a:gd name="T9" fmla="*/ 0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8" y="16"/>
                </a:lnTo>
                <a:lnTo>
                  <a:pt x="0" y="16"/>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61" name="Freeform 605"/>
          <p:cNvSpPr>
            <a:spLocks/>
          </p:cNvSpPr>
          <p:nvPr/>
        </p:nvSpPr>
        <p:spPr bwMode="auto">
          <a:xfrm>
            <a:off x="5892800" y="5697538"/>
            <a:ext cx="12700" cy="25400"/>
          </a:xfrm>
          <a:custGeom>
            <a:avLst/>
            <a:gdLst>
              <a:gd name="T0" fmla="*/ 2147483647 w 8"/>
              <a:gd name="T1" fmla="*/ 2147483647 h 16"/>
              <a:gd name="T2" fmla="*/ 2147483647 w 8"/>
              <a:gd name="T3" fmla="*/ 2147483647 h 16"/>
              <a:gd name="T4" fmla="*/ 0 w 8"/>
              <a:gd name="T5" fmla="*/ 2147483647 h 16"/>
              <a:gd name="T6" fmla="*/ 2147483647 w 8"/>
              <a:gd name="T7" fmla="*/ 0 h 16"/>
              <a:gd name="T8" fmla="*/ 2147483647 w 8"/>
              <a:gd name="T9" fmla="*/ 2147483647 h 16"/>
              <a:gd name="T10" fmla="*/ 2147483647 w 8"/>
              <a:gd name="T11" fmla="*/ 2147483647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16"/>
                </a:lnTo>
                <a:lnTo>
                  <a:pt x="0" y="16"/>
                </a:lnTo>
                <a:lnTo>
                  <a:pt x="8" y="0"/>
                </a:lnTo>
                <a:lnTo>
                  <a:pt x="8"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62" name="Freeform 606"/>
          <p:cNvSpPr>
            <a:spLocks/>
          </p:cNvSpPr>
          <p:nvPr/>
        </p:nvSpPr>
        <p:spPr bwMode="auto">
          <a:xfrm>
            <a:off x="5892800" y="5710238"/>
            <a:ext cx="25400" cy="12700"/>
          </a:xfrm>
          <a:custGeom>
            <a:avLst/>
            <a:gdLst>
              <a:gd name="T0" fmla="*/ 0 w 16"/>
              <a:gd name="T1" fmla="*/ 2147483647 h 8"/>
              <a:gd name="T2" fmla="*/ 0 w 16"/>
              <a:gd name="T3" fmla="*/ 2147483647 h 8"/>
              <a:gd name="T4" fmla="*/ 0 w 16"/>
              <a:gd name="T5" fmla="*/ 2147483647 h 8"/>
              <a:gd name="T6" fmla="*/ 2147483647 w 16"/>
              <a:gd name="T7" fmla="*/ 0 h 8"/>
              <a:gd name="T8" fmla="*/ 2147483647 w 16"/>
              <a:gd name="T9" fmla="*/ 0 h 8"/>
              <a:gd name="T10" fmla="*/ 0 w 16"/>
              <a:gd name="T11" fmla="*/ 2147483647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8"/>
                </a:lnTo>
                <a:lnTo>
                  <a:pt x="8" y="0"/>
                </a:lnTo>
                <a:lnTo>
                  <a:pt x="1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63" name="Freeform 607"/>
          <p:cNvSpPr>
            <a:spLocks/>
          </p:cNvSpPr>
          <p:nvPr/>
        </p:nvSpPr>
        <p:spPr bwMode="auto">
          <a:xfrm>
            <a:off x="5880100" y="5697538"/>
            <a:ext cx="25400" cy="25400"/>
          </a:xfrm>
          <a:custGeom>
            <a:avLst/>
            <a:gdLst>
              <a:gd name="T0" fmla="*/ 2147483647 w 16"/>
              <a:gd name="T1" fmla="*/ 2147483647 h 16"/>
              <a:gd name="T2" fmla="*/ 2147483647 w 16"/>
              <a:gd name="T3" fmla="*/ 2147483647 h 16"/>
              <a:gd name="T4" fmla="*/ 0 w 16"/>
              <a:gd name="T5" fmla="*/ 2147483647 h 16"/>
              <a:gd name="T6" fmla="*/ 2147483647 w 16"/>
              <a:gd name="T7" fmla="*/ 0 h 16"/>
              <a:gd name="T8" fmla="*/ 2147483647 w 16"/>
              <a:gd name="T9" fmla="*/ 2147483647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8" y="16"/>
                </a:lnTo>
                <a:lnTo>
                  <a:pt x="0" y="8"/>
                </a:lnTo>
                <a:lnTo>
                  <a:pt x="16" y="0"/>
                </a:lnTo>
                <a:lnTo>
                  <a:pt x="16"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64" name="Freeform 608"/>
          <p:cNvSpPr>
            <a:spLocks/>
          </p:cNvSpPr>
          <p:nvPr/>
        </p:nvSpPr>
        <p:spPr bwMode="auto">
          <a:xfrm>
            <a:off x="5880100" y="5684838"/>
            <a:ext cx="25400" cy="25400"/>
          </a:xfrm>
          <a:custGeom>
            <a:avLst/>
            <a:gdLst>
              <a:gd name="T0" fmla="*/ 0 w 16"/>
              <a:gd name="T1" fmla="*/ 2147483647 h 16"/>
              <a:gd name="T2" fmla="*/ 0 w 16"/>
              <a:gd name="T3" fmla="*/ 2147483647 h 16"/>
              <a:gd name="T4" fmla="*/ 0 w 16"/>
              <a:gd name="T5" fmla="*/ 2147483647 h 16"/>
              <a:gd name="T6" fmla="*/ 2147483647 w 16"/>
              <a:gd name="T7" fmla="*/ 0 h 16"/>
              <a:gd name="T8" fmla="*/ 2147483647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16"/>
                </a:lnTo>
                <a:lnTo>
                  <a:pt x="0" y="8"/>
                </a:lnTo>
                <a:lnTo>
                  <a:pt x="16" y="0"/>
                </a:lnTo>
                <a:lnTo>
                  <a:pt x="16" y="8"/>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65" name="Freeform 609"/>
          <p:cNvSpPr>
            <a:spLocks/>
          </p:cNvSpPr>
          <p:nvPr/>
        </p:nvSpPr>
        <p:spPr bwMode="auto">
          <a:xfrm>
            <a:off x="5867401" y="5672138"/>
            <a:ext cx="38100" cy="25400"/>
          </a:xfrm>
          <a:custGeom>
            <a:avLst/>
            <a:gdLst>
              <a:gd name="T0" fmla="*/ 2147483647 w 24"/>
              <a:gd name="T1" fmla="*/ 2147483647 h 16"/>
              <a:gd name="T2" fmla="*/ 2147483647 w 24"/>
              <a:gd name="T3" fmla="*/ 2147483647 h 16"/>
              <a:gd name="T4" fmla="*/ 0 w 24"/>
              <a:gd name="T5" fmla="*/ 0 h 16"/>
              <a:gd name="T6" fmla="*/ 2147483647 w 24"/>
              <a:gd name="T7" fmla="*/ 0 h 16"/>
              <a:gd name="T8" fmla="*/ 2147483647 w 24"/>
              <a:gd name="T9" fmla="*/ 2147483647 h 16"/>
              <a:gd name="T10" fmla="*/ 2147483647 w 24"/>
              <a:gd name="T11" fmla="*/ 2147483647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8" y="16"/>
                </a:moveTo>
                <a:lnTo>
                  <a:pt x="8" y="16"/>
                </a:lnTo>
                <a:lnTo>
                  <a:pt x="0" y="0"/>
                </a:lnTo>
                <a:lnTo>
                  <a:pt x="16" y="0"/>
                </a:lnTo>
                <a:lnTo>
                  <a:pt x="24"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66" name="Freeform 610"/>
          <p:cNvSpPr>
            <a:spLocks/>
          </p:cNvSpPr>
          <p:nvPr/>
        </p:nvSpPr>
        <p:spPr bwMode="auto">
          <a:xfrm>
            <a:off x="5867401" y="5659438"/>
            <a:ext cx="25400" cy="12700"/>
          </a:xfrm>
          <a:custGeom>
            <a:avLst/>
            <a:gdLst>
              <a:gd name="T0" fmla="*/ 0 w 16"/>
              <a:gd name="T1" fmla="*/ 2147483647 h 8"/>
              <a:gd name="T2" fmla="*/ 0 w 16"/>
              <a:gd name="T3" fmla="*/ 2147483647 h 8"/>
              <a:gd name="T4" fmla="*/ 0 w 16"/>
              <a:gd name="T5" fmla="*/ 0 h 8"/>
              <a:gd name="T6" fmla="*/ 2147483647 w 16"/>
              <a:gd name="T7" fmla="*/ 0 h 8"/>
              <a:gd name="T8" fmla="*/ 2147483647 w 16"/>
              <a:gd name="T9" fmla="*/ 2147483647 h 8"/>
              <a:gd name="T10" fmla="*/ 0 w 16"/>
              <a:gd name="T11" fmla="*/ 2147483647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8"/>
                </a:lnTo>
                <a:lnTo>
                  <a:pt x="0" y="0"/>
                </a:lnTo>
                <a:lnTo>
                  <a:pt x="16" y="0"/>
                </a:lnTo>
                <a:lnTo>
                  <a:pt x="16"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67" name="Freeform 611"/>
          <p:cNvSpPr>
            <a:spLocks/>
          </p:cNvSpPr>
          <p:nvPr/>
        </p:nvSpPr>
        <p:spPr bwMode="auto">
          <a:xfrm>
            <a:off x="5867401" y="5646738"/>
            <a:ext cx="25400" cy="25400"/>
          </a:xfrm>
          <a:custGeom>
            <a:avLst/>
            <a:gdLst>
              <a:gd name="T0" fmla="*/ 0 w 16"/>
              <a:gd name="T1" fmla="*/ 2147483647 h 16"/>
              <a:gd name="T2" fmla="*/ 2147483647 w 16"/>
              <a:gd name="T3" fmla="*/ 0 h 16"/>
              <a:gd name="T4" fmla="*/ 2147483647 w 16"/>
              <a:gd name="T5" fmla="*/ 0 h 16"/>
              <a:gd name="T6" fmla="*/ 2147483647 w 16"/>
              <a:gd name="T7" fmla="*/ 2147483647 h 16"/>
              <a:gd name="T8" fmla="*/ 2147483647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8" y="0"/>
                </a:lnTo>
                <a:lnTo>
                  <a:pt x="16" y="8"/>
                </a:lnTo>
                <a:lnTo>
                  <a:pt x="16"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68" name="Freeform 612"/>
          <p:cNvSpPr>
            <a:spLocks/>
          </p:cNvSpPr>
          <p:nvPr/>
        </p:nvSpPr>
        <p:spPr bwMode="auto">
          <a:xfrm>
            <a:off x="5880100" y="5634038"/>
            <a:ext cx="25400" cy="38100"/>
          </a:xfrm>
          <a:custGeom>
            <a:avLst/>
            <a:gdLst>
              <a:gd name="T0" fmla="*/ 0 w 16"/>
              <a:gd name="T1" fmla="*/ 2147483647 h 24"/>
              <a:gd name="T2" fmla="*/ 0 w 16"/>
              <a:gd name="T3" fmla="*/ 2147483647 h 24"/>
              <a:gd name="T4" fmla="*/ 2147483647 w 16"/>
              <a:gd name="T5" fmla="*/ 0 h 24"/>
              <a:gd name="T6" fmla="*/ 2147483647 w 16"/>
              <a:gd name="T7" fmla="*/ 2147483647 h 24"/>
              <a:gd name="T8" fmla="*/ 2147483647 w 16"/>
              <a:gd name="T9" fmla="*/ 2147483647 h 24"/>
              <a:gd name="T10" fmla="*/ 0 w 16"/>
              <a:gd name="T11" fmla="*/ 2147483647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0" y="8"/>
                </a:moveTo>
                <a:lnTo>
                  <a:pt x="0" y="8"/>
                </a:lnTo>
                <a:lnTo>
                  <a:pt x="16" y="0"/>
                </a:lnTo>
                <a:lnTo>
                  <a:pt x="16" y="16"/>
                </a:lnTo>
                <a:lnTo>
                  <a:pt x="8" y="24"/>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69" name="Freeform 613"/>
          <p:cNvSpPr>
            <a:spLocks/>
          </p:cNvSpPr>
          <p:nvPr/>
        </p:nvSpPr>
        <p:spPr bwMode="auto">
          <a:xfrm>
            <a:off x="5905500" y="5634038"/>
            <a:ext cx="12700" cy="25400"/>
          </a:xfrm>
          <a:custGeom>
            <a:avLst/>
            <a:gdLst>
              <a:gd name="T0" fmla="*/ 0 w 8"/>
              <a:gd name="T1" fmla="*/ 0 h 16"/>
              <a:gd name="T2" fmla="*/ 0 w 8"/>
              <a:gd name="T3" fmla="*/ 0 h 16"/>
              <a:gd name="T4" fmla="*/ 2147483647 w 8"/>
              <a:gd name="T5" fmla="*/ 0 h 16"/>
              <a:gd name="T6" fmla="*/ 2147483647 w 8"/>
              <a:gd name="T7" fmla="*/ 2147483647 h 16"/>
              <a:gd name="T8" fmla="*/ 0 w 8"/>
              <a:gd name="T9" fmla="*/ 2147483647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0" y="0"/>
                </a:lnTo>
                <a:lnTo>
                  <a:pt x="8" y="0"/>
                </a:lnTo>
                <a:lnTo>
                  <a:pt x="8" y="16"/>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70" name="Freeform 614"/>
          <p:cNvSpPr>
            <a:spLocks/>
          </p:cNvSpPr>
          <p:nvPr/>
        </p:nvSpPr>
        <p:spPr bwMode="auto">
          <a:xfrm>
            <a:off x="5918200" y="5634038"/>
            <a:ext cx="12700" cy="25400"/>
          </a:xfrm>
          <a:custGeom>
            <a:avLst/>
            <a:gdLst>
              <a:gd name="T0" fmla="*/ 0 w 8"/>
              <a:gd name="T1" fmla="*/ 0 h 16"/>
              <a:gd name="T2" fmla="*/ 0 w 8"/>
              <a:gd name="T3" fmla="*/ 0 h 16"/>
              <a:gd name="T4" fmla="*/ 2147483647 w 8"/>
              <a:gd name="T5" fmla="*/ 2147483647 h 16"/>
              <a:gd name="T6" fmla="*/ 2147483647 w 8"/>
              <a:gd name="T7" fmla="*/ 2147483647 h 16"/>
              <a:gd name="T8" fmla="*/ 0 w 8"/>
              <a:gd name="T9" fmla="*/ 2147483647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0" y="0"/>
                </a:lnTo>
                <a:lnTo>
                  <a:pt x="8" y="8"/>
                </a:lnTo>
                <a:lnTo>
                  <a:pt x="8" y="16"/>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71" name="Freeform 615"/>
          <p:cNvSpPr>
            <a:spLocks/>
          </p:cNvSpPr>
          <p:nvPr/>
        </p:nvSpPr>
        <p:spPr bwMode="auto">
          <a:xfrm>
            <a:off x="5918200" y="5646738"/>
            <a:ext cx="25400" cy="12700"/>
          </a:xfrm>
          <a:custGeom>
            <a:avLst/>
            <a:gdLst>
              <a:gd name="T0" fmla="*/ 2147483647 w 16"/>
              <a:gd name="T1" fmla="*/ 0 h 8"/>
              <a:gd name="T2" fmla="*/ 2147483647 w 16"/>
              <a:gd name="T3" fmla="*/ 0 h 8"/>
              <a:gd name="T4" fmla="*/ 2147483647 w 16"/>
              <a:gd name="T5" fmla="*/ 2147483647 h 8"/>
              <a:gd name="T6" fmla="*/ 0 w 16"/>
              <a:gd name="T7" fmla="*/ 2147483647 h 8"/>
              <a:gd name="T8" fmla="*/ 0 w 16"/>
              <a:gd name="T9" fmla="*/ 2147483647 h 8"/>
              <a:gd name="T10" fmla="*/ 2147483647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8" y="0"/>
                </a:moveTo>
                <a:lnTo>
                  <a:pt x="16" y="0"/>
                </a:lnTo>
                <a:lnTo>
                  <a:pt x="16" y="8"/>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72" name="Freeform 616"/>
          <p:cNvSpPr>
            <a:spLocks/>
          </p:cNvSpPr>
          <p:nvPr/>
        </p:nvSpPr>
        <p:spPr bwMode="auto">
          <a:xfrm>
            <a:off x="5918200" y="5646738"/>
            <a:ext cx="25400" cy="25400"/>
          </a:xfrm>
          <a:custGeom>
            <a:avLst/>
            <a:gdLst>
              <a:gd name="T0" fmla="*/ 2147483647 w 16"/>
              <a:gd name="T1" fmla="*/ 2147483647 h 16"/>
              <a:gd name="T2" fmla="*/ 2147483647 w 16"/>
              <a:gd name="T3" fmla="*/ 2147483647 h 16"/>
              <a:gd name="T4" fmla="*/ 2147483647 w 16"/>
              <a:gd name="T5" fmla="*/ 2147483647 h 16"/>
              <a:gd name="T6" fmla="*/ 0 w 16"/>
              <a:gd name="T7" fmla="*/ 2147483647 h 16"/>
              <a:gd name="T8" fmla="*/ 0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16"/>
                </a:lnTo>
                <a:lnTo>
                  <a:pt x="8" y="16"/>
                </a:lnTo>
                <a:lnTo>
                  <a:pt x="0" y="8"/>
                </a:lnTo>
                <a:lnTo>
                  <a:pt x="0"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73" name="Freeform 617"/>
          <p:cNvSpPr>
            <a:spLocks/>
          </p:cNvSpPr>
          <p:nvPr/>
        </p:nvSpPr>
        <p:spPr bwMode="auto">
          <a:xfrm>
            <a:off x="5905500" y="5659438"/>
            <a:ext cx="25400" cy="25400"/>
          </a:xfrm>
          <a:custGeom>
            <a:avLst/>
            <a:gdLst>
              <a:gd name="T0" fmla="*/ 2147483647 w 16"/>
              <a:gd name="T1" fmla="*/ 2147483647 h 16"/>
              <a:gd name="T2" fmla="*/ 2147483647 w 16"/>
              <a:gd name="T3" fmla="*/ 2147483647 h 16"/>
              <a:gd name="T4" fmla="*/ 2147483647 w 16"/>
              <a:gd name="T5" fmla="*/ 2147483647 h 16"/>
              <a:gd name="T6" fmla="*/ 0 w 16"/>
              <a:gd name="T7" fmla="*/ 2147483647 h 16"/>
              <a:gd name="T8" fmla="*/ 2147483647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8"/>
                </a:lnTo>
                <a:lnTo>
                  <a:pt x="16" y="16"/>
                </a:lnTo>
                <a:lnTo>
                  <a:pt x="0" y="8"/>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74" name="Freeform 618"/>
          <p:cNvSpPr>
            <a:spLocks/>
          </p:cNvSpPr>
          <p:nvPr/>
        </p:nvSpPr>
        <p:spPr bwMode="auto">
          <a:xfrm>
            <a:off x="5905500" y="5659438"/>
            <a:ext cx="12700" cy="25400"/>
          </a:xfrm>
          <a:custGeom>
            <a:avLst/>
            <a:gdLst>
              <a:gd name="T0" fmla="*/ 0 w 8"/>
              <a:gd name="T1" fmla="*/ 2147483647 h 16"/>
              <a:gd name="T2" fmla="*/ 2147483647 w 8"/>
              <a:gd name="T3" fmla="*/ 0 h 16"/>
              <a:gd name="T4" fmla="*/ 2147483647 w 8"/>
              <a:gd name="T5" fmla="*/ 0 h 16"/>
              <a:gd name="T6" fmla="*/ 2147483647 w 8"/>
              <a:gd name="T7" fmla="*/ 2147483647 h 16"/>
              <a:gd name="T8" fmla="*/ 2147483647 w 8"/>
              <a:gd name="T9" fmla="*/ 2147483647 h 16"/>
              <a:gd name="T10" fmla="*/ 0 w 8"/>
              <a:gd name="T11" fmla="*/ 2147483647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8"/>
                </a:moveTo>
                <a:lnTo>
                  <a:pt x="8" y="0"/>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75" name="Freeform 619"/>
          <p:cNvSpPr>
            <a:spLocks/>
          </p:cNvSpPr>
          <p:nvPr/>
        </p:nvSpPr>
        <p:spPr bwMode="auto">
          <a:xfrm>
            <a:off x="5918200" y="5659438"/>
            <a:ext cx="12700" cy="25400"/>
          </a:xfrm>
          <a:custGeom>
            <a:avLst/>
            <a:gdLst>
              <a:gd name="T0" fmla="*/ 0 w 8"/>
              <a:gd name="T1" fmla="*/ 2147483647 h 16"/>
              <a:gd name="T2" fmla="*/ 0 w 8"/>
              <a:gd name="T3" fmla="*/ 0 h 16"/>
              <a:gd name="T4" fmla="*/ 2147483647 w 8"/>
              <a:gd name="T5" fmla="*/ 0 h 16"/>
              <a:gd name="T6" fmla="*/ 2147483647 w 8"/>
              <a:gd name="T7" fmla="*/ 2147483647 h 16"/>
              <a:gd name="T8" fmla="*/ 0 w 8"/>
              <a:gd name="T9" fmla="*/ 2147483647 h 16"/>
              <a:gd name="T10" fmla="*/ 0 w 8"/>
              <a:gd name="T11" fmla="*/ 2147483647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16"/>
                </a:moveTo>
                <a:lnTo>
                  <a:pt x="0" y="0"/>
                </a:lnTo>
                <a:lnTo>
                  <a:pt x="8" y="0"/>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76" name="Freeform 620"/>
          <p:cNvSpPr>
            <a:spLocks/>
          </p:cNvSpPr>
          <p:nvPr/>
        </p:nvSpPr>
        <p:spPr bwMode="auto">
          <a:xfrm>
            <a:off x="5918200" y="5659438"/>
            <a:ext cx="25400" cy="25400"/>
          </a:xfrm>
          <a:custGeom>
            <a:avLst/>
            <a:gdLst>
              <a:gd name="T0" fmla="*/ 2147483647 w 16"/>
              <a:gd name="T1" fmla="*/ 0 h 16"/>
              <a:gd name="T2" fmla="*/ 2147483647 w 16"/>
              <a:gd name="T3" fmla="*/ 0 h 16"/>
              <a:gd name="T4" fmla="*/ 2147483647 w 16"/>
              <a:gd name="T5" fmla="*/ 2147483647 h 16"/>
              <a:gd name="T6" fmla="*/ 2147483647 w 16"/>
              <a:gd name="T7" fmla="*/ 2147483647 h 16"/>
              <a:gd name="T8" fmla="*/ 0 w 16"/>
              <a:gd name="T9" fmla="*/ 2147483647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8" y="0"/>
                </a:lnTo>
                <a:lnTo>
                  <a:pt x="16" y="8"/>
                </a:lnTo>
                <a:lnTo>
                  <a:pt x="8" y="16"/>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77" name="Freeform 621"/>
          <p:cNvSpPr>
            <a:spLocks/>
          </p:cNvSpPr>
          <p:nvPr/>
        </p:nvSpPr>
        <p:spPr bwMode="auto">
          <a:xfrm>
            <a:off x="5930906" y="5672138"/>
            <a:ext cx="12700" cy="25400"/>
          </a:xfrm>
          <a:custGeom>
            <a:avLst/>
            <a:gdLst>
              <a:gd name="T0" fmla="*/ 0 w 8"/>
              <a:gd name="T1" fmla="*/ 2147483647 h 16"/>
              <a:gd name="T2" fmla="*/ 2147483647 w 8"/>
              <a:gd name="T3" fmla="*/ 0 h 16"/>
              <a:gd name="T4" fmla="*/ 2147483647 w 8"/>
              <a:gd name="T5" fmla="*/ 0 h 16"/>
              <a:gd name="T6" fmla="*/ 2147483647 w 8"/>
              <a:gd name="T7" fmla="*/ 2147483647 h 16"/>
              <a:gd name="T8" fmla="*/ 0 w 8"/>
              <a:gd name="T9" fmla="*/ 2147483647 h 16"/>
              <a:gd name="T10" fmla="*/ 0 w 8"/>
              <a:gd name="T11" fmla="*/ 2147483647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8"/>
                </a:moveTo>
                <a:lnTo>
                  <a:pt x="8" y="0"/>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78" name="Freeform 622"/>
          <p:cNvSpPr>
            <a:spLocks/>
          </p:cNvSpPr>
          <p:nvPr/>
        </p:nvSpPr>
        <p:spPr bwMode="auto">
          <a:xfrm>
            <a:off x="5943600" y="5672138"/>
            <a:ext cx="25400" cy="25400"/>
          </a:xfrm>
          <a:custGeom>
            <a:avLst/>
            <a:gdLst>
              <a:gd name="T0" fmla="*/ 0 w 16"/>
              <a:gd name="T1" fmla="*/ 2147483647 h 16"/>
              <a:gd name="T2" fmla="*/ 0 w 16"/>
              <a:gd name="T3" fmla="*/ 0 h 16"/>
              <a:gd name="T4" fmla="*/ 2147483647 w 16"/>
              <a:gd name="T5" fmla="*/ 0 h 16"/>
              <a:gd name="T6" fmla="*/ 2147483647 w 16"/>
              <a:gd name="T7" fmla="*/ 2147483647 h 16"/>
              <a:gd name="T8" fmla="*/ 0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0"/>
                </a:lnTo>
                <a:lnTo>
                  <a:pt x="16" y="0"/>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79" name="Freeform 623"/>
          <p:cNvSpPr>
            <a:spLocks/>
          </p:cNvSpPr>
          <p:nvPr/>
        </p:nvSpPr>
        <p:spPr bwMode="auto">
          <a:xfrm>
            <a:off x="5956300" y="5672138"/>
            <a:ext cx="25400" cy="25400"/>
          </a:xfrm>
          <a:custGeom>
            <a:avLst/>
            <a:gdLst>
              <a:gd name="T0" fmla="*/ 2147483647 w 16"/>
              <a:gd name="T1" fmla="*/ 0 h 16"/>
              <a:gd name="T2" fmla="*/ 2147483647 w 16"/>
              <a:gd name="T3" fmla="*/ 0 h 16"/>
              <a:gd name="T4" fmla="*/ 2147483647 w 16"/>
              <a:gd name="T5" fmla="*/ 0 h 16"/>
              <a:gd name="T6" fmla="*/ 2147483647 w 16"/>
              <a:gd name="T7" fmla="*/ 2147483647 h 16"/>
              <a:gd name="T8" fmla="*/ 0 w 16"/>
              <a:gd name="T9" fmla="*/ 2147483647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8" y="0"/>
                </a:lnTo>
                <a:lnTo>
                  <a:pt x="16" y="0"/>
                </a:lnTo>
                <a:lnTo>
                  <a:pt x="8" y="16"/>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80" name="Freeform 624"/>
          <p:cNvSpPr>
            <a:spLocks/>
          </p:cNvSpPr>
          <p:nvPr/>
        </p:nvSpPr>
        <p:spPr bwMode="auto">
          <a:xfrm>
            <a:off x="5969000" y="5672138"/>
            <a:ext cx="25400" cy="25400"/>
          </a:xfrm>
          <a:custGeom>
            <a:avLst/>
            <a:gdLst>
              <a:gd name="T0" fmla="*/ 2147483647 w 16"/>
              <a:gd name="T1" fmla="*/ 0 h 16"/>
              <a:gd name="T2" fmla="*/ 2147483647 w 16"/>
              <a:gd name="T3" fmla="*/ 2147483647 h 16"/>
              <a:gd name="T4" fmla="*/ 2147483647 w 16"/>
              <a:gd name="T5" fmla="*/ 2147483647 h 16"/>
              <a:gd name="T6" fmla="*/ 0 w 16"/>
              <a:gd name="T7" fmla="*/ 2147483647 h 16"/>
              <a:gd name="T8" fmla="*/ 0 w 16"/>
              <a:gd name="T9" fmla="*/ 2147483647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8"/>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81" name="Freeform 625"/>
          <p:cNvSpPr>
            <a:spLocks/>
          </p:cNvSpPr>
          <p:nvPr/>
        </p:nvSpPr>
        <p:spPr bwMode="auto">
          <a:xfrm>
            <a:off x="5969000" y="5684838"/>
            <a:ext cx="25400" cy="25400"/>
          </a:xfrm>
          <a:custGeom>
            <a:avLst/>
            <a:gdLst>
              <a:gd name="T0" fmla="*/ 2147483647 w 16"/>
              <a:gd name="T1" fmla="*/ 0 h 16"/>
              <a:gd name="T2" fmla="*/ 2147483647 w 16"/>
              <a:gd name="T3" fmla="*/ 2147483647 h 16"/>
              <a:gd name="T4" fmla="*/ 2147483647 w 16"/>
              <a:gd name="T5" fmla="*/ 2147483647 h 16"/>
              <a:gd name="T6" fmla="*/ 0 w 16"/>
              <a:gd name="T7" fmla="*/ 2147483647 h 16"/>
              <a:gd name="T8" fmla="*/ 0 w 16"/>
              <a:gd name="T9" fmla="*/ 2147483647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8"/>
                </a:lnTo>
                <a:lnTo>
                  <a:pt x="16" y="16"/>
                </a:lnTo>
                <a:lnTo>
                  <a:pt x="0" y="16"/>
                </a:lnTo>
                <a:lnTo>
                  <a:pt x="0" y="8"/>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82" name="Freeform 626"/>
          <p:cNvSpPr>
            <a:spLocks/>
          </p:cNvSpPr>
          <p:nvPr/>
        </p:nvSpPr>
        <p:spPr bwMode="auto">
          <a:xfrm>
            <a:off x="5969000" y="5697538"/>
            <a:ext cx="25400" cy="25400"/>
          </a:xfrm>
          <a:custGeom>
            <a:avLst/>
            <a:gdLst>
              <a:gd name="T0" fmla="*/ 0 w 16"/>
              <a:gd name="T1" fmla="*/ 2147483647 h 16"/>
              <a:gd name="T2" fmla="*/ 2147483647 w 16"/>
              <a:gd name="T3" fmla="*/ 0 h 16"/>
              <a:gd name="T4" fmla="*/ 2147483647 w 16"/>
              <a:gd name="T5" fmla="*/ 2147483647 h 16"/>
              <a:gd name="T6" fmla="*/ 0 w 16"/>
              <a:gd name="T7" fmla="*/ 2147483647 h 16"/>
              <a:gd name="T8" fmla="*/ 0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16" y="0"/>
                </a:lnTo>
                <a:lnTo>
                  <a:pt x="16" y="8"/>
                </a:lnTo>
                <a:lnTo>
                  <a:pt x="0"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83" name="Freeform 627"/>
          <p:cNvSpPr>
            <a:spLocks/>
          </p:cNvSpPr>
          <p:nvPr/>
        </p:nvSpPr>
        <p:spPr bwMode="auto">
          <a:xfrm>
            <a:off x="5969002" y="5710238"/>
            <a:ext cx="38100" cy="25400"/>
          </a:xfrm>
          <a:custGeom>
            <a:avLst/>
            <a:gdLst>
              <a:gd name="T0" fmla="*/ 0 w 24"/>
              <a:gd name="T1" fmla="*/ 2147483647 h 16"/>
              <a:gd name="T2" fmla="*/ 2147483647 w 24"/>
              <a:gd name="T3" fmla="*/ 0 h 16"/>
              <a:gd name="T4" fmla="*/ 2147483647 w 24"/>
              <a:gd name="T5" fmla="*/ 2147483647 h 16"/>
              <a:gd name="T6" fmla="*/ 2147483647 w 24"/>
              <a:gd name="T7" fmla="*/ 2147483647 h 16"/>
              <a:gd name="T8" fmla="*/ 0 w 24"/>
              <a:gd name="T9" fmla="*/ 2147483647 h 16"/>
              <a:gd name="T10" fmla="*/ 0 w 24"/>
              <a:gd name="T11" fmla="*/ 2147483647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0" y="8"/>
                </a:moveTo>
                <a:lnTo>
                  <a:pt x="16" y="0"/>
                </a:lnTo>
                <a:lnTo>
                  <a:pt x="24" y="8"/>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84" name="Freeform 628"/>
          <p:cNvSpPr>
            <a:spLocks/>
          </p:cNvSpPr>
          <p:nvPr/>
        </p:nvSpPr>
        <p:spPr bwMode="auto">
          <a:xfrm>
            <a:off x="5981700" y="5722938"/>
            <a:ext cx="25400" cy="25400"/>
          </a:xfrm>
          <a:custGeom>
            <a:avLst/>
            <a:gdLst>
              <a:gd name="T0" fmla="*/ 0 w 16"/>
              <a:gd name="T1" fmla="*/ 2147483647 h 16"/>
              <a:gd name="T2" fmla="*/ 2147483647 w 16"/>
              <a:gd name="T3" fmla="*/ 0 h 16"/>
              <a:gd name="T4" fmla="*/ 2147483647 w 16"/>
              <a:gd name="T5" fmla="*/ 2147483647 h 16"/>
              <a:gd name="T6" fmla="*/ 0 w 16"/>
              <a:gd name="T7" fmla="*/ 2147483647 h 16"/>
              <a:gd name="T8" fmla="*/ 0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16" y="0"/>
                </a:lnTo>
                <a:lnTo>
                  <a:pt x="16" y="8"/>
                </a:lnTo>
                <a:lnTo>
                  <a:pt x="0"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85" name="Freeform 629"/>
          <p:cNvSpPr>
            <a:spLocks/>
          </p:cNvSpPr>
          <p:nvPr/>
        </p:nvSpPr>
        <p:spPr bwMode="auto">
          <a:xfrm>
            <a:off x="5981701" y="5735638"/>
            <a:ext cx="38100" cy="25400"/>
          </a:xfrm>
          <a:custGeom>
            <a:avLst/>
            <a:gdLst>
              <a:gd name="T0" fmla="*/ 0 w 24"/>
              <a:gd name="T1" fmla="*/ 2147483647 h 16"/>
              <a:gd name="T2" fmla="*/ 2147483647 w 24"/>
              <a:gd name="T3" fmla="*/ 0 h 16"/>
              <a:gd name="T4" fmla="*/ 2147483647 w 24"/>
              <a:gd name="T5" fmla="*/ 2147483647 h 16"/>
              <a:gd name="T6" fmla="*/ 2147483647 w 24"/>
              <a:gd name="T7" fmla="*/ 2147483647 h 16"/>
              <a:gd name="T8" fmla="*/ 2147483647 w 24"/>
              <a:gd name="T9" fmla="*/ 2147483647 h 16"/>
              <a:gd name="T10" fmla="*/ 0 w 24"/>
              <a:gd name="T11" fmla="*/ 2147483647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0" y="8"/>
                </a:moveTo>
                <a:lnTo>
                  <a:pt x="16" y="0"/>
                </a:lnTo>
                <a:lnTo>
                  <a:pt x="24" y="8"/>
                </a:lnTo>
                <a:lnTo>
                  <a:pt x="8" y="16"/>
                </a:lnTo>
                <a:lnTo>
                  <a:pt x="8"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86" name="Freeform 630"/>
          <p:cNvSpPr>
            <a:spLocks/>
          </p:cNvSpPr>
          <p:nvPr/>
        </p:nvSpPr>
        <p:spPr bwMode="auto">
          <a:xfrm>
            <a:off x="5994400" y="5748338"/>
            <a:ext cx="38100" cy="25400"/>
          </a:xfrm>
          <a:custGeom>
            <a:avLst/>
            <a:gdLst>
              <a:gd name="T0" fmla="*/ 0 w 24"/>
              <a:gd name="T1" fmla="*/ 2147483647 h 16"/>
              <a:gd name="T2" fmla="*/ 2147483647 w 24"/>
              <a:gd name="T3" fmla="*/ 0 h 16"/>
              <a:gd name="T4" fmla="*/ 2147483647 w 24"/>
              <a:gd name="T5" fmla="*/ 0 h 16"/>
              <a:gd name="T6" fmla="*/ 2147483647 w 24"/>
              <a:gd name="T7" fmla="*/ 2147483647 h 16"/>
              <a:gd name="T8" fmla="*/ 0 w 24"/>
              <a:gd name="T9" fmla="*/ 2147483647 h 16"/>
              <a:gd name="T10" fmla="*/ 0 w 24"/>
              <a:gd name="T11" fmla="*/ 2147483647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0" y="8"/>
                </a:moveTo>
                <a:lnTo>
                  <a:pt x="16" y="0"/>
                </a:lnTo>
                <a:lnTo>
                  <a:pt x="24" y="0"/>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87" name="Freeform 631"/>
          <p:cNvSpPr>
            <a:spLocks/>
          </p:cNvSpPr>
          <p:nvPr/>
        </p:nvSpPr>
        <p:spPr bwMode="auto">
          <a:xfrm>
            <a:off x="6007100" y="5748338"/>
            <a:ext cx="25400" cy="25400"/>
          </a:xfrm>
          <a:custGeom>
            <a:avLst/>
            <a:gdLst>
              <a:gd name="T0" fmla="*/ 2147483647 w 16"/>
              <a:gd name="T1" fmla="*/ 0 h 16"/>
              <a:gd name="T2" fmla="*/ 2147483647 w 16"/>
              <a:gd name="T3" fmla="*/ 0 h 16"/>
              <a:gd name="T4" fmla="*/ 2147483647 w 16"/>
              <a:gd name="T5" fmla="*/ 2147483647 h 16"/>
              <a:gd name="T6" fmla="*/ 2147483647 w 16"/>
              <a:gd name="T7" fmla="*/ 2147483647 h 16"/>
              <a:gd name="T8" fmla="*/ 0 w 16"/>
              <a:gd name="T9" fmla="*/ 2147483647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0"/>
                </a:lnTo>
                <a:lnTo>
                  <a:pt x="16" y="8"/>
                </a:lnTo>
                <a:lnTo>
                  <a:pt x="8" y="16"/>
                </a:lnTo>
                <a:lnTo>
                  <a:pt x="0" y="16"/>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88" name="Freeform 632"/>
          <p:cNvSpPr>
            <a:spLocks/>
          </p:cNvSpPr>
          <p:nvPr/>
        </p:nvSpPr>
        <p:spPr bwMode="auto">
          <a:xfrm>
            <a:off x="6019800" y="5761038"/>
            <a:ext cx="25400" cy="25400"/>
          </a:xfrm>
          <a:custGeom>
            <a:avLst/>
            <a:gdLst>
              <a:gd name="T0" fmla="*/ 2147483647 w 16"/>
              <a:gd name="T1" fmla="*/ 0 h 16"/>
              <a:gd name="T2" fmla="*/ 2147483647 w 16"/>
              <a:gd name="T3" fmla="*/ 2147483647 h 16"/>
              <a:gd name="T4" fmla="*/ 2147483647 w 16"/>
              <a:gd name="T5" fmla="*/ 2147483647 h 16"/>
              <a:gd name="T6" fmla="*/ 0 w 16"/>
              <a:gd name="T7" fmla="*/ 2147483647 h 16"/>
              <a:gd name="T8" fmla="*/ 0 w 16"/>
              <a:gd name="T9" fmla="*/ 2147483647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8"/>
                </a:lnTo>
                <a:lnTo>
                  <a:pt x="0"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89" name="Freeform 633"/>
          <p:cNvSpPr>
            <a:spLocks/>
          </p:cNvSpPr>
          <p:nvPr/>
        </p:nvSpPr>
        <p:spPr bwMode="auto">
          <a:xfrm>
            <a:off x="6019800" y="5773738"/>
            <a:ext cx="25400" cy="25400"/>
          </a:xfrm>
          <a:custGeom>
            <a:avLst/>
            <a:gdLst>
              <a:gd name="T0" fmla="*/ 2147483647 w 16"/>
              <a:gd name="T1" fmla="*/ 0 h 16"/>
              <a:gd name="T2" fmla="*/ 2147483647 w 16"/>
              <a:gd name="T3" fmla="*/ 2147483647 h 16"/>
              <a:gd name="T4" fmla="*/ 2147483647 w 16"/>
              <a:gd name="T5" fmla="*/ 2147483647 h 16"/>
              <a:gd name="T6" fmla="*/ 0 w 16"/>
              <a:gd name="T7" fmla="*/ 2147483647 h 16"/>
              <a:gd name="T8" fmla="*/ 0 w 16"/>
              <a:gd name="T9" fmla="*/ 0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8"/>
                </a:lnTo>
                <a:lnTo>
                  <a:pt x="8" y="16"/>
                </a:lnTo>
                <a:lnTo>
                  <a:pt x="0" y="8"/>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90" name="Freeform 634"/>
          <p:cNvSpPr>
            <a:spLocks/>
          </p:cNvSpPr>
          <p:nvPr/>
        </p:nvSpPr>
        <p:spPr bwMode="auto">
          <a:xfrm>
            <a:off x="6007100" y="5773738"/>
            <a:ext cx="25400" cy="25400"/>
          </a:xfrm>
          <a:custGeom>
            <a:avLst/>
            <a:gdLst>
              <a:gd name="T0" fmla="*/ 2147483647 w 16"/>
              <a:gd name="T1" fmla="*/ 2147483647 h 16"/>
              <a:gd name="T2" fmla="*/ 2147483647 w 16"/>
              <a:gd name="T3" fmla="*/ 2147483647 h 16"/>
              <a:gd name="T4" fmla="*/ 0 w 16"/>
              <a:gd name="T5" fmla="*/ 2147483647 h 16"/>
              <a:gd name="T6" fmla="*/ 2147483647 w 16"/>
              <a:gd name="T7" fmla="*/ 0 h 16"/>
              <a:gd name="T8" fmla="*/ 2147483647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8" y="16"/>
                </a:lnTo>
                <a:lnTo>
                  <a:pt x="0" y="16"/>
                </a:lnTo>
                <a:lnTo>
                  <a:pt x="8" y="0"/>
                </a:lnTo>
                <a:lnTo>
                  <a:pt x="16"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91" name="Freeform 635"/>
          <p:cNvSpPr>
            <a:spLocks/>
          </p:cNvSpPr>
          <p:nvPr/>
        </p:nvSpPr>
        <p:spPr bwMode="auto">
          <a:xfrm>
            <a:off x="6007100" y="5761038"/>
            <a:ext cx="25400" cy="38100"/>
          </a:xfrm>
          <a:custGeom>
            <a:avLst/>
            <a:gdLst>
              <a:gd name="T0" fmla="*/ 0 w 16"/>
              <a:gd name="T1" fmla="*/ 2147483647 h 24"/>
              <a:gd name="T2" fmla="*/ 0 w 16"/>
              <a:gd name="T3" fmla="*/ 2147483647 h 24"/>
              <a:gd name="T4" fmla="*/ 0 w 16"/>
              <a:gd name="T5" fmla="*/ 2147483647 h 24"/>
              <a:gd name="T6" fmla="*/ 2147483647 w 16"/>
              <a:gd name="T7" fmla="*/ 0 h 24"/>
              <a:gd name="T8" fmla="*/ 2147483647 w 16"/>
              <a:gd name="T9" fmla="*/ 2147483647 h 24"/>
              <a:gd name="T10" fmla="*/ 0 w 16"/>
              <a:gd name="T11" fmla="*/ 2147483647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0" y="24"/>
                </a:moveTo>
                <a:lnTo>
                  <a:pt x="0" y="16"/>
                </a:lnTo>
                <a:lnTo>
                  <a:pt x="0" y="8"/>
                </a:lnTo>
                <a:lnTo>
                  <a:pt x="8" y="0"/>
                </a:lnTo>
                <a:lnTo>
                  <a:pt x="16" y="8"/>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92" name="Freeform 636"/>
          <p:cNvSpPr>
            <a:spLocks/>
          </p:cNvSpPr>
          <p:nvPr/>
        </p:nvSpPr>
        <p:spPr bwMode="auto">
          <a:xfrm>
            <a:off x="6007100" y="5761038"/>
            <a:ext cx="25400" cy="12700"/>
          </a:xfrm>
          <a:custGeom>
            <a:avLst/>
            <a:gdLst>
              <a:gd name="T0" fmla="*/ 0 w 16"/>
              <a:gd name="T1" fmla="*/ 2147483647 h 8"/>
              <a:gd name="T2" fmla="*/ 0 w 16"/>
              <a:gd name="T3" fmla="*/ 0 h 8"/>
              <a:gd name="T4" fmla="*/ 0 w 16"/>
              <a:gd name="T5" fmla="*/ 0 h 8"/>
              <a:gd name="T6" fmla="*/ 2147483647 w 16"/>
              <a:gd name="T7" fmla="*/ 0 h 8"/>
              <a:gd name="T8" fmla="*/ 2147483647 w 16"/>
              <a:gd name="T9" fmla="*/ 2147483647 h 8"/>
              <a:gd name="T10" fmla="*/ 0 w 16"/>
              <a:gd name="T11" fmla="*/ 2147483647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0"/>
                </a:lnTo>
                <a:lnTo>
                  <a:pt x="16" y="0"/>
                </a:lnTo>
                <a:lnTo>
                  <a:pt x="8"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93" name="Freeform 637"/>
          <p:cNvSpPr>
            <a:spLocks/>
          </p:cNvSpPr>
          <p:nvPr/>
        </p:nvSpPr>
        <p:spPr bwMode="auto">
          <a:xfrm>
            <a:off x="6007100" y="5748338"/>
            <a:ext cx="25400" cy="25400"/>
          </a:xfrm>
          <a:custGeom>
            <a:avLst/>
            <a:gdLst>
              <a:gd name="T0" fmla="*/ 0 w 16"/>
              <a:gd name="T1" fmla="*/ 2147483647 h 16"/>
              <a:gd name="T2" fmla="*/ 0 w 16"/>
              <a:gd name="T3" fmla="*/ 0 h 16"/>
              <a:gd name="T4" fmla="*/ 2147483647 w 16"/>
              <a:gd name="T5" fmla="*/ 0 h 16"/>
              <a:gd name="T6" fmla="*/ 2147483647 w 16"/>
              <a:gd name="T7" fmla="*/ 2147483647 h 16"/>
              <a:gd name="T8" fmla="*/ 2147483647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0" y="0"/>
                </a:lnTo>
                <a:lnTo>
                  <a:pt x="8" y="0"/>
                </a:lnTo>
                <a:lnTo>
                  <a:pt x="16" y="8"/>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94" name="Freeform 638"/>
          <p:cNvSpPr>
            <a:spLocks/>
          </p:cNvSpPr>
          <p:nvPr/>
        </p:nvSpPr>
        <p:spPr bwMode="auto">
          <a:xfrm>
            <a:off x="6019800" y="5735638"/>
            <a:ext cx="25400" cy="25400"/>
          </a:xfrm>
          <a:custGeom>
            <a:avLst/>
            <a:gdLst>
              <a:gd name="T0" fmla="*/ 0 w 16"/>
              <a:gd name="T1" fmla="*/ 2147483647 h 16"/>
              <a:gd name="T2" fmla="*/ 0 w 16"/>
              <a:gd name="T3" fmla="*/ 0 h 16"/>
              <a:gd name="T4" fmla="*/ 2147483647 w 16"/>
              <a:gd name="T5" fmla="*/ 0 h 16"/>
              <a:gd name="T6" fmla="*/ 2147483647 w 16"/>
              <a:gd name="T7" fmla="*/ 2147483647 h 16"/>
              <a:gd name="T8" fmla="*/ 2147483647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0" y="0"/>
                </a:lnTo>
                <a:lnTo>
                  <a:pt x="16" y="0"/>
                </a:lnTo>
                <a:lnTo>
                  <a:pt x="16" y="16"/>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95" name="Freeform 639"/>
          <p:cNvSpPr>
            <a:spLocks/>
          </p:cNvSpPr>
          <p:nvPr/>
        </p:nvSpPr>
        <p:spPr bwMode="auto">
          <a:xfrm>
            <a:off x="6045206" y="5735638"/>
            <a:ext cx="12700" cy="25400"/>
          </a:xfrm>
          <a:custGeom>
            <a:avLst/>
            <a:gdLst>
              <a:gd name="T0" fmla="*/ 0 w 8"/>
              <a:gd name="T1" fmla="*/ 0 h 16"/>
              <a:gd name="T2" fmla="*/ 0 w 8"/>
              <a:gd name="T3" fmla="*/ 0 h 16"/>
              <a:gd name="T4" fmla="*/ 2147483647 w 8"/>
              <a:gd name="T5" fmla="*/ 0 h 16"/>
              <a:gd name="T6" fmla="*/ 2147483647 w 8"/>
              <a:gd name="T7" fmla="*/ 2147483647 h 16"/>
              <a:gd name="T8" fmla="*/ 0 w 8"/>
              <a:gd name="T9" fmla="*/ 2147483647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0" y="0"/>
                </a:lnTo>
                <a:lnTo>
                  <a:pt x="8" y="0"/>
                </a:lnTo>
                <a:lnTo>
                  <a:pt x="8" y="16"/>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96" name="Freeform 640"/>
          <p:cNvSpPr>
            <a:spLocks/>
          </p:cNvSpPr>
          <p:nvPr/>
        </p:nvSpPr>
        <p:spPr bwMode="auto">
          <a:xfrm>
            <a:off x="6057902" y="5735638"/>
            <a:ext cx="1589" cy="25400"/>
          </a:xfrm>
          <a:custGeom>
            <a:avLst/>
            <a:gdLst>
              <a:gd name="T0" fmla="*/ 0 w 1588"/>
              <a:gd name="T1" fmla="*/ 0 h 16"/>
              <a:gd name="T2" fmla="*/ 0 w 1588"/>
              <a:gd name="T3" fmla="*/ 0 h 16"/>
              <a:gd name="T4" fmla="*/ 0 w 1588"/>
              <a:gd name="T5" fmla="*/ 0 h 16"/>
              <a:gd name="T6" fmla="*/ 0 w 1588"/>
              <a:gd name="T7" fmla="*/ 2147483647 h 16"/>
              <a:gd name="T8" fmla="*/ 0 w 1588"/>
              <a:gd name="T9" fmla="*/ 2147483647 h 16"/>
              <a:gd name="T10" fmla="*/ 0 w 1588"/>
              <a:gd name="T11" fmla="*/ 0 h 16"/>
              <a:gd name="T12" fmla="*/ 0 60000 65536"/>
              <a:gd name="T13" fmla="*/ 0 60000 65536"/>
              <a:gd name="T14" fmla="*/ 0 60000 65536"/>
              <a:gd name="T15" fmla="*/ 0 60000 65536"/>
              <a:gd name="T16" fmla="*/ 0 60000 65536"/>
              <a:gd name="T17" fmla="*/ 0 60000 65536"/>
              <a:gd name="T18" fmla="*/ 0 w 1588"/>
              <a:gd name="T19" fmla="*/ 0 h 16"/>
              <a:gd name="T20" fmla="*/ 1588 w 158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588" h="16">
                <a:moveTo>
                  <a:pt x="0" y="0"/>
                </a:moveTo>
                <a:lnTo>
                  <a:pt x="0" y="0"/>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97" name="Freeform 641"/>
          <p:cNvSpPr>
            <a:spLocks/>
          </p:cNvSpPr>
          <p:nvPr/>
        </p:nvSpPr>
        <p:spPr bwMode="auto">
          <a:xfrm>
            <a:off x="6057905" y="5735638"/>
            <a:ext cx="12700" cy="25400"/>
          </a:xfrm>
          <a:custGeom>
            <a:avLst/>
            <a:gdLst>
              <a:gd name="T0" fmla="*/ 0 w 8"/>
              <a:gd name="T1" fmla="*/ 0 h 16"/>
              <a:gd name="T2" fmla="*/ 2147483647 w 8"/>
              <a:gd name="T3" fmla="*/ 0 h 16"/>
              <a:gd name="T4" fmla="*/ 2147483647 w 8"/>
              <a:gd name="T5" fmla="*/ 0 h 16"/>
              <a:gd name="T6" fmla="*/ 0 w 8"/>
              <a:gd name="T7" fmla="*/ 2147483647 h 16"/>
              <a:gd name="T8" fmla="*/ 0 w 8"/>
              <a:gd name="T9" fmla="*/ 2147483647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8" y="0"/>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5998" name="Freeform 642"/>
          <p:cNvSpPr>
            <a:spLocks/>
          </p:cNvSpPr>
          <p:nvPr/>
        </p:nvSpPr>
        <p:spPr bwMode="auto">
          <a:xfrm>
            <a:off x="6045200" y="5735638"/>
            <a:ext cx="25400" cy="25400"/>
          </a:xfrm>
          <a:custGeom>
            <a:avLst/>
            <a:gdLst>
              <a:gd name="T0" fmla="*/ 2147483647 w 16"/>
              <a:gd name="T1" fmla="*/ 0 h 16"/>
              <a:gd name="T2" fmla="*/ 2147483647 w 16"/>
              <a:gd name="T3" fmla="*/ 2147483647 h 16"/>
              <a:gd name="T4" fmla="*/ 2147483647 w 16"/>
              <a:gd name="T5" fmla="*/ 2147483647 h 16"/>
              <a:gd name="T6" fmla="*/ 0 w 16"/>
              <a:gd name="T7" fmla="*/ 0 h 16"/>
              <a:gd name="T8" fmla="*/ 0 w 16"/>
              <a:gd name="T9" fmla="*/ 0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8"/>
                </a:lnTo>
                <a:lnTo>
                  <a:pt x="16" y="16"/>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grpSp>
        <p:nvGrpSpPr>
          <p:cNvPr id="36479" name="Group 643"/>
          <p:cNvGrpSpPr>
            <a:grpSpLocks/>
          </p:cNvGrpSpPr>
          <p:nvPr/>
        </p:nvGrpSpPr>
        <p:grpSpPr bwMode="auto">
          <a:xfrm>
            <a:off x="5664201" y="5519738"/>
            <a:ext cx="673100" cy="342900"/>
            <a:chOff x="3568" y="3477"/>
            <a:chExt cx="424" cy="216"/>
          </a:xfrm>
        </p:grpSpPr>
        <p:sp>
          <p:nvSpPr>
            <p:cNvPr id="16277" name="Freeform 644"/>
            <p:cNvSpPr>
              <a:spLocks/>
            </p:cNvSpPr>
            <p:nvPr/>
          </p:nvSpPr>
          <p:spPr bwMode="auto">
            <a:xfrm>
              <a:off x="3808" y="3613"/>
              <a:ext cx="16" cy="16"/>
            </a:xfrm>
            <a:custGeom>
              <a:avLst/>
              <a:gdLst>
                <a:gd name="T0" fmla="*/ 16 w 16"/>
                <a:gd name="T1" fmla="*/ 16 h 16"/>
                <a:gd name="T2" fmla="*/ 16 w 16"/>
                <a:gd name="T3" fmla="*/ 16 h 16"/>
                <a:gd name="T4" fmla="*/ 16 w 16"/>
                <a:gd name="T5" fmla="*/ 16 h 16"/>
                <a:gd name="T6" fmla="*/ 0 w 16"/>
                <a:gd name="T7" fmla="*/ 8 h 16"/>
                <a:gd name="T8" fmla="*/ 0 w 16"/>
                <a:gd name="T9" fmla="*/ 0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16" y="16"/>
                  </a:lnTo>
                  <a:lnTo>
                    <a:pt x="0" y="8"/>
                  </a:lnTo>
                  <a:lnTo>
                    <a:pt x="0"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78" name="Freeform 645"/>
            <p:cNvSpPr>
              <a:spLocks/>
            </p:cNvSpPr>
            <p:nvPr/>
          </p:nvSpPr>
          <p:spPr bwMode="auto">
            <a:xfrm>
              <a:off x="3808" y="3621"/>
              <a:ext cx="16" cy="16"/>
            </a:xfrm>
            <a:custGeom>
              <a:avLst/>
              <a:gdLst>
                <a:gd name="T0" fmla="*/ 0 w 16"/>
                <a:gd name="T1" fmla="*/ 0 h 16"/>
                <a:gd name="T2" fmla="*/ 16 w 16"/>
                <a:gd name="T3" fmla="*/ 8 h 16"/>
                <a:gd name="T4" fmla="*/ 8 w 16"/>
                <a:gd name="T5" fmla="*/ 16 h 16"/>
                <a:gd name="T6" fmla="*/ 0 w 16"/>
                <a:gd name="T7" fmla="*/ 8 h 16"/>
                <a:gd name="T8" fmla="*/ 0 w 16"/>
                <a:gd name="T9" fmla="*/ 0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16" y="8"/>
                  </a:lnTo>
                  <a:lnTo>
                    <a:pt x="8" y="16"/>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79" name="Freeform 646"/>
            <p:cNvSpPr>
              <a:spLocks/>
            </p:cNvSpPr>
            <p:nvPr/>
          </p:nvSpPr>
          <p:spPr bwMode="auto">
            <a:xfrm>
              <a:off x="3808" y="3629"/>
              <a:ext cx="16" cy="8"/>
            </a:xfrm>
            <a:custGeom>
              <a:avLst/>
              <a:gdLst>
                <a:gd name="T0" fmla="*/ 0 w 16"/>
                <a:gd name="T1" fmla="*/ 0 h 8"/>
                <a:gd name="T2" fmla="*/ 8 w 16"/>
                <a:gd name="T3" fmla="*/ 0 h 8"/>
                <a:gd name="T4" fmla="*/ 16 w 16"/>
                <a:gd name="T5" fmla="*/ 8 h 8"/>
                <a:gd name="T6" fmla="*/ 0 w 16"/>
                <a:gd name="T7" fmla="*/ 8 h 8"/>
                <a:gd name="T8" fmla="*/ 0 w 16"/>
                <a:gd name="T9" fmla="*/ 8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8" y="0"/>
                  </a:lnTo>
                  <a:lnTo>
                    <a:pt x="16" y="8"/>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80" name="Freeform 647"/>
            <p:cNvSpPr>
              <a:spLocks/>
            </p:cNvSpPr>
            <p:nvPr/>
          </p:nvSpPr>
          <p:spPr bwMode="auto">
            <a:xfrm>
              <a:off x="3808" y="3629"/>
              <a:ext cx="16" cy="16"/>
            </a:xfrm>
            <a:custGeom>
              <a:avLst/>
              <a:gdLst>
                <a:gd name="T0" fmla="*/ 0 w 16"/>
                <a:gd name="T1" fmla="*/ 8 h 16"/>
                <a:gd name="T2" fmla="*/ 8 w 16"/>
                <a:gd name="T3" fmla="*/ 0 h 16"/>
                <a:gd name="T4" fmla="*/ 16 w 16"/>
                <a:gd name="T5" fmla="*/ 8 h 16"/>
                <a:gd name="T6" fmla="*/ 8 w 16"/>
                <a:gd name="T7" fmla="*/ 16 h 16"/>
                <a:gd name="T8" fmla="*/ 0 w 16"/>
                <a:gd name="T9" fmla="*/ 16 h 16"/>
                <a:gd name="T10" fmla="*/ 0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8" y="0"/>
                  </a:lnTo>
                  <a:lnTo>
                    <a:pt x="16" y="8"/>
                  </a:lnTo>
                  <a:lnTo>
                    <a:pt x="8" y="16"/>
                  </a:lnTo>
                  <a:lnTo>
                    <a:pt x="0"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81" name="Freeform 648"/>
            <p:cNvSpPr>
              <a:spLocks/>
            </p:cNvSpPr>
            <p:nvPr/>
          </p:nvSpPr>
          <p:spPr bwMode="auto">
            <a:xfrm>
              <a:off x="3816" y="3629"/>
              <a:ext cx="8" cy="16"/>
            </a:xfrm>
            <a:custGeom>
              <a:avLst/>
              <a:gdLst>
                <a:gd name="T0" fmla="*/ 0 w 8"/>
                <a:gd name="T1" fmla="*/ 16 h 16"/>
                <a:gd name="T2" fmla="*/ 0 w 8"/>
                <a:gd name="T3" fmla="*/ 0 h 16"/>
                <a:gd name="T4" fmla="*/ 8 w 8"/>
                <a:gd name="T5" fmla="*/ 0 h 16"/>
                <a:gd name="T6" fmla="*/ 8 w 8"/>
                <a:gd name="T7" fmla="*/ 16 h 16"/>
                <a:gd name="T8" fmla="*/ 0 w 8"/>
                <a:gd name="T9" fmla="*/ 16 h 16"/>
                <a:gd name="T10" fmla="*/ 0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16"/>
                  </a:moveTo>
                  <a:lnTo>
                    <a:pt x="0" y="0"/>
                  </a:lnTo>
                  <a:lnTo>
                    <a:pt x="8" y="0"/>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82" name="Freeform 649"/>
            <p:cNvSpPr>
              <a:spLocks/>
            </p:cNvSpPr>
            <p:nvPr/>
          </p:nvSpPr>
          <p:spPr bwMode="auto">
            <a:xfrm>
              <a:off x="3824" y="3629"/>
              <a:ext cx="16" cy="16"/>
            </a:xfrm>
            <a:custGeom>
              <a:avLst/>
              <a:gdLst>
                <a:gd name="T0" fmla="*/ 0 w 16"/>
                <a:gd name="T1" fmla="*/ 16 h 16"/>
                <a:gd name="T2" fmla="*/ 0 w 16"/>
                <a:gd name="T3" fmla="*/ 8 h 16"/>
                <a:gd name="T4" fmla="*/ 8 w 16"/>
                <a:gd name="T5" fmla="*/ 0 h 16"/>
                <a:gd name="T6" fmla="*/ 16 w 16"/>
                <a:gd name="T7" fmla="*/ 16 h 16"/>
                <a:gd name="T8" fmla="*/ 8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8"/>
                  </a:lnTo>
                  <a:lnTo>
                    <a:pt x="8" y="0"/>
                  </a:lnTo>
                  <a:lnTo>
                    <a:pt x="16" y="16"/>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83" name="Freeform 650"/>
            <p:cNvSpPr>
              <a:spLocks/>
            </p:cNvSpPr>
            <p:nvPr/>
          </p:nvSpPr>
          <p:spPr bwMode="auto">
            <a:xfrm>
              <a:off x="3832" y="3629"/>
              <a:ext cx="8" cy="16"/>
            </a:xfrm>
            <a:custGeom>
              <a:avLst/>
              <a:gdLst>
                <a:gd name="T0" fmla="*/ 8 w 8"/>
                <a:gd name="T1" fmla="*/ 16 h 16"/>
                <a:gd name="T2" fmla="*/ 0 w 8"/>
                <a:gd name="T3" fmla="*/ 0 h 16"/>
                <a:gd name="T4" fmla="*/ 0 w 8"/>
                <a:gd name="T5" fmla="*/ 0 h 16"/>
                <a:gd name="T6" fmla="*/ 8 w 8"/>
                <a:gd name="T7" fmla="*/ 8 h 16"/>
                <a:gd name="T8" fmla="*/ 8 w 8"/>
                <a:gd name="T9" fmla="*/ 16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0" y="0"/>
                  </a:lnTo>
                  <a:lnTo>
                    <a:pt x="8"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84" name="Freeform 651"/>
            <p:cNvSpPr>
              <a:spLocks/>
            </p:cNvSpPr>
            <p:nvPr/>
          </p:nvSpPr>
          <p:spPr bwMode="auto">
            <a:xfrm>
              <a:off x="3832" y="3629"/>
              <a:ext cx="16" cy="8"/>
            </a:xfrm>
            <a:custGeom>
              <a:avLst/>
              <a:gdLst>
                <a:gd name="T0" fmla="*/ 0 w 16"/>
                <a:gd name="T1" fmla="*/ 0 h 8"/>
                <a:gd name="T2" fmla="*/ 0 w 16"/>
                <a:gd name="T3" fmla="*/ 0 h 8"/>
                <a:gd name="T4" fmla="*/ 8 w 16"/>
                <a:gd name="T5" fmla="*/ 0 h 8"/>
                <a:gd name="T6" fmla="*/ 16 w 16"/>
                <a:gd name="T7" fmla="*/ 8 h 8"/>
                <a:gd name="T8" fmla="*/ 8 w 16"/>
                <a:gd name="T9" fmla="*/ 8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0" y="0"/>
                  </a:lnTo>
                  <a:lnTo>
                    <a:pt x="8" y="0"/>
                  </a:lnTo>
                  <a:lnTo>
                    <a:pt x="16" y="8"/>
                  </a:lnTo>
                  <a:lnTo>
                    <a:pt x="8"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85" name="Freeform 652"/>
            <p:cNvSpPr>
              <a:spLocks/>
            </p:cNvSpPr>
            <p:nvPr/>
          </p:nvSpPr>
          <p:spPr bwMode="auto">
            <a:xfrm>
              <a:off x="3832" y="3629"/>
              <a:ext cx="16" cy="8"/>
            </a:xfrm>
            <a:custGeom>
              <a:avLst/>
              <a:gdLst>
                <a:gd name="T0" fmla="*/ 8 w 16"/>
                <a:gd name="T1" fmla="*/ 0 h 8"/>
                <a:gd name="T2" fmla="*/ 16 w 16"/>
                <a:gd name="T3" fmla="*/ 0 h 8"/>
                <a:gd name="T4" fmla="*/ 16 w 16"/>
                <a:gd name="T5" fmla="*/ 0 h 8"/>
                <a:gd name="T6" fmla="*/ 0 w 16"/>
                <a:gd name="T7" fmla="*/ 8 h 8"/>
                <a:gd name="T8" fmla="*/ 0 w 16"/>
                <a:gd name="T9" fmla="*/ 8 h 8"/>
                <a:gd name="T10" fmla="*/ 8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8" y="0"/>
                  </a:moveTo>
                  <a:lnTo>
                    <a:pt x="16" y="0"/>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86" name="Freeform 653"/>
            <p:cNvSpPr>
              <a:spLocks/>
            </p:cNvSpPr>
            <p:nvPr/>
          </p:nvSpPr>
          <p:spPr bwMode="auto">
            <a:xfrm>
              <a:off x="3832" y="3629"/>
              <a:ext cx="16" cy="16"/>
            </a:xfrm>
            <a:custGeom>
              <a:avLst/>
              <a:gdLst>
                <a:gd name="T0" fmla="*/ 16 w 16"/>
                <a:gd name="T1" fmla="*/ 0 h 16"/>
                <a:gd name="T2" fmla="*/ 16 w 16"/>
                <a:gd name="T3" fmla="*/ 8 h 16"/>
                <a:gd name="T4" fmla="*/ 16 w 16"/>
                <a:gd name="T5" fmla="*/ 16 h 16"/>
                <a:gd name="T6" fmla="*/ 0 w 16"/>
                <a:gd name="T7" fmla="*/ 8 h 16"/>
                <a:gd name="T8" fmla="*/ 0 w 16"/>
                <a:gd name="T9" fmla="*/ 0 h 16"/>
                <a:gd name="T10" fmla="*/ 16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8"/>
                  </a:lnTo>
                  <a:lnTo>
                    <a:pt x="16" y="16"/>
                  </a:lnTo>
                  <a:lnTo>
                    <a:pt x="0" y="8"/>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87" name="Freeform 654"/>
            <p:cNvSpPr>
              <a:spLocks/>
            </p:cNvSpPr>
            <p:nvPr/>
          </p:nvSpPr>
          <p:spPr bwMode="auto">
            <a:xfrm>
              <a:off x="3832" y="3637"/>
              <a:ext cx="16" cy="16"/>
            </a:xfrm>
            <a:custGeom>
              <a:avLst/>
              <a:gdLst>
                <a:gd name="T0" fmla="*/ 0 w 16"/>
                <a:gd name="T1" fmla="*/ 0 h 16"/>
                <a:gd name="T2" fmla="*/ 16 w 16"/>
                <a:gd name="T3" fmla="*/ 8 h 16"/>
                <a:gd name="T4" fmla="*/ 16 w 16"/>
                <a:gd name="T5" fmla="*/ 16 h 16"/>
                <a:gd name="T6" fmla="*/ 0 w 16"/>
                <a:gd name="T7" fmla="*/ 16 h 16"/>
                <a:gd name="T8" fmla="*/ 0 w 16"/>
                <a:gd name="T9" fmla="*/ 8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16" y="8"/>
                  </a:lnTo>
                  <a:lnTo>
                    <a:pt x="16" y="16"/>
                  </a:lnTo>
                  <a:lnTo>
                    <a:pt x="0" y="16"/>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88" name="Freeform 655"/>
            <p:cNvSpPr>
              <a:spLocks/>
            </p:cNvSpPr>
            <p:nvPr/>
          </p:nvSpPr>
          <p:spPr bwMode="auto">
            <a:xfrm>
              <a:off x="3832" y="3645"/>
              <a:ext cx="24" cy="16"/>
            </a:xfrm>
            <a:custGeom>
              <a:avLst/>
              <a:gdLst>
                <a:gd name="T0" fmla="*/ 0 w 24"/>
                <a:gd name="T1" fmla="*/ 8 h 16"/>
                <a:gd name="T2" fmla="*/ 16 w 24"/>
                <a:gd name="T3" fmla="*/ 0 h 16"/>
                <a:gd name="T4" fmla="*/ 24 w 24"/>
                <a:gd name="T5" fmla="*/ 8 h 16"/>
                <a:gd name="T6" fmla="*/ 8 w 24"/>
                <a:gd name="T7" fmla="*/ 16 h 16"/>
                <a:gd name="T8" fmla="*/ 0 w 24"/>
                <a:gd name="T9" fmla="*/ 8 h 16"/>
                <a:gd name="T10" fmla="*/ 0 w 24"/>
                <a:gd name="T11" fmla="*/ 8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0" y="8"/>
                  </a:moveTo>
                  <a:lnTo>
                    <a:pt x="16" y="0"/>
                  </a:lnTo>
                  <a:lnTo>
                    <a:pt x="24" y="8"/>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89" name="Freeform 656"/>
            <p:cNvSpPr>
              <a:spLocks/>
            </p:cNvSpPr>
            <p:nvPr/>
          </p:nvSpPr>
          <p:spPr bwMode="auto">
            <a:xfrm>
              <a:off x="3840" y="3653"/>
              <a:ext cx="16" cy="16"/>
            </a:xfrm>
            <a:custGeom>
              <a:avLst/>
              <a:gdLst>
                <a:gd name="T0" fmla="*/ 0 w 16"/>
                <a:gd name="T1" fmla="*/ 8 h 16"/>
                <a:gd name="T2" fmla="*/ 8 w 16"/>
                <a:gd name="T3" fmla="*/ 0 h 16"/>
                <a:gd name="T4" fmla="*/ 16 w 16"/>
                <a:gd name="T5" fmla="*/ 8 h 16"/>
                <a:gd name="T6" fmla="*/ 8 w 16"/>
                <a:gd name="T7" fmla="*/ 16 h 16"/>
                <a:gd name="T8" fmla="*/ 0 w 16"/>
                <a:gd name="T9" fmla="*/ 16 h 16"/>
                <a:gd name="T10" fmla="*/ 0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8" y="0"/>
                  </a:lnTo>
                  <a:lnTo>
                    <a:pt x="16" y="8"/>
                  </a:lnTo>
                  <a:lnTo>
                    <a:pt x="8" y="16"/>
                  </a:lnTo>
                  <a:lnTo>
                    <a:pt x="0"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90" name="Freeform 657"/>
            <p:cNvSpPr>
              <a:spLocks/>
            </p:cNvSpPr>
            <p:nvPr/>
          </p:nvSpPr>
          <p:spPr bwMode="auto">
            <a:xfrm>
              <a:off x="3840" y="3661"/>
              <a:ext cx="16" cy="8"/>
            </a:xfrm>
            <a:custGeom>
              <a:avLst/>
              <a:gdLst>
                <a:gd name="T0" fmla="*/ 16 w 16"/>
                <a:gd name="T1" fmla="*/ 0 h 8"/>
                <a:gd name="T2" fmla="*/ 16 w 16"/>
                <a:gd name="T3" fmla="*/ 0 h 8"/>
                <a:gd name="T4" fmla="*/ 16 w 16"/>
                <a:gd name="T5" fmla="*/ 0 h 8"/>
                <a:gd name="T6" fmla="*/ 0 w 16"/>
                <a:gd name="T7" fmla="*/ 8 h 8"/>
                <a:gd name="T8" fmla="*/ 0 w 16"/>
                <a:gd name="T9" fmla="*/ 8 h 8"/>
                <a:gd name="T10" fmla="*/ 16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16" y="0"/>
                  </a:lnTo>
                  <a:lnTo>
                    <a:pt x="0" y="8"/>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91" name="Freeform 658"/>
            <p:cNvSpPr>
              <a:spLocks/>
            </p:cNvSpPr>
            <p:nvPr/>
          </p:nvSpPr>
          <p:spPr bwMode="auto">
            <a:xfrm>
              <a:off x="3840" y="3653"/>
              <a:ext cx="16" cy="16"/>
            </a:xfrm>
            <a:custGeom>
              <a:avLst/>
              <a:gdLst>
                <a:gd name="T0" fmla="*/ 16 w 16"/>
                <a:gd name="T1" fmla="*/ 8 h 16"/>
                <a:gd name="T2" fmla="*/ 8 w 16"/>
                <a:gd name="T3" fmla="*/ 16 h 16"/>
                <a:gd name="T4" fmla="*/ 0 w 16"/>
                <a:gd name="T5" fmla="*/ 16 h 16"/>
                <a:gd name="T6" fmla="*/ 8 w 16"/>
                <a:gd name="T7" fmla="*/ 0 h 16"/>
                <a:gd name="T8" fmla="*/ 16 w 16"/>
                <a:gd name="T9" fmla="*/ 0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8" y="16"/>
                  </a:lnTo>
                  <a:lnTo>
                    <a:pt x="0" y="16"/>
                  </a:lnTo>
                  <a:lnTo>
                    <a:pt x="8"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92" name="Freeform 659"/>
            <p:cNvSpPr>
              <a:spLocks/>
            </p:cNvSpPr>
            <p:nvPr/>
          </p:nvSpPr>
          <p:spPr bwMode="auto">
            <a:xfrm>
              <a:off x="3832" y="3653"/>
              <a:ext cx="16" cy="16"/>
            </a:xfrm>
            <a:custGeom>
              <a:avLst/>
              <a:gdLst>
                <a:gd name="T0" fmla="*/ 16 w 16"/>
                <a:gd name="T1" fmla="*/ 0 h 16"/>
                <a:gd name="T2" fmla="*/ 16 w 16"/>
                <a:gd name="T3" fmla="*/ 16 h 16"/>
                <a:gd name="T4" fmla="*/ 0 w 16"/>
                <a:gd name="T5" fmla="*/ 16 h 16"/>
                <a:gd name="T6" fmla="*/ 0 w 16"/>
                <a:gd name="T7" fmla="*/ 0 h 16"/>
                <a:gd name="T8" fmla="*/ 16 w 16"/>
                <a:gd name="T9" fmla="*/ 0 h 16"/>
                <a:gd name="T10" fmla="*/ 16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16"/>
                  </a:lnTo>
                  <a:lnTo>
                    <a:pt x="0" y="16"/>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93" name="Freeform 660"/>
            <p:cNvSpPr>
              <a:spLocks/>
            </p:cNvSpPr>
            <p:nvPr/>
          </p:nvSpPr>
          <p:spPr bwMode="auto">
            <a:xfrm>
              <a:off x="3816" y="3653"/>
              <a:ext cx="16" cy="16"/>
            </a:xfrm>
            <a:custGeom>
              <a:avLst/>
              <a:gdLst>
                <a:gd name="T0" fmla="*/ 16 w 16"/>
                <a:gd name="T1" fmla="*/ 0 h 16"/>
                <a:gd name="T2" fmla="*/ 16 w 16"/>
                <a:gd name="T3" fmla="*/ 16 h 16"/>
                <a:gd name="T4" fmla="*/ 0 w 16"/>
                <a:gd name="T5" fmla="*/ 16 h 16"/>
                <a:gd name="T6" fmla="*/ 0 w 16"/>
                <a:gd name="T7" fmla="*/ 0 h 16"/>
                <a:gd name="T8" fmla="*/ 16 w 16"/>
                <a:gd name="T9" fmla="*/ 0 h 16"/>
                <a:gd name="T10" fmla="*/ 16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16"/>
                  </a:lnTo>
                  <a:lnTo>
                    <a:pt x="0" y="16"/>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94" name="Freeform 661"/>
            <p:cNvSpPr>
              <a:spLocks/>
            </p:cNvSpPr>
            <p:nvPr/>
          </p:nvSpPr>
          <p:spPr bwMode="auto">
            <a:xfrm>
              <a:off x="3808" y="3653"/>
              <a:ext cx="8" cy="16"/>
            </a:xfrm>
            <a:custGeom>
              <a:avLst/>
              <a:gdLst>
                <a:gd name="T0" fmla="*/ 8 w 8"/>
                <a:gd name="T1" fmla="*/ 0 h 16"/>
                <a:gd name="T2" fmla="*/ 8 w 8"/>
                <a:gd name="T3" fmla="*/ 16 h 16"/>
                <a:gd name="T4" fmla="*/ 0 w 8"/>
                <a:gd name="T5" fmla="*/ 16 h 16"/>
                <a:gd name="T6" fmla="*/ 0 w 8"/>
                <a:gd name="T7" fmla="*/ 0 h 16"/>
                <a:gd name="T8" fmla="*/ 8 w 8"/>
                <a:gd name="T9" fmla="*/ 0 h 16"/>
                <a:gd name="T10" fmla="*/ 8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0"/>
                  </a:moveTo>
                  <a:lnTo>
                    <a:pt x="8" y="16"/>
                  </a:lnTo>
                  <a:lnTo>
                    <a:pt x="0"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95" name="Freeform 662"/>
            <p:cNvSpPr>
              <a:spLocks/>
            </p:cNvSpPr>
            <p:nvPr/>
          </p:nvSpPr>
          <p:spPr bwMode="auto">
            <a:xfrm>
              <a:off x="3792" y="3653"/>
              <a:ext cx="16" cy="16"/>
            </a:xfrm>
            <a:custGeom>
              <a:avLst/>
              <a:gdLst>
                <a:gd name="T0" fmla="*/ 16 w 16"/>
                <a:gd name="T1" fmla="*/ 0 h 16"/>
                <a:gd name="T2" fmla="*/ 16 w 16"/>
                <a:gd name="T3" fmla="*/ 16 h 16"/>
                <a:gd name="T4" fmla="*/ 8 w 16"/>
                <a:gd name="T5" fmla="*/ 16 h 16"/>
                <a:gd name="T6" fmla="*/ 0 w 16"/>
                <a:gd name="T7" fmla="*/ 0 h 16"/>
                <a:gd name="T8" fmla="*/ 16 w 16"/>
                <a:gd name="T9" fmla="*/ 0 h 16"/>
                <a:gd name="T10" fmla="*/ 16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16"/>
                  </a:lnTo>
                  <a:lnTo>
                    <a:pt x="8" y="16"/>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96" name="Freeform 663"/>
            <p:cNvSpPr>
              <a:spLocks/>
            </p:cNvSpPr>
            <p:nvPr/>
          </p:nvSpPr>
          <p:spPr bwMode="auto">
            <a:xfrm>
              <a:off x="3784" y="3653"/>
              <a:ext cx="16" cy="24"/>
            </a:xfrm>
            <a:custGeom>
              <a:avLst/>
              <a:gdLst>
                <a:gd name="T0" fmla="*/ 8 w 16"/>
                <a:gd name="T1" fmla="*/ 0 h 24"/>
                <a:gd name="T2" fmla="*/ 16 w 16"/>
                <a:gd name="T3" fmla="*/ 16 h 24"/>
                <a:gd name="T4" fmla="*/ 8 w 16"/>
                <a:gd name="T5" fmla="*/ 24 h 24"/>
                <a:gd name="T6" fmla="*/ 0 w 16"/>
                <a:gd name="T7" fmla="*/ 8 h 24"/>
                <a:gd name="T8" fmla="*/ 8 w 16"/>
                <a:gd name="T9" fmla="*/ 8 h 24"/>
                <a:gd name="T10" fmla="*/ 8 w 16"/>
                <a:gd name="T11" fmla="*/ 0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0"/>
                  </a:moveTo>
                  <a:lnTo>
                    <a:pt x="16" y="16"/>
                  </a:lnTo>
                  <a:lnTo>
                    <a:pt x="8" y="24"/>
                  </a:lnTo>
                  <a:lnTo>
                    <a:pt x="0" y="8"/>
                  </a:lnTo>
                  <a:lnTo>
                    <a:pt x="8"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97" name="Freeform 664"/>
            <p:cNvSpPr>
              <a:spLocks/>
            </p:cNvSpPr>
            <p:nvPr/>
          </p:nvSpPr>
          <p:spPr bwMode="auto">
            <a:xfrm>
              <a:off x="3776" y="3661"/>
              <a:ext cx="16" cy="16"/>
            </a:xfrm>
            <a:custGeom>
              <a:avLst/>
              <a:gdLst>
                <a:gd name="T0" fmla="*/ 8 w 16"/>
                <a:gd name="T1" fmla="*/ 0 h 16"/>
                <a:gd name="T2" fmla="*/ 16 w 16"/>
                <a:gd name="T3" fmla="*/ 16 h 16"/>
                <a:gd name="T4" fmla="*/ 8 w 16"/>
                <a:gd name="T5" fmla="*/ 16 h 16"/>
                <a:gd name="T6" fmla="*/ 0 w 16"/>
                <a:gd name="T7" fmla="*/ 8 h 16"/>
                <a:gd name="T8" fmla="*/ 8 w 16"/>
                <a:gd name="T9" fmla="*/ 0 h 16"/>
                <a:gd name="T10" fmla="*/ 8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16"/>
                  </a:lnTo>
                  <a:lnTo>
                    <a:pt x="8"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98" name="Freeform 665"/>
            <p:cNvSpPr>
              <a:spLocks/>
            </p:cNvSpPr>
            <p:nvPr/>
          </p:nvSpPr>
          <p:spPr bwMode="auto">
            <a:xfrm>
              <a:off x="3776" y="3669"/>
              <a:ext cx="8" cy="16"/>
            </a:xfrm>
            <a:custGeom>
              <a:avLst/>
              <a:gdLst>
                <a:gd name="T0" fmla="*/ 8 w 8"/>
                <a:gd name="T1" fmla="*/ 8 h 16"/>
                <a:gd name="T2" fmla="*/ 8 w 8"/>
                <a:gd name="T3" fmla="*/ 16 h 16"/>
                <a:gd name="T4" fmla="*/ 0 w 8"/>
                <a:gd name="T5" fmla="*/ 16 h 16"/>
                <a:gd name="T6" fmla="*/ 0 w 8"/>
                <a:gd name="T7" fmla="*/ 0 h 16"/>
                <a:gd name="T8" fmla="*/ 0 w 8"/>
                <a:gd name="T9" fmla="*/ 0 h 16"/>
                <a:gd name="T10" fmla="*/ 8 w 8"/>
                <a:gd name="T11" fmla="*/ 8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8"/>
                  </a:moveTo>
                  <a:lnTo>
                    <a:pt x="8" y="16"/>
                  </a:lnTo>
                  <a:lnTo>
                    <a:pt x="0" y="16"/>
                  </a:lnTo>
                  <a:lnTo>
                    <a:pt x="0" y="0"/>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99" name="Freeform 666"/>
            <p:cNvSpPr>
              <a:spLocks/>
            </p:cNvSpPr>
            <p:nvPr/>
          </p:nvSpPr>
          <p:spPr bwMode="auto">
            <a:xfrm>
              <a:off x="3768" y="3669"/>
              <a:ext cx="16" cy="16"/>
            </a:xfrm>
            <a:custGeom>
              <a:avLst/>
              <a:gdLst>
                <a:gd name="T0" fmla="*/ 8 w 16"/>
                <a:gd name="T1" fmla="*/ 16 h 16"/>
                <a:gd name="T2" fmla="*/ 8 w 16"/>
                <a:gd name="T3" fmla="*/ 16 h 16"/>
                <a:gd name="T4" fmla="*/ 0 w 16"/>
                <a:gd name="T5" fmla="*/ 8 h 16"/>
                <a:gd name="T6" fmla="*/ 8 w 16"/>
                <a:gd name="T7" fmla="*/ 0 h 16"/>
                <a:gd name="T8" fmla="*/ 16 w 16"/>
                <a:gd name="T9" fmla="*/ 0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8" y="16"/>
                  </a:lnTo>
                  <a:lnTo>
                    <a:pt x="0" y="8"/>
                  </a:lnTo>
                  <a:lnTo>
                    <a:pt x="8" y="0"/>
                  </a:lnTo>
                  <a:lnTo>
                    <a:pt x="16"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00" name="Freeform 667"/>
            <p:cNvSpPr>
              <a:spLocks/>
            </p:cNvSpPr>
            <p:nvPr/>
          </p:nvSpPr>
          <p:spPr bwMode="auto">
            <a:xfrm>
              <a:off x="3768" y="3669"/>
              <a:ext cx="16" cy="8"/>
            </a:xfrm>
            <a:custGeom>
              <a:avLst/>
              <a:gdLst>
                <a:gd name="T0" fmla="*/ 0 w 16"/>
                <a:gd name="T1" fmla="*/ 8 h 8"/>
                <a:gd name="T2" fmla="*/ 0 w 16"/>
                <a:gd name="T3" fmla="*/ 8 h 8"/>
                <a:gd name="T4" fmla="*/ 0 w 16"/>
                <a:gd name="T5" fmla="*/ 0 h 8"/>
                <a:gd name="T6" fmla="*/ 16 w 16"/>
                <a:gd name="T7" fmla="*/ 0 h 8"/>
                <a:gd name="T8" fmla="*/ 16 w 16"/>
                <a:gd name="T9" fmla="*/ 0 h 8"/>
                <a:gd name="T10" fmla="*/ 0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8"/>
                  </a:lnTo>
                  <a:lnTo>
                    <a:pt x="0" y="0"/>
                  </a:lnTo>
                  <a:lnTo>
                    <a:pt x="1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01" name="Freeform 668"/>
            <p:cNvSpPr>
              <a:spLocks/>
            </p:cNvSpPr>
            <p:nvPr/>
          </p:nvSpPr>
          <p:spPr bwMode="auto">
            <a:xfrm>
              <a:off x="3768" y="3661"/>
              <a:ext cx="16" cy="8"/>
            </a:xfrm>
            <a:custGeom>
              <a:avLst/>
              <a:gdLst>
                <a:gd name="T0" fmla="*/ 0 w 16"/>
                <a:gd name="T1" fmla="*/ 8 h 8"/>
                <a:gd name="T2" fmla="*/ 0 w 16"/>
                <a:gd name="T3" fmla="*/ 8 h 8"/>
                <a:gd name="T4" fmla="*/ 0 w 16"/>
                <a:gd name="T5" fmla="*/ 0 h 8"/>
                <a:gd name="T6" fmla="*/ 16 w 16"/>
                <a:gd name="T7" fmla="*/ 0 h 8"/>
                <a:gd name="T8" fmla="*/ 16 w 16"/>
                <a:gd name="T9" fmla="*/ 8 h 8"/>
                <a:gd name="T10" fmla="*/ 0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8"/>
                  </a:lnTo>
                  <a:lnTo>
                    <a:pt x="0" y="0"/>
                  </a:lnTo>
                  <a:lnTo>
                    <a:pt x="16" y="0"/>
                  </a:lnTo>
                  <a:lnTo>
                    <a:pt x="16"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02" name="Freeform 669"/>
            <p:cNvSpPr>
              <a:spLocks/>
            </p:cNvSpPr>
            <p:nvPr/>
          </p:nvSpPr>
          <p:spPr bwMode="auto">
            <a:xfrm>
              <a:off x="3768" y="3653"/>
              <a:ext cx="16" cy="8"/>
            </a:xfrm>
            <a:custGeom>
              <a:avLst/>
              <a:gdLst>
                <a:gd name="T0" fmla="*/ 0 w 16"/>
                <a:gd name="T1" fmla="*/ 8 h 8"/>
                <a:gd name="T2" fmla="*/ 0 w 16"/>
                <a:gd name="T3" fmla="*/ 8 h 8"/>
                <a:gd name="T4" fmla="*/ 0 w 16"/>
                <a:gd name="T5" fmla="*/ 0 h 8"/>
                <a:gd name="T6" fmla="*/ 16 w 16"/>
                <a:gd name="T7" fmla="*/ 0 h 8"/>
                <a:gd name="T8" fmla="*/ 16 w 16"/>
                <a:gd name="T9" fmla="*/ 8 h 8"/>
                <a:gd name="T10" fmla="*/ 0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8"/>
                  </a:lnTo>
                  <a:lnTo>
                    <a:pt x="0" y="0"/>
                  </a:lnTo>
                  <a:lnTo>
                    <a:pt x="16" y="0"/>
                  </a:lnTo>
                  <a:lnTo>
                    <a:pt x="16"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03" name="Freeform 670"/>
            <p:cNvSpPr>
              <a:spLocks/>
            </p:cNvSpPr>
            <p:nvPr/>
          </p:nvSpPr>
          <p:spPr bwMode="auto">
            <a:xfrm>
              <a:off x="3768" y="3645"/>
              <a:ext cx="16" cy="8"/>
            </a:xfrm>
            <a:custGeom>
              <a:avLst/>
              <a:gdLst>
                <a:gd name="T0" fmla="*/ 16 w 16"/>
                <a:gd name="T1" fmla="*/ 8 h 8"/>
                <a:gd name="T2" fmla="*/ 0 w 16"/>
                <a:gd name="T3" fmla="*/ 8 h 8"/>
                <a:gd name="T4" fmla="*/ 0 w 16"/>
                <a:gd name="T5" fmla="*/ 0 h 8"/>
                <a:gd name="T6" fmla="*/ 8 w 16"/>
                <a:gd name="T7" fmla="*/ 0 h 8"/>
                <a:gd name="T8" fmla="*/ 16 w 16"/>
                <a:gd name="T9" fmla="*/ 8 h 8"/>
                <a:gd name="T10" fmla="*/ 16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0" y="8"/>
                  </a:lnTo>
                  <a:lnTo>
                    <a:pt x="0" y="0"/>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04" name="Freeform 671"/>
            <p:cNvSpPr>
              <a:spLocks/>
            </p:cNvSpPr>
            <p:nvPr/>
          </p:nvSpPr>
          <p:spPr bwMode="auto">
            <a:xfrm>
              <a:off x="3760" y="3629"/>
              <a:ext cx="16" cy="24"/>
            </a:xfrm>
            <a:custGeom>
              <a:avLst/>
              <a:gdLst>
                <a:gd name="T0" fmla="*/ 16 w 16"/>
                <a:gd name="T1" fmla="*/ 16 h 24"/>
                <a:gd name="T2" fmla="*/ 8 w 16"/>
                <a:gd name="T3" fmla="*/ 24 h 24"/>
                <a:gd name="T4" fmla="*/ 0 w 16"/>
                <a:gd name="T5" fmla="*/ 16 h 24"/>
                <a:gd name="T6" fmla="*/ 8 w 16"/>
                <a:gd name="T7" fmla="*/ 0 h 24"/>
                <a:gd name="T8" fmla="*/ 16 w 16"/>
                <a:gd name="T9" fmla="*/ 8 h 24"/>
                <a:gd name="T10" fmla="*/ 16 w 16"/>
                <a:gd name="T11" fmla="*/ 16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16" y="16"/>
                  </a:moveTo>
                  <a:lnTo>
                    <a:pt x="8" y="24"/>
                  </a:lnTo>
                  <a:lnTo>
                    <a:pt x="0" y="16"/>
                  </a:lnTo>
                  <a:lnTo>
                    <a:pt x="8" y="0"/>
                  </a:lnTo>
                  <a:lnTo>
                    <a:pt x="16" y="8"/>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05" name="Freeform 672"/>
            <p:cNvSpPr>
              <a:spLocks/>
            </p:cNvSpPr>
            <p:nvPr/>
          </p:nvSpPr>
          <p:spPr bwMode="auto">
            <a:xfrm>
              <a:off x="3752" y="3621"/>
              <a:ext cx="16" cy="24"/>
            </a:xfrm>
            <a:custGeom>
              <a:avLst/>
              <a:gdLst>
                <a:gd name="T0" fmla="*/ 16 w 16"/>
                <a:gd name="T1" fmla="*/ 8 h 24"/>
                <a:gd name="T2" fmla="*/ 8 w 16"/>
                <a:gd name="T3" fmla="*/ 24 h 24"/>
                <a:gd name="T4" fmla="*/ 0 w 16"/>
                <a:gd name="T5" fmla="*/ 16 h 24"/>
                <a:gd name="T6" fmla="*/ 8 w 16"/>
                <a:gd name="T7" fmla="*/ 0 h 24"/>
                <a:gd name="T8" fmla="*/ 16 w 16"/>
                <a:gd name="T9" fmla="*/ 8 h 24"/>
                <a:gd name="T10" fmla="*/ 16 w 16"/>
                <a:gd name="T11" fmla="*/ 8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16" y="8"/>
                  </a:moveTo>
                  <a:lnTo>
                    <a:pt x="8" y="24"/>
                  </a:lnTo>
                  <a:lnTo>
                    <a:pt x="0" y="16"/>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06" name="Freeform 673"/>
            <p:cNvSpPr>
              <a:spLocks/>
            </p:cNvSpPr>
            <p:nvPr/>
          </p:nvSpPr>
          <p:spPr bwMode="auto">
            <a:xfrm>
              <a:off x="3744" y="3621"/>
              <a:ext cx="24" cy="16"/>
            </a:xfrm>
            <a:custGeom>
              <a:avLst/>
              <a:gdLst>
                <a:gd name="T0" fmla="*/ 8 w 24"/>
                <a:gd name="T1" fmla="*/ 16 h 16"/>
                <a:gd name="T2" fmla="*/ 8 w 24"/>
                <a:gd name="T3" fmla="*/ 8 h 16"/>
                <a:gd name="T4" fmla="*/ 0 w 24"/>
                <a:gd name="T5" fmla="*/ 0 h 16"/>
                <a:gd name="T6" fmla="*/ 16 w 24"/>
                <a:gd name="T7" fmla="*/ 0 h 16"/>
                <a:gd name="T8" fmla="*/ 24 w 24"/>
                <a:gd name="T9" fmla="*/ 8 h 16"/>
                <a:gd name="T10" fmla="*/ 8 w 24"/>
                <a:gd name="T11" fmla="*/ 16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8" y="16"/>
                  </a:moveTo>
                  <a:lnTo>
                    <a:pt x="8" y="8"/>
                  </a:lnTo>
                  <a:lnTo>
                    <a:pt x="0" y="0"/>
                  </a:lnTo>
                  <a:lnTo>
                    <a:pt x="16" y="0"/>
                  </a:lnTo>
                  <a:lnTo>
                    <a:pt x="24"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07" name="Freeform 674"/>
            <p:cNvSpPr>
              <a:spLocks/>
            </p:cNvSpPr>
            <p:nvPr/>
          </p:nvSpPr>
          <p:spPr bwMode="auto">
            <a:xfrm>
              <a:off x="3744" y="3613"/>
              <a:ext cx="24" cy="8"/>
            </a:xfrm>
            <a:custGeom>
              <a:avLst/>
              <a:gdLst>
                <a:gd name="T0" fmla="*/ 0 w 24"/>
                <a:gd name="T1" fmla="*/ 8 h 8"/>
                <a:gd name="T2" fmla="*/ 8 w 24"/>
                <a:gd name="T3" fmla="*/ 8 h 8"/>
                <a:gd name="T4" fmla="*/ 8 w 24"/>
                <a:gd name="T5" fmla="*/ 0 h 8"/>
                <a:gd name="T6" fmla="*/ 24 w 24"/>
                <a:gd name="T7" fmla="*/ 8 h 8"/>
                <a:gd name="T8" fmla="*/ 16 w 24"/>
                <a:gd name="T9" fmla="*/ 8 h 8"/>
                <a:gd name="T10" fmla="*/ 0 w 24"/>
                <a:gd name="T11" fmla="*/ 8 h 8"/>
                <a:gd name="T12" fmla="*/ 0 60000 65536"/>
                <a:gd name="T13" fmla="*/ 0 60000 65536"/>
                <a:gd name="T14" fmla="*/ 0 60000 65536"/>
                <a:gd name="T15" fmla="*/ 0 60000 65536"/>
                <a:gd name="T16" fmla="*/ 0 60000 65536"/>
                <a:gd name="T17" fmla="*/ 0 60000 65536"/>
                <a:gd name="T18" fmla="*/ 0 w 24"/>
                <a:gd name="T19" fmla="*/ 0 h 8"/>
                <a:gd name="T20" fmla="*/ 24 w 24"/>
                <a:gd name="T21" fmla="*/ 8 h 8"/>
              </a:gdLst>
              <a:ahLst/>
              <a:cxnLst>
                <a:cxn ang="T12">
                  <a:pos x="T0" y="T1"/>
                </a:cxn>
                <a:cxn ang="T13">
                  <a:pos x="T2" y="T3"/>
                </a:cxn>
                <a:cxn ang="T14">
                  <a:pos x="T4" y="T5"/>
                </a:cxn>
                <a:cxn ang="T15">
                  <a:pos x="T6" y="T7"/>
                </a:cxn>
                <a:cxn ang="T16">
                  <a:pos x="T8" y="T9"/>
                </a:cxn>
                <a:cxn ang="T17">
                  <a:pos x="T10" y="T11"/>
                </a:cxn>
              </a:cxnLst>
              <a:rect l="T18" t="T19" r="T20" b="T21"/>
              <a:pathLst>
                <a:path w="24" h="8">
                  <a:moveTo>
                    <a:pt x="0" y="8"/>
                  </a:moveTo>
                  <a:lnTo>
                    <a:pt x="8" y="8"/>
                  </a:lnTo>
                  <a:lnTo>
                    <a:pt x="8" y="0"/>
                  </a:lnTo>
                  <a:lnTo>
                    <a:pt x="24" y="8"/>
                  </a:lnTo>
                  <a:lnTo>
                    <a:pt x="16"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08" name="Freeform 675"/>
            <p:cNvSpPr>
              <a:spLocks/>
            </p:cNvSpPr>
            <p:nvPr/>
          </p:nvSpPr>
          <p:spPr bwMode="auto">
            <a:xfrm>
              <a:off x="3752" y="3605"/>
              <a:ext cx="16" cy="16"/>
            </a:xfrm>
            <a:custGeom>
              <a:avLst/>
              <a:gdLst>
                <a:gd name="T0" fmla="*/ 0 w 16"/>
                <a:gd name="T1" fmla="*/ 8 h 16"/>
                <a:gd name="T2" fmla="*/ 0 w 16"/>
                <a:gd name="T3" fmla="*/ 0 h 16"/>
                <a:gd name="T4" fmla="*/ 8 w 16"/>
                <a:gd name="T5" fmla="*/ 0 h 16"/>
                <a:gd name="T6" fmla="*/ 16 w 16"/>
                <a:gd name="T7" fmla="*/ 16 h 16"/>
                <a:gd name="T8" fmla="*/ 8 w 16"/>
                <a:gd name="T9" fmla="*/ 16 h 16"/>
                <a:gd name="T10" fmla="*/ 0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0" y="0"/>
                  </a:lnTo>
                  <a:lnTo>
                    <a:pt x="8" y="0"/>
                  </a:lnTo>
                  <a:lnTo>
                    <a:pt x="16" y="16"/>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09" name="Freeform 676"/>
            <p:cNvSpPr>
              <a:spLocks/>
            </p:cNvSpPr>
            <p:nvPr/>
          </p:nvSpPr>
          <p:spPr bwMode="auto">
            <a:xfrm>
              <a:off x="3760" y="3605"/>
              <a:ext cx="16" cy="16"/>
            </a:xfrm>
            <a:custGeom>
              <a:avLst/>
              <a:gdLst>
                <a:gd name="T0" fmla="*/ 0 w 16"/>
                <a:gd name="T1" fmla="*/ 0 h 16"/>
                <a:gd name="T2" fmla="*/ 8 w 16"/>
                <a:gd name="T3" fmla="*/ 0 h 16"/>
                <a:gd name="T4" fmla="*/ 16 w 16"/>
                <a:gd name="T5" fmla="*/ 0 h 16"/>
                <a:gd name="T6" fmla="*/ 16 w 16"/>
                <a:gd name="T7" fmla="*/ 16 h 16"/>
                <a:gd name="T8" fmla="*/ 8 w 16"/>
                <a:gd name="T9" fmla="*/ 16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8" y="0"/>
                  </a:lnTo>
                  <a:lnTo>
                    <a:pt x="16" y="0"/>
                  </a:lnTo>
                  <a:lnTo>
                    <a:pt x="16" y="16"/>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10" name="Freeform 677"/>
            <p:cNvSpPr>
              <a:spLocks/>
            </p:cNvSpPr>
            <p:nvPr/>
          </p:nvSpPr>
          <p:spPr bwMode="auto">
            <a:xfrm>
              <a:off x="3768" y="3605"/>
              <a:ext cx="16" cy="16"/>
            </a:xfrm>
            <a:custGeom>
              <a:avLst/>
              <a:gdLst>
                <a:gd name="T0" fmla="*/ 8 w 16"/>
                <a:gd name="T1" fmla="*/ 0 h 16"/>
                <a:gd name="T2" fmla="*/ 8 w 16"/>
                <a:gd name="T3" fmla="*/ 0 h 16"/>
                <a:gd name="T4" fmla="*/ 16 w 16"/>
                <a:gd name="T5" fmla="*/ 8 h 16"/>
                <a:gd name="T6" fmla="*/ 8 w 16"/>
                <a:gd name="T7" fmla="*/ 16 h 16"/>
                <a:gd name="T8" fmla="*/ 0 w 16"/>
                <a:gd name="T9" fmla="*/ 16 h 16"/>
                <a:gd name="T10" fmla="*/ 8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8" y="0"/>
                  </a:lnTo>
                  <a:lnTo>
                    <a:pt x="16" y="8"/>
                  </a:lnTo>
                  <a:lnTo>
                    <a:pt x="8" y="16"/>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11" name="Freeform 678"/>
            <p:cNvSpPr>
              <a:spLocks/>
            </p:cNvSpPr>
            <p:nvPr/>
          </p:nvSpPr>
          <p:spPr bwMode="auto">
            <a:xfrm>
              <a:off x="3768" y="3613"/>
              <a:ext cx="16" cy="16"/>
            </a:xfrm>
            <a:custGeom>
              <a:avLst/>
              <a:gdLst>
                <a:gd name="T0" fmla="*/ 16 w 16"/>
                <a:gd name="T1" fmla="*/ 0 h 16"/>
                <a:gd name="T2" fmla="*/ 16 w 16"/>
                <a:gd name="T3" fmla="*/ 0 h 16"/>
                <a:gd name="T4" fmla="*/ 16 w 16"/>
                <a:gd name="T5" fmla="*/ 8 h 16"/>
                <a:gd name="T6" fmla="*/ 8 w 16"/>
                <a:gd name="T7" fmla="*/ 16 h 16"/>
                <a:gd name="T8" fmla="*/ 0 w 16"/>
                <a:gd name="T9" fmla="*/ 8 h 16"/>
                <a:gd name="T10" fmla="*/ 16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0"/>
                  </a:lnTo>
                  <a:lnTo>
                    <a:pt x="16" y="8"/>
                  </a:lnTo>
                  <a:lnTo>
                    <a:pt x="8" y="16"/>
                  </a:lnTo>
                  <a:lnTo>
                    <a:pt x="0" y="8"/>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12" name="Freeform 679"/>
            <p:cNvSpPr>
              <a:spLocks/>
            </p:cNvSpPr>
            <p:nvPr/>
          </p:nvSpPr>
          <p:spPr bwMode="auto">
            <a:xfrm>
              <a:off x="3768" y="3621"/>
              <a:ext cx="16" cy="8"/>
            </a:xfrm>
            <a:custGeom>
              <a:avLst/>
              <a:gdLst>
                <a:gd name="T0" fmla="*/ 16 w 16"/>
                <a:gd name="T1" fmla="*/ 0 h 8"/>
                <a:gd name="T2" fmla="*/ 16 w 16"/>
                <a:gd name="T3" fmla="*/ 8 h 8"/>
                <a:gd name="T4" fmla="*/ 16 w 16"/>
                <a:gd name="T5" fmla="*/ 8 h 8"/>
                <a:gd name="T6" fmla="*/ 0 w 16"/>
                <a:gd name="T7" fmla="*/ 0 h 8"/>
                <a:gd name="T8" fmla="*/ 8 w 16"/>
                <a:gd name="T9" fmla="*/ 0 h 8"/>
                <a:gd name="T10" fmla="*/ 16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16" y="8"/>
                  </a:lnTo>
                  <a:lnTo>
                    <a:pt x="0" y="0"/>
                  </a:lnTo>
                  <a:lnTo>
                    <a:pt x="8"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13" name="Freeform 680"/>
            <p:cNvSpPr>
              <a:spLocks/>
            </p:cNvSpPr>
            <p:nvPr/>
          </p:nvSpPr>
          <p:spPr bwMode="auto">
            <a:xfrm>
              <a:off x="3768" y="3621"/>
              <a:ext cx="16" cy="16"/>
            </a:xfrm>
            <a:custGeom>
              <a:avLst/>
              <a:gdLst>
                <a:gd name="T0" fmla="*/ 16 w 16"/>
                <a:gd name="T1" fmla="*/ 8 h 16"/>
                <a:gd name="T2" fmla="*/ 8 w 16"/>
                <a:gd name="T3" fmla="*/ 16 h 16"/>
                <a:gd name="T4" fmla="*/ 0 w 16"/>
                <a:gd name="T5" fmla="*/ 16 h 16"/>
                <a:gd name="T6" fmla="*/ 0 w 16"/>
                <a:gd name="T7" fmla="*/ 0 h 16"/>
                <a:gd name="T8" fmla="*/ 8 w 16"/>
                <a:gd name="T9" fmla="*/ 0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8" y="16"/>
                  </a:lnTo>
                  <a:lnTo>
                    <a:pt x="0" y="16"/>
                  </a:lnTo>
                  <a:lnTo>
                    <a:pt x="0" y="0"/>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14" name="Freeform 681"/>
            <p:cNvSpPr>
              <a:spLocks/>
            </p:cNvSpPr>
            <p:nvPr/>
          </p:nvSpPr>
          <p:spPr bwMode="auto">
            <a:xfrm>
              <a:off x="3760" y="3613"/>
              <a:ext cx="16" cy="24"/>
            </a:xfrm>
            <a:custGeom>
              <a:avLst/>
              <a:gdLst>
                <a:gd name="T0" fmla="*/ 8 w 16"/>
                <a:gd name="T1" fmla="*/ 24 h 24"/>
                <a:gd name="T2" fmla="*/ 8 w 16"/>
                <a:gd name="T3" fmla="*/ 24 h 24"/>
                <a:gd name="T4" fmla="*/ 0 w 16"/>
                <a:gd name="T5" fmla="*/ 16 h 24"/>
                <a:gd name="T6" fmla="*/ 8 w 16"/>
                <a:gd name="T7" fmla="*/ 0 h 24"/>
                <a:gd name="T8" fmla="*/ 16 w 16"/>
                <a:gd name="T9" fmla="*/ 8 h 24"/>
                <a:gd name="T10" fmla="*/ 8 w 16"/>
                <a:gd name="T11" fmla="*/ 24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24"/>
                  </a:moveTo>
                  <a:lnTo>
                    <a:pt x="8" y="24"/>
                  </a:lnTo>
                  <a:lnTo>
                    <a:pt x="0" y="16"/>
                  </a:lnTo>
                  <a:lnTo>
                    <a:pt x="8" y="0"/>
                  </a:lnTo>
                  <a:lnTo>
                    <a:pt x="16" y="8"/>
                  </a:lnTo>
                  <a:lnTo>
                    <a:pt x="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15" name="Freeform 682"/>
            <p:cNvSpPr>
              <a:spLocks/>
            </p:cNvSpPr>
            <p:nvPr/>
          </p:nvSpPr>
          <p:spPr bwMode="auto">
            <a:xfrm>
              <a:off x="3752" y="3613"/>
              <a:ext cx="16" cy="16"/>
            </a:xfrm>
            <a:custGeom>
              <a:avLst/>
              <a:gdLst>
                <a:gd name="T0" fmla="*/ 8 w 16"/>
                <a:gd name="T1" fmla="*/ 16 h 16"/>
                <a:gd name="T2" fmla="*/ 8 w 16"/>
                <a:gd name="T3" fmla="*/ 16 h 16"/>
                <a:gd name="T4" fmla="*/ 0 w 16"/>
                <a:gd name="T5" fmla="*/ 8 h 16"/>
                <a:gd name="T6" fmla="*/ 8 w 16"/>
                <a:gd name="T7" fmla="*/ 0 h 16"/>
                <a:gd name="T8" fmla="*/ 16 w 16"/>
                <a:gd name="T9" fmla="*/ 8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8" y="16"/>
                  </a:lnTo>
                  <a:lnTo>
                    <a:pt x="0" y="8"/>
                  </a:lnTo>
                  <a:lnTo>
                    <a:pt x="8" y="0"/>
                  </a:lnTo>
                  <a:lnTo>
                    <a:pt x="16"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16" name="Freeform 683"/>
            <p:cNvSpPr>
              <a:spLocks/>
            </p:cNvSpPr>
            <p:nvPr/>
          </p:nvSpPr>
          <p:spPr bwMode="auto">
            <a:xfrm>
              <a:off x="3744" y="3605"/>
              <a:ext cx="16" cy="16"/>
            </a:xfrm>
            <a:custGeom>
              <a:avLst/>
              <a:gdLst>
                <a:gd name="T0" fmla="*/ 16 w 16"/>
                <a:gd name="T1" fmla="*/ 8 h 16"/>
                <a:gd name="T2" fmla="*/ 8 w 16"/>
                <a:gd name="T3" fmla="*/ 16 h 16"/>
                <a:gd name="T4" fmla="*/ 0 w 16"/>
                <a:gd name="T5" fmla="*/ 8 h 16"/>
                <a:gd name="T6" fmla="*/ 8 w 16"/>
                <a:gd name="T7" fmla="*/ 0 h 16"/>
                <a:gd name="T8" fmla="*/ 16 w 16"/>
                <a:gd name="T9" fmla="*/ 8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8" y="16"/>
                  </a:lnTo>
                  <a:lnTo>
                    <a:pt x="0" y="8"/>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17" name="Freeform 684"/>
            <p:cNvSpPr>
              <a:spLocks/>
            </p:cNvSpPr>
            <p:nvPr/>
          </p:nvSpPr>
          <p:spPr bwMode="auto">
            <a:xfrm>
              <a:off x="3736" y="3597"/>
              <a:ext cx="16" cy="16"/>
            </a:xfrm>
            <a:custGeom>
              <a:avLst/>
              <a:gdLst>
                <a:gd name="T0" fmla="*/ 16 w 16"/>
                <a:gd name="T1" fmla="*/ 8 h 16"/>
                <a:gd name="T2" fmla="*/ 8 w 16"/>
                <a:gd name="T3" fmla="*/ 16 h 16"/>
                <a:gd name="T4" fmla="*/ 0 w 16"/>
                <a:gd name="T5" fmla="*/ 16 h 16"/>
                <a:gd name="T6" fmla="*/ 8 w 16"/>
                <a:gd name="T7" fmla="*/ 0 h 16"/>
                <a:gd name="T8" fmla="*/ 16 w 16"/>
                <a:gd name="T9" fmla="*/ 8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8" y="16"/>
                  </a:lnTo>
                  <a:lnTo>
                    <a:pt x="0" y="16"/>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18" name="Freeform 685"/>
            <p:cNvSpPr>
              <a:spLocks/>
            </p:cNvSpPr>
            <p:nvPr/>
          </p:nvSpPr>
          <p:spPr bwMode="auto">
            <a:xfrm>
              <a:off x="3736" y="3597"/>
              <a:ext cx="8" cy="16"/>
            </a:xfrm>
            <a:custGeom>
              <a:avLst/>
              <a:gdLst>
                <a:gd name="T0" fmla="*/ 8 w 8"/>
                <a:gd name="T1" fmla="*/ 0 h 16"/>
                <a:gd name="T2" fmla="*/ 8 w 8"/>
                <a:gd name="T3" fmla="*/ 16 h 16"/>
                <a:gd name="T4" fmla="*/ 0 w 8"/>
                <a:gd name="T5" fmla="*/ 16 h 16"/>
                <a:gd name="T6" fmla="*/ 0 w 8"/>
                <a:gd name="T7" fmla="*/ 0 h 16"/>
                <a:gd name="T8" fmla="*/ 8 w 8"/>
                <a:gd name="T9" fmla="*/ 0 h 16"/>
                <a:gd name="T10" fmla="*/ 8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0"/>
                  </a:moveTo>
                  <a:lnTo>
                    <a:pt x="8" y="16"/>
                  </a:lnTo>
                  <a:lnTo>
                    <a:pt x="0"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19" name="Freeform 686"/>
            <p:cNvSpPr>
              <a:spLocks/>
            </p:cNvSpPr>
            <p:nvPr/>
          </p:nvSpPr>
          <p:spPr bwMode="auto">
            <a:xfrm>
              <a:off x="3728" y="3597"/>
              <a:ext cx="8" cy="16"/>
            </a:xfrm>
            <a:custGeom>
              <a:avLst/>
              <a:gdLst>
                <a:gd name="T0" fmla="*/ 8 w 8"/>
                <a:gd name="T1" fmla="*/ 0 h 16"/>
                <a:gd name="T2" fmla="*/ 8 w 8"/>
                <a:gd name="T3" fmla="*/ 16 h 16"/>
                <a:gd name="T4" fmla="*/ 8 w 8"/>
                <a:gd name="T5" fmla="*/ 16 h 16"/>
                <a:gd name="T6" fmla="*/ 0 w 8"/>
                <a:gd name="T7" fmla="*/ 8 h 16"/>
                <a:gd name="T8" fmla="*/ 0 w 8"/>
                <a:gd name="T9" fmla="*/ 0 h 16"/>
                <a:gd name="T10" fmla="*/ 8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0"/>
                  </a:moveTo>
                  <a:lnTo>
                    <a:pt x="8" y="16"/>
                  </a:lnTo>
                  <a:lnTo>
                    <a:pt x="0" y="8"/>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20" name="Freeform 687"/>
            <p:cNvSpPr>
              <a:spLocks/>
            </p:cNvSpPr>
            <p:nvPr/>
          </p:nvSpPr>
          <p:spPr bwMode="auto">
            <a:xfrm>
              <a:off x="3720" y="3605"/>
              <a:ext cx="16" cy="16"/>
            </a:xfrm>
            <a:custGeom>
              <a:avLst/>
              <a:gdLst>
                <a:gd name="T0" fmla="*/ 16 w 16"/>
                <a:gd name="T1" fmla="*/ 8 h 16"/>
                <a:gd name="T2" fmla="*/ 8 w 16"/>
                <a:gd name="T3" fmla="*/ 8 h 16"/>
                <a:gd name="T4" fmla="*/ 8 w 16"/>
                <a:gd name="T5" fmla="*/ 16 h 16"/>
                <a:gd name="T6" fmla="*/ 0 w 16"/>
                <a:gd name="T7" fmla="*/ 0 h 16"/>
                <a:gd name="T8" fmla="*/ 8 w 16"/>
                <a:gd name="T9" fmla="*/ 0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8" y="8"/>
                  </a:lnTo>
                  <a:lnTo>
                    <a:pt x="8" y="16"/>
                  </a:lnTo>
                  <a:lnTo>
                    <a:pt x="0" y="0"/>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21" name="Freeform 688"/>
            <p:cNvSpPr>
              <a:spLocks/>
            </p:cNvSpPr>
            <p:nvPr/>
          </p:nvSpPr>
          <p:spPr bwMode="auto">
            <a:xfrm>
              <a:off x="3720" y="3605"/>
              <a:ext cx="8" cy="16"/>
            </a:xfrm>
            <a:custGeom>
              <a:avLst/>
              <a:gdLst>
                <a:gd name="T0" fmla="*/ 8 w 8"/>
                <a:gd name="T1" fmla="*/ 16 h 16"/>
                <a:gd name="T2" fmla="*/ 0 w 8"/>
                <a:gd name="T3" fmla="*/ 16 h 16"/>
                <a:gd name="T4" fmla="*/ 0 w 8"/>
                <a:gd name="T5" fmla="*/ 16 h 16"/>
                <a:gd name="T6" fmla="*/ 0 w 8"/>
                <a:gd name="T7" fmla="*/ 0 h 16"/>
                <a:gd name="T8" fmla="*/ 8 w 8"/>
                <a:gd name="T9" fmla="*/ 0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0" y="16"/>
                  </a:lnTo>
                  <a:lnTo>
                    <a:pt x="0" y="0"/>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22" name="Freeform 689"/>
            <p:cNvSpPr>
              <a:spLocks/>
            </p:cNvSpPr>
            <p:nvPr/>
          </p:nvSpPr>
          <p:spPr bwMode="auto">
            <a:xfrm>
              <a:off x="3712" y="3597"/>
              <a:ext cx="16" cy="24"/>
            </a:xfrm>
            <a:custGeom>
              <a:avLst/>
              <a:gdLst>
                <a:gd name="T0" fmla="*/ 8 w 16"/>
                <a:gd name="T1" fmla="*/ 24 h 24"/>
                <a:gd name="T2" fmla="*/ 0 w 16"/>
                <a:gd name="T3" fmla="*/ 16 h 24"/>
                <a:gd name="T4" fmla="*/ 0 w 16"/>
                <a:gd name="T5" fmla="*/ 16 h 24"/>
                <a:gd name="T6" fmla="*/ 8 w 16"/>
                <a:gd name="T7" fmla="*/ 0 h 24"/>
                <a:gd name="T8" fmla="*/ 16 w 16"/>
                <a:gd name="T9" fmla="*/ 8 h 24"/>
                <a:gd name="T10" fmla="*/ 8 w 16"/>
                <a:gd name="T11" fmla="*/ 24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24"/>
                  </a:moveTo>
                  <a:lnTo>
                    <a:pt x="0" y="16"/>
                  </a:lnTo>
                  <a:lnTo>
                    <a:pt x="8" y="0"/>
                  </a:lnTo>
                  <a:lnTo>
                    <a:pt x="16" y="8"/>
                  </a:lnTo>
                  <a:lnTo>
                    <a:pt x="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23" name="Freeform 690"/>
            <p:cNvSpPr>
              <a:spLocks/>
            </p:cNvSpPr>
            <p:nvPr/>
          </p:nvSpPr>
          <p:spPr bwMode="auto">
            <a:xfrm>
              <a:off x="3704" y="3597"/>
              <a:ext cx="16" cy="16"/>
            </a:xfrm>
            <a:custGeom>
              <a:avLst/>
              <a:gdLst>
                <a:gd name="T0" fmla="*/ 8 w 16"/>
                <a:gd name="T1" fmla="*/ 16 h 16"/>
                <a:gd name="T2" fmla="*/ 0 w 16"/>
                <a:gd name="T3" fmla="*/ 16 h 16"/>
                <a:gd name="T4" fmla="*/ 0 w 16"/>
                <a:gd name="T5" fmla="*/ 8 h 16"/>
                <a:gd name="T6" fmla="*/ 16 w 16"/>
                <a:gd name="T7" fmla="*/ 0 h 16"/>
                <a:gd name="T8" fmla="*/ 16 w 16"/>
                <a:gd name="T9" fmla="*/ 8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0" y="16"/>
                  </a:lnTo>
                  <a:lnTo>
                    <a:pt x="0" y="8"/>
                  </a:lnTo>
                  <a:lnTo>
                    <a:pt x="16" y="0"/>
                  </a:lnTo>
                  <a:lnTo>
                    <a:pt x="16"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24" name="Freeform 691"/>
            <p:cNvSpPr>
              <a:spLocks/>
            </p:cNvSpPr>
            <p:nvPr/>
          </p:nvSpPr>
          <p:spPr bwMode="auto">
            <a:xfrm>
              <a:off x="3704" y="3589"/>
              <a:ext cx="16" cy="16"/>
            </a:xfrm>
            <a:custGeom>
              <a:avLst/>
              <a:gdLst>
                <a:gd name="T0" fmla="*/ 0 w 16"/>
                <a:gd name="T1" fmla="*/ 16 h 16"/>
                <a:gd name="T2" fmla="*/ 0 w 16"/>
                <a:gd name="T3" fmla="*/ 8 h 16"/>
                <a:gd name="T4" fmla="*/ 0 w 16"/>
                <a:gd name="T5" fmla="*/ 0 h 16"/>
                <a:gd name="T6" fmla="*/ 16 w 16"/>
                <a:gd name="T7" fmla="*/ 0 h 16"/>
                <a:gd name="T8" fmla="*/ 16 w 16"/>
                <a:gd name="T9" fmla="*/ 8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8"/>
                  </a:lnTo>
                  <a:lnTo>
                    <a:pt x="0" y="0"/>
                  </a:lnTo>
                  <a:lnTo>
                    <a:pt x="16" y="0"/>
                  </a:lnTo>
                  <a:lnTo>
                    <a:pt x="16" y="8"/>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25" name="Freeform 692"/>
            <p:cNvSpPr>
              <a:spLocks/>
            </p:cNvSpPr>
            <p:nvPr/>
          </p:nvSpPr>
          <p:spPr bwMode="auto">
            <a:xfrm>
              <a:off x="3704" y="3581"/>
              <a:ext cx="16" cy="8"/>
            </a:xfrm>
            <a:custGeom>
              <a:avLst/>
              <a:gdLst>
                <a:gd name="T0" fmla="*/ 0 w 16"/>
                <a:gd name="T1" fmla="*/ 8 h 8"/>
                <a:gd name="T2" fmla="*/ 0 w 16"/>
                <a:gd name="T3" fmla="*/ 8 h 8"/>
                <a:gd name="T4" fmla="*/ 0 w 16"/>
                <a:gd name="T5" fmla="*/ 0 h 8"/>
                <a:gd name="T6" fmla="*/ 16 w 16"/>
                <a:gd name="T7" fmla="*/ 0 h 8"/>
                <a:gd name="T8" fmla="*/ 16 w 16"/>
                <a:gd name="T9" fmla="*/ 8 h 8"/>
                <a:gd name="T10" fmla="*/ 0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8"/>
                  </a:lnTo>
                  <a:lnTo>
                    <a:pt x="0" y="0"/>
                  </a:lnTo>
                  <a:lnTo>
                    <a:pt x="16" y="0"/>
                  </a:lnTo>
                  <a:lnTo>
                    <a:pt x="16"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26" name="Freeform 693"/>
            <p:cNvSpPr>
              <a:spLocks/>
            </p:cNvSpPr>
            <p:nvPr/>
          </p:nvSpPr>
          <p:spPr bwMode="auto">
            <a:xfrm>
              <a:off x="3704" y="3565"/>
              <a:ext cx="24" cy="16"/>
            </a:xfrm>
            <a:custGeom>
              <a:avLst/>
              <a:gdLst>
                <a:gd name="T0" fmla="*/ 0 w 24"/>
                <a:gd name="T1" fmla="*/ 16 h 16"/>
                <a:gd name="T2" fmla="*/ 0 w 24"/>
                <a:gd name="T3" fmla="*/ 16 h 16"/>
                <a:gd name="T4" fmla="*/ 8 w 24"/>
                <a:gd name="T5" fmla="*/ 0 h 16"/>
                <a:gd name="T6" fmla="*/ 24 w 24"/>
                <a:gd name="T7" fmla="*/ 8 h 16"/>
                <a:gd name="T8" fmla="*/ 16 w 24"/>
                <a:gd name="T9" fmla="*/ 16 h 16"/>
                <a:gd name="T10" fmla="*/ 0 w 24"/>
                <a:gd name="T11" fmla="*/ 16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0" y="16"/>
                  </a:moveTo>
                  <a:lnTo>
                    <a:pt x="0" y="16"/>
                  </a:lnTo>
                  <a:lnTo>
                    <a:pt x="8" y="0"/>
                  </a:lnTo>
                  <a:lnTo>
                    <a:pt x="24" y="8"/>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27" name="Freeform 694"/>
            <p:cNvSpPr>
              <a:spLocks/>
            </p:cNvSpPr>
            <p:nvPr/>
          </p:nvSpPr>
          <p:spPr bwMode="auto">
            <a:xfrm>
              <a:off x="3712" y="3557"/>
              <a:ext cx="16" cy="16"/>
            </a:xfrm>
            <a:custGeom>
              <a:avLst/>
              <a:gdLst>
                <a:gd name="T0" fmla="*/ 0 w 16"/>
                <a:gd name="T1" fmla="*/ 8 h 16"/>
                <a:gd name="T2" fmla="*/ 0 w 16"/>
                <a:gd name="T3" fmla="*/ 8 h 16"/>
                <a:gd name="T4" fmla="*/ 0 w 16"/>
                <a:gd name="T5" fmla="*/ 0 h 16"/>
                <a:gd name="T6" fmla="*/ 16 w 16"/>
                <a:gd name="T7" fmla="*/ 8 h 16"/>
                <a:gd name="T8" fmla="*/ 16 w 16"/>
                <a:gd name="T9" fmla="*/ 16 h 16"/>
                <a:gd name="T10" fmla="*/ 0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0" y="8"/>
                  </a:lnTo>
                  <a:lnTo>
                    <a:pt x="0" y="0"/>
                  </a:lnTo>
                  <a:lnTo>
                    <a:pt x="16" y="8"/>
                  </a:lnTo>
                  <a:lnTo>
                    <a:pt x="16"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28" name="Freeform 695"/>
            <p:cNvSpPr>
              <a:spLocks/>
            </p:cNvSpPr>
            <p:nvPr/>
          </p:nvSpPr>
          <p:spPr bwMode="auto">
            <a:xfrm>
              <a:off x="3712" y="3541"/>
              <a:ext cx="24" cy="24"/>
            </a:xfrm>
            <a:custGeom>
              <a:avLst/>
              <a:gdLst>
                <a:gd name="T0" fmla="*/ 16 w 24"/>
                <a:gd name="T1" fmla="*/ 24 h 24"/>
                <a:gd name="T2" fmla="*/ 0 w 24"/>
                <a:gd name="T3" fmla="*/ 16 h 24"/>
                <a:gd name="T4" fmla="*/ 8 w 24"/>
                <a:gd name="T5" fmla="*/ 0 h 24"/>
                <a:gd name="T6" fmla="*/ 24 w 24"/>
                <a:gd name="T7" fmla="*/ 8 h 24"/>
                <a:gd name="T8" fmla="*/ 16 w 24"/>
                <a:gd name="T9" fmla="*/ 24 h 24"/>
                <a:gd name="T10" fmla="*/ 16 w 24"/>
                <a:gd name="T11" fmla="*/ 24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16" y="24"/>
                  </a:moveTo>
                  <a:lnTo>
                    <a:pt x="0" y="16"/>
                  </a:lnTo>
                  <a:lnTo>
                    <a:pt x="8" y="0"/>
                  </a:lnTo>
                  <a:lnTo>
                    <a:pt x="24" y="8"/>
                  </a:lnTo>
                  <a:lnTo>
                    <a:pt x="1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29" name="Freeform 696"/>
            <p:cNvSpPr>
              <a:spLocks/>
            </p:cNvSpPr>
            <p:nvPr/>
          </p:nvSpPr>
          <p:spPr bwMode="auto">
            <a:xfrm>
              <a:off x="3592" y="3485"/>
              <a:ext cx="144" cy="72"/>
            </a:xfrm>
            <a:custGeom>
              <a:avLst/>
              <a:gdLst>
                <a:gd name="T0" fmla="*/ 120 w 144"/>
                <a:gd name="T1" fmla="*/ 24 h 72"/>
                <a:gd name="T2" fmla="*/ 128 w 144"/>
                <a:gd name="T3" fmla="*/ 24 h 72"/>
                <a:gd name="T4" fmla="*/ 136 w 144"/>
                <a:gd name="T5" fmla="*/ 24 h 72"/>
                <a:gd name="T6" fmla="*/ 144 w 144"/>
                <a:gd name="T7" fmla="*/ 24 h 72"/>
                <a:gd name="T8" fmla="*/ 144 w 144"/>
                <a:gd name="T9" fmla="*/ 24 h 72"/>
                <a:gd name="T10" fmla="*/ 144 w 144"/>
                <a:gd name="T11" fmla="*/ 24 h 72"/>
                <a:gd name="T12" fmla="*/ 144 w 144"/>
                <a:gd name="T13" fmla="*/ 24 h 72"/>
                <a:gd name="T14" fmla="*/ 136 w 144"/>
                <a:gd name="T15" fmla="*/ 24 h 72"/>
                <a:gd name="T16" fmla="*/ 136 w 144"/>
                <a:gd name="T17" fmla="*/ 24 h 72"/>
                <a:gd name="T18" fmla="*/ 120 w 144"/>
                <a:gd name="T19" fmla="*/ 24 h 72"/>
                <a:gd name="T20" fmla="*/ 112 w 144"/>
                <a:gd name="T21" fmla="*/ 16 h 72"/>
                <a:gd name="T22" fmla="*/ 112 w 144"/>
                <a:gd name="T23" fmla="*/ 16 h 72"/>
                <a:gd name="T24" fmla="*/ 104 w 144"/>
                <a:gd name="T25" fmla="*/ 8 h 72"/>
                <a:gd name="T26" fmla="*/ 96 w 144"/>
                <a:gd name="T27" fmla="*/ 8 h 72"/>
                <a:gd name="T28" fmla="*/ 96 w 144"/>
                <a:gd name="T29" fmla="*/ 8 h 72"/>
                <a:gd name="T30" fmla="*/ 96 w 144"/>
                <a:gd name="T31" fmla="*/ 8 h 72"/>
                <a:gd name="T32" fmla="*/ 104 w 144"/>
                <a:gd name="T33" fmla="*/ 0 h 72"/>
                <a:gd name="T34" fmla="*/ 104 w 144"/>
                <a:gd name="T35" fmla="*/ 0 h 72"/>
                <a:gd name="T36" fmla="*/ 96 w 144"/>
                <a:gd name="T37" fmla="*/ 0 h 72"/>
                <a:gd name="T38" fmla="*/ 96 w 144"/>
                <a:gd name="T39" fmla="*/ 0 h 72"/>
                <a:gd name="T40" fmla="*/ 96 w 144"/>
                <a:gd name="T41" fmla="*/ 0 h 72"/>
                <a:gd name="T42" fmla="*/ 80 w 144"/>
                <a:gd name="T43" fmla="*/ 0 h 72"/>
                <a:gd name="T44" fmla="*/ 72 w 144"/>
                <a:gd name="T45" fmla="*/ 8 h 72"/>
                <a:gd name="T46" fmla="*/ 72 w 144"/>
                <a:gd name="T47" fmla="*/ 8 h 72"/>
                <a:gd name="T48" fmla="*/ 64 w 144"/>
                <a:gd name="T49" fmla="*/ 8 h 72"/>
                <a:gd name="T50" fmla="*/ 56 w 144"/>
                <a:gd name="T51" fmla="*/ 16 h 72"/>
                <a:gd name="T52" fmla="*/ 56 w 144"/>
                <a:gd name="T53" fmla="*/ 16 h 72"/>
                <a:gd name="T54" fmla="*/ 48 w 144"/>
                <a:gd name="T55" fmla="*/ 16 h 72"/>
                <a:gd name="T56" fmla="*/ 48 w 144"/>
                <a:gd name="T57" fmla="*/ 16 h 72"/>
                <a:gd name="T58" fmla="*/ 56 w 144"/>
                <a:gd name="T59" fmla="*/ 16 h 72"/>
                <a:gd name="T60" fmla="*/ 56 w 144"/>
                <a:gd name="T61" fmla="*/ 8 h 72"/>
                <a:gd name="T62" fmla="*/ 56 w 144"/>
                <a:gd name="T63" fmla="*/ 8 h 72"/>
                <a:gd name="T64" fmla="*/ 64 w 144"/>
                <a:gd name="T65" fmla="*/ 8 h 72"/>
                <a:gd name="T66" fmla="*/ 64 w 144"/>
                <a:gd name="T67" fmla="*/ 8 h 72"/>
                <a:gd name="T68" fmla="*/ 64 w 144"/>
                <a:gd name="T69" fmla="*/ 8 h 72"/>
                <a:gd name="T70" fmla="*/ 56 w 144"/>
                <a:gd name="T71" fmla="*/ 8 h 72"/>
                <a:gd name="T72" fmla="*/ 56 w 144"/>
                <a:gd name="T73" fmla="*/ 8 h 72"/>
                <a:gd name="T74" fmla="*/ 40 w 144"/>
                <a:gd name="T75" fmla="*/ 16 h 72"/>
                <a:gd name="T76" fmla="*/ 32 w 144"/>
                <a:gd name="T77" fmla="*/ 16 h 72"/>
                <a:gd name="T78" fmla="*/ 32 w 144"/>
                <a:gd name="T79" fmla="*/ 16 h 72"/>
                <a:gd name="T80" fmla="*/ 24 w 144"/>
                <a:gd name="T81" fmla="*/ 24 h 72"/>
                <a:gd name="T82" fmla="*/ 16 w 144"/>
                <a:gd name="T83" fmla="*/ 24 h 72"/>
                <a:gd name="T84" fmla="*/ 16 w 144"/>
                <a:gd name="T85" fmla="*/ 24 h 72"/>
                <a:gd name="T86" fmla="*/ 8 w 144"/>
                <a:gd name="T87" fmla="*/ 32 h 72"/>
                <a:gd name="T88" fmla="*/ 8 w 144"/>
                <a:gd name="T89" fmla="*/ 48 h 72"/>
                <a:gd name="T90" fmla="*/ 8 w 144"/>
                <a:gd name="T91" fmla="*/ 48 h 72"/>
                <a:gd name="T92" fmla="*/ 0 w 144"/>
                <a:gd name="T93" fmla="*/ 56 h 72"/>
                <a:gd name="T94" fmla="*/ 0 w 144"/>
                <a:gd name="T95" fmla="*/ 72 h 72"/>
                <a:gd name="T96" fmla="*/ 120 w 144"/>
                <a:gd name="T97" fmla="*/ 24 h 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4"/>
                <a:gd name="T148" fmla="*/ 0 h 72"/>
                <a:gd name="T149" fmla="*/ 144 w 144"/>
                <a:gd name="T150" fmla="*/ 72 h 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4" h="72">
                  <a:moveTo>
                    <a:pt x="120" y="24"/>
                  </a:moveTo>
                  <a:lnTo>
                    <a:pt x="128" y="24"/>
                  </a:lnTo>
                  <a:lnTo>
                    <a:pt x="136" y="24"/>
                  </a:lnTo>
                  <a:lnTo>
                    <a:pt x="144" y="24"/>
                  </a:lnTo>
                  <a:lnTo>
                    <a:pt x="136" y="24"/>
                  </a:lnTo>
                  <a:lnTo>
                    <a:pt x="120" y="24"/>
                  </a:lnTo>
                  <a:lnTo>
                    <a:pt x="112" y="16"/>
                  </a:lnTo>
                  <a:lnTo>
                    <a:pt x="104" y="8"/>
                  </a:lnTo>
                  <a:lnTo>
                    <a:pt x="96" y="8"/>
                  </a:lnTo>
                  <a:lnTo>
                    <a:pt x="104" y="0"/>
                  </a:lnTo>
                  <a:lnTo>
                    <a:pt x="96" y="0"/>
                  </a:lnTo>
                  <a:lnTo>
                    <a:pt x="80" y="0"/>
                  </a:lnTo>
                  <a:lnTo>
                    <a:pt x="72" y="8"/>
                  </a:lnTo>
                  <a:lnTo>
                    <a:pt x="64" y="8"/>
                  </a:lnTo>
                  <a:lnTo>
                    <a:pt x="56" y="16"/>
                  </a:lnTo>
                  <a:lnTo>
                    <a:pt x="48" y="16"/>
                  </a:lnTo>
                  <a:lnTo>
                    <a:pt x="56" y="16"/>
                  </a:lnTo>
                  <a:lnTo>
                    <a:pt x="56" y="8"/>
                  </a:lnTo>
                  <a:lnTo>
                    <a:pt x="64" y="8"/>
                  </a:lnTo>
                  <a:lnTo>
                    <a:pt x="56" y="8"/>
                  </a:lnTo>
                  <a:lnTo>
                    <a:pt x="40" y="16"/>
                  </a:lnTo>
                  <a:lnTo>
                    <a:pt x="32" y="16"/>
                  </a:lnTo>
                  <a:lnTo>
                    <a:pt x="24" y="24"/>
                  </a:lnTo>
                  <a:lnTo>
                    <a:pt x="16" y="24"/>
                  </a:lnTo>
                  <a:lnTo>
                    <a:pt x="8" y="32"/>
                  </a:lnTo>
                  <a:lnTo>
                    <a:pt x="8" y="48"/>
                  </a:lnTo>
                  <a:lnTo>
                    <a:pt x="0" y="56"/>
                  </a:lnTo>
                  <a:lnTo>
                    <a:pt x="0" y="72"/>
                  </a:lnTo>
                  <a:lnTo>
                    <a:pt x="120" y="24"/>
                  </a:lnTo>
                  <a:close/>
                </a:path>
              </a:pathLst>
            </a:custGeom>
            <a:solidFill>
              <a:srgbClr val="FCC0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30" name="Freeform 697"/>
            <p:cNvSpPr>
              <a:spLocks/>
            </p:cNvSpPr>
            <p:nvPr/>
          </p:nvSpPr>
          <p:spPr bwMode="auto">
            <a:xfrm>
              <a:off x="3704" y="3501"/>
              <a:ext cx="24" cy="16"/>
            </a:xfrm>
            <a:custGeom>
              <a:avLst/>
              <a:gdLst>
                <a:gd name="T0" fmla="*/ 0 w 24"/>
                <a:gd name="T1" fmla="*/ 16 h 16"/>
                <a:gd name="T2" fmla="*/ 0 w 24"/>
                <a:gd name="T3" fmla="*/ 0 h 16"/>
                <a:gd name="T4" fmla="*/ 16 w 24"/>
                <a:gd name="T5" fmla="*/ 0 h 16"/>
                <a:gd name="T6" fmla="*/ 24 w 24"/>
                <a:gd name="T7" fmla="*/ 16 h 16"/>
                <a:gd name="T8" fmla="*/ 0 w 24"/>
                <a:gd name="T9" fmla="*/ 16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0" y="16"/>
                  </a:moveTo>
                  <a:lnTo>
                    <a:pt x="0" y="0"/>
                  </a:lnTo>
                  <a:lnTo>
                    <a:pt x="16" y="0"/>
                  </a:lnTo>
                  <a:lnTo>
                    <a:pt x="24"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31" name="Freeform 698"/>
            <p:cNvSpPr>
              <a:spLocks/>
            </p:cNvSpPr>
            <p:nvPr/>
          </p:nvSpPr>
          <p:spPr bwMode="auto">
            <a:xfrm>
              <a:off x="3720" y="3501"/>
              <a:ext cx="8" cy="16"/>
            </a:xfrm>
            <a:custGeom>
              <a:avLst/>
              <a:gdLst>
                <a:gd name="T0" fmla="*/ 0 w 8"/>
                <a:gd name="T1" fmla="*/ 0 h 16"/>
                <a:gd name="T2" fmla="*/ 0 w 8"/>
                <a:gd name="T3" fmla="*/ 0 h 16"/>
                <a:gd name="T4" fmla="*/ 8 w 8"/>
                <a:gd name="T5" fmla="*/ 0 h 16"/>
                <a:gd name="T6" fmla="*/ 8 w 8"/>
                <a:gd name="T7" fmla="*/ 16 h 16"/>
                <a:gd name="T8" fmla="*/ 8 w 8"/>
                <a:gd name="T9" fmla="*/ 16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0" y="0"/>
                  </a:lnTo>
                  <a:lnTo>
                    <a:pt x="8" y="0"/>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32" name="Freeform 699"/>
            <p:cNvSpPr>
              <a:spLocks/>
            </p:cNvSpPr>
            <p:nvPr/>
          </p:nvSpPr>
          <p:spPr bwMode="auto">
            <a:xfrm>
              <a:off x="3728" y="3501"/>
              <a:ext cx="8" cy="16"/>
            </a:xfrm>
            <a:custGeom>
              <a:avLst/>
              <a:gdLst>
                <a:gd name="T0" fmla="*/ 0 w 8"/>
                <a:gd name="T1" fmla="*/ 0 h 16"/>
                <a:gd name="T2" fmla="*/ 0 w 8"/>
                <a:gd name="T3" fmla="*/ 0 h 16"/>
                <a:gd name="T4" fmla="*/ 8 w 8"/>
                <a:gd name="T5" fmla="*/ 0 h 16"/>
                <a:gd name="T6" fmla="*/ 8 w 8"/>
                <a:gd name="T7" fmla="*/ 16 h 16"/>
                <a:gd name="T8" fmla="*/ 0 w 8"/>
                <a:gd name="T9" fmla="*/ 16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0" y="0"/>
                  </a:lnTo>
                  <a:lnTo>
                    <a:pt x="8" y="0"/>
                  </a:lnTo>
                  <a:lnTo>
                    <a:pt x="8" y="16"/>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33" name="Freeform 700"/>
            <p:cNvSpPr>
              <a:spLocks/>
            </p:cNvSpPr>
            <p:nvPr/>
          </p:nvSpPr>
          <p:spPr bwMode="auto">
            <a:xfrm>
              <a:off x="3736" y="3501"/>
              <a:ext cx="1" cy="16"/>
            </a:xfrm>
            <a:custGeom>
              <a:avLst/>
              <a:gdLst>
                <a:gd name="T0" fmla="*/ 0 w 1"/>
                <a:gd name="T1" fmla="*/ 0 h 16"/>
                <a:gd name="T2" fmla="*/ 0 w 1"/>
                <a:gd name="T3" fmla="*/ 0 h 16"/>
                <a:gd name="T4" fmla="*/ 0 w 1"/>
                <a:gd name="T5" fmla="*/ 0 h 16"/>
                <a:gd name="T6" fmla="*/ 0 w 1"/>
                <a:gd name="T7" fmla="*/ 16 h 16"/>
                <a:gd name="T8" fmla="*/ 0 w 1"/>
                <a:gd name="T9" fmla="*/ 16 h 16"/>
                <a:gd name="T10" fmla="*/ 0 w 1"/>
                <a:gd name="T11" fmla="*/ 0 h 16"/>
                <a:gd name="T12" fmla="*/ 0 60000 65536"/>
                <a:gd name="T13" fmla="*/ 0 60000 65536"/>
                <a:gd name="T14" fmla="*/ 0 60000 65536"/>
                <a:gd name="T15" fmla="*/ 0 60000 65536"/>
                <a:gd name="T16" fmla="*/ 0 60000 65536"/>
                <a:gd name="T17" fmla="*/ 0 60000 65536"/>
                <a:gd name="T18" fmla="*/ 0 w 1"/>
                <a:gd name="T19" fmla="*/ 0 h 16"/>
                <a:gd name="T20" fmla="*/ 1 w 1"/>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 h="16">
                  <a:moveTo>
                    <a:pt x="0" y="0"/>
                  </a:moveTo>
                  <a:lnTo>
                    <a:pt x="0" y="0"/>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34" name="Freeform 701"/>
            <p:cNvSpPr>
              <a:spLocks/>
            </p:cNvSpPr>
            <p:nvPr/>
          </p:nvSpPr>
          <p:spPr bwMode="auto">
            <a:xfrm>
              <a:off x="3736" y="3501"/>
              <a:ext cx="1" cy="16"/>
            </a:xfrm>
            <a:custGeom>
              <a:avLst/>
              <a:gdLst>
                <a:gd name="T0" fmla="*/ 0 w 1"/>
                <a:gd name="T1" fmla="*/ 0 h 16"/>
                <a:gd name="T2" fmla="*/ 0 w 1"/>
                <a:gd name="T3" fmla="*/ 16 h 16"/>
                <a:gd name="T4" fmla="*/ 0 w 1"/>
                <a:gd name="T5" fmla="*/ 16 h 16"/>
                <a:gd name="T6" fmla="*/ 0 w 1"/>
                <a:gd name="T7" fmla="*/ 0 h 16"/>
                <a:gd name="T8" fmla="*/ 0 w 1"/>
                <a:gd name="T9" fmla="*/ 0 h 16"/>
                <a:gd name="T10" fmla="*/ 0 w 1"/>
                <a:gd name="T11" fmla="*/ 0 h 16"/>
                <a:gd name="T12" fmla="*/ 0 60000 65536"/>
                <a:gd name="T13" fmla="*/ 0 60000 65536"/>
                <a:gd name="T14" fmla="*/ 0 60000 65536"/>
                <a:gd name="T15" fmla="*/ 0 60000 65536"/>
                <a:gd name="T16" fmla="*/ 0 60000 65536"/>
                <a:gd name="T17" fmla="*/ 0 60000 65536"/>
                <a:gd name="T18" fmla="*/ 0 w 1"/>
                <a:gd name="T19" fmla="*/ 0 h 16"/>
                <a:gd name="T20" fmla="*/ 1 w 1"/>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 h="16">
                  <a:moveTo>
                    <a:pt x="0" y="0"/>
                  </a:move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35" name="Freeform 702"/>
            <p:cNvSpPr>
              <a:spLocks/>
            </p:cNvSpPr>
            <p:nvPr/>
          </p:nvSpPr>
          <p:spPr bwMode="auto">
            <a:xfrm>
              <a:off x="3720" y="3501"/>
              <a:ext cx="16" cy="16"/>
            </a:xfrm>
            <a:custGeom>
              <a:avLst/>
              <a:gdLst>
                <a:gd name="T0" fmla="*/ 16 w 16"/>
                <a:gd name="T1" fmla="*/ 16 h 16"/>
                <a:gd name="T2" fmla="*/ 8 w 16"/>
                <a:gd name="T3" fmla="*/ 16 h 16"/>
                <a:gd name="T4" fmla="*/ 0 w 16"/>
                <a:gd name="T5" fmla="*/ 16 h 16"/>
                <a:gd name="T6" fmla="*/ 8 w 16"/>
                <a:gd name="T7" fmla="*/ 0 h 16"/>
                <a:gd name="T8" fmla="*/ 16 w 16"/>
                <a:gd name="T9" fmla="*/ 0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8" y="16"/>
                  </a:lnTo>
                  <a:lnTo>
                    <a:pt x="0" y="16"/>
                  </a:lnTo>
                  <a:lnTo>
                    <a:pt x="8" y="0"/>
                  </a:lnTo>
                  <a:lnTo>
                    <a:pt x="16"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36" name="Freeform 703"/>
            <p:cNvSpPr>
              <a:spLocks/>
            </p:cNvSpPr>
            <p:nvPr/>
          </p:nvSpPr>
          <p:spPr bwMode="auto">
            <a:xfrm>
              <a:off x="3712" y="3501"/>
              <a:ext cx="16" cy="16"/>
            </a:xfrm>
            <a:custGeom>
              <a:avLst/>
              <a:gdLst>
                <a:gd name="T0" fmla="*/ 8 w 16"/>
                <a:gd name="T1" fmla="*/ 16 h 16"/>
                <a:gd name="T2" fmla="*/ 8 w 16"/>
                <a:gd name="T3" fmla="*/ 16 h 16"/>
                <a:gd name="T4" fmla="*/ 0 w 16"/>
                <a:gd name="T5" fmla="*/ 8 h 16"/>
                <a:gd name="T6" fmla="*/ 0 w 16"/>
                <a:gd name="T7" fmla="*/ 0 h 16"/>
                <a:gd name="T8" fmla="*/ 16 w 16"/>
                <a:gd name="T9" fmla="*/ 0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8" y="16"/>
                  </a:lnTo>
                  <a:lnTo>
                    <a:pt x="0" y="8"/>
                  </a:lnTo>
                  <a:lnTo>
                    <a:pt x="0" y="0"/>
                  </a:lnTo>
                  <a:lnTo>
                    <a:pt x="16"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37" name="Freeform 704"/>
            <p:cNvSpPr>
              <a:spLocks/>
            </p:cNvSpPr>
            <p:nvPr/>
          </p:nvSpPr>
          <p:spPr bwMode="auto">
            <a:xfrm>
              <a:off x="3696" y="3493"/>
              <a:ext cx="24" cy="16"/>
            </a:xfrm>
            <a:custGeom>
              <a:avLst/>
              <a:gdLst>
                <a:gd name="T0" fmla="*/ 16 w 24"/>
                <a:gd name="T1" fmla="*/ 16 h 16"/>
                <a:gd name="T2" fmla="*/ 16 w 24"/>
                <a:gd name="T3" fmla="*/ 16 h 16"/>
                <a:gd name="T4" fmla="*/ 0 w 24"/>
                <a:gd name="T5" fmla="*/ 16 h 16"/>
                <a:gd name="T6" fmla="*/ 8 w 24"/>
                <a:gd name="T7" fmla="*/ 0 h 16"/>
                <a:gd name="T8" fmla="*/ 24 w 24"/>
                <a:gd name="T9" fmla="*/ 8 h 16"/>
                <a:gd name="T10" fmla="*/ 16 w 24"/>
                <a:gd name="T11" fmla="*/ 16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16" y="16"/>
                  </a:moveTo>
                  <a:lnTo>
                    <a:pt x="16" y="16"/>
                  </a:lnTo>
                  <a:lnTo>
                    <a:pt x="0" y="16"/>
                  </a:lnTo>
                  <a:lnTo>
                    <a:pt x="8" y="0"/>
                  </a:lnTo>
                  <a:lnTo>
                    <a:pt x="24" y="8"/>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38" name="Freeform 705"/>
            <p:cNvSpPr>
              <a:spLocks/>
            </p:cNvSpPr>
            <p:nvPr/>
          </p:nvSpPr>
          <p:spPr bwMode="auto">
            <a:xfrm>
              <a:off x="3688" y="3485"/>
              <a:ext cx="16" cy="24"/>
            </a:xfrm>
            <a:custGeom>
              <a:avLst/>
              <a:gdLst>
                <a:gd name="T0" fmla="*/ 8 w 16"/>
                <a:gd name="T1" fmla="*/ 24 h 24"/>
                <a:gd name="T2" fmla="*/ 8 w 16"/>
                <a:gd name="T3" fmla="*/ 24 h 24"/>
                <a:gd name="T4" fmla="*/ 0 w 16"/>
                <a:gd name="T5" fmla="*/ 16 h 24"/>
                <a:gd name="T6" fmla="*/ 8 w 16"/>
                <a:gd name="T7" fmla="*/ 0 h 24"/>
                <a:gd name="T8" fmla="*/ 16 w 16"/>
                <a:gd name="T9" fmla="*/ 8 h 24"/>
                <a:gd name="T10" fmla="*/ 8 w 16"/>
                <a:gd name="T11" fmla="*/ 24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24"/>
                  </a:moveTo>
                  <a:lnTo>
                    <a:pt x="8" y="24"/>
                  </a:lnTo>
                  <a:lnTo>
                    <a:pt x="0" y="16"/>
                  </a:lnTo>
                  <a:lnTo>
                    <a:pt x="8" y="0"/>
                  </a:lnTo>
                  <a:lnTo>
                    <a:pt x="16" y="8"/>
                  </a:lnTo>
                  <a:lnTo>
                    <a:pt x="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39" name="Freeform 706"/>
            <p:cNvSpPr>
              <a:spLocks/>
            </p:cNvSpPr>
            <p:nvPr/>
          </p:nvSpPr>
          <p:spPr bwMode="auto">
            <a:xfrm>
              <a:off x="3688" y="3485"/>
              <a:ext cx="8" cy="16"/>
            </a:xfrm>
            <a:custGeom>
              <a:avLst/>
              <a:gdLst>
                <a:gd name="T0" fmla="*/ 0 w 8"/>
                <a:gd name="T1" fmla="*/ 16 h 16"/>
                <a:gd name="T2" fmla="*/ 0 w 8"/>
                <a:gd name="T3" fmla="*/ 16 h 16"/>
                <a:gd name="T4" fmla="*/ 0 w 8"/>
                <a:gd name="T5" fmla="*/ 16 h 16"/>
                <a:gd name="T6" fmla="*/ 8 w 8"/>
                <a:gd name="T7" fmla="*/ 0 h 16"/>
                <a:gd name="T8" fmla="*/ 8 w 8"/>
                <a:gd name="T9" fmla="*/ 0 h 16"/>
                <a:gd name="T10" fmla="*/ 0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16"/>
                  </a:moveTo>
                  <a:lnTo>
                    <a:pt x="0" y="16"/>
                  </a:lnTo>
                  <a:lnTo>
                    <a:pt x="8"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40" name="Freeform 707"/>
            <p:cNvSpPr>
              <a:spLocks/>
            </p:cNvSpPr>
            <p:nvPr/>
          </p:nvSpPr>
          <p:spPr bwMode="auto">
            <a:xfrm>
              <a:off x="3680" y="3485"/>
              <a:ext cx="16" cy="16"/>
            </a:xfrm>
            <a:custGeom>
              <a:avLst/>
              <a:gdLst>
                <a:gd name="T0" fmla="*/ 8 w 16"/>
                <a:gd name="T1" fmla="*/ 16 h 16"/>
                <a:gd name="T2" fmla="*/ 0 w 16"/>
                <a:gd name="T3" fmla="*/ 8 h 16"/>
                <a:gd name="T4" fmla="*/ 8 w 16"/>
                <a:gd name="T5" fmla="*/ 0 h 16"/>
                <a:gd name="T6" fmla="*/ 16 w 16"/>
                <a:gd name="T7" fmla="*/ 8 h 16"/>
                <a:gd name="T8" fmla="*/ 16 w 16"/>
                <a:gd name="T9" fmla="*/ 8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0" y="8"/>
                  </a:lnTo>
                  <a:lnTo>
                    <a:pt x="8" y="0"/>
                  </a:lnTo>
                  <a:lnTo>
                    <a:pt x="16"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41" name="Freeform 708"/>
            <p:cNvSpPr>
              <a:spLocks/>
            </p:cNvSpPr>
            <p:nvPr/>
          </p:nvSpPr>
          <p:spPr bwMode="auto">
            <a:xfrm>
              <a:off x="3680" y="3485"/>
              <a:ext cx="16" cy="8"/>
            </a:xfrm>
            <a:custGeom>
              <a:avLst/>
              <a:gdLst>
                <a:gd name="T0" fmla="*/ 16 w 16"/>
                <a:gd name="T1" fmla="*/ 8 h 8"/>
                <a:gd name="T2" fmla="*/ 0 w 16"/>
                <a:gd name="T3" fmla="*/ 8 h 8"/>
                <a:gd name="T4" fmla="*/ 8 w 16"/>
                <a:gd name="T5" fmla="*/ 0 h 8"/>
                <a:gd name="T6" fmla="*/ 16 w 16"/>
                <a:gd name="T7" fmla="*/ 8 h 8"/>
                <a:gd name="T8" fmla="*/ 16 w 16"/>
                <a:gd name="T9" fmla="*/ 8 h 8"/>
                <a:gd name="T10" fmla="*/ 16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0" y="8"/>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42" name="Freeform 709"/>
            <p:cNvSpPr>
              <a:spLocks/>
            </p:cNvSpPr>
            <p:nvPr/>
          </p:nvSpPr>
          <p:spPr bwMode="auto">
            <a:xfrm>
              <a:off x="3680" y="3485"/>
              <a:ext cx="16" cy="8"/>
            </a:xfrm>
            <a:custGeom>
              <a:avLst/>
              <a:gdLst>
                <a:gd name="T0" fmla="*/ 16 w 16"/>
                <a:gd name="T1" fmla="*/ 8 h 8"/>
                <a:gd name="T2" fmla="*/ 8 w 16"/>
                <a:gd name="T3" fmla="*/ 8 h 8"/>
                <a:gd name="T4" fmla="*/ 0 w 16"/>
                <a:gd name="T5" fmla="*/ 8 h 8"/>
                <a:gd name="T6" fmla="*/ 16 w 16"/>
                <a:gd name="T7" fmla="*/ 0 h 8"/>
                <a:gd name="T8" fmla="*/ 16 w 16"/>
                <a:gd name="T9" fmla="*/ 0 h 8"/>
                <a:gd name="T10" fmla="*/ 16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8" y="8"/>
                  </a:lnTo>
                  <a:lnTo>
                    <a:pt x="0" y="8"/>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43" name="Freeform 710"/>
            <p:cNvSpPr>
              <a:spLocks/>
            </p:cNvSpPr>
            <p:nvPr/>
          </p:nvSpPr>
          <p:spPr bwMode="auto">
            <a:xfrm>
              <a:off x="3680" y="3477"/>
              <a:ext cx="16" cy="16"/>
            </a:xfrm>
            <a:custGeom>
              <a:avLst/>
              <a:gdLst>
                <a:gd name="T0" fmla="*/ 16 w 16"/>
                <a:gd name="T1" fmla="*/ 8 h 16"/>
                <a:gd name="T2" fmla="*/ 8 w 16"/>
                <a:gd name="T3" fmla="*/ 16 h 16"/>
                <a:gd name="T4" fmla="*/ 8 w 16"/>
                <a:gd name="T5" fmla="*/ 16 h 16"/>
                <a:gd name="T6" fmla="*/ 0 w 16"/>
                <a:gd name="T7" fmla="*/ 0 h 16"/>
                <a:gd name="T8" fmla="*/ 8 w 16"/>
                <a:gd name="T9" fmla="*/ 0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8" y="16"/>
                  </a:lnTo>
                  <a:lnTo>
                    <a:pt x="0" y="0"/>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44" name="Freeform 711"/>
            <p:cNvSpPr>
              <a:spLocks/>
            </p:cNvSpPr>
            <p:nvPr/>
          </p:nvSpPr>
          <p:spPr bwMode="auto">
            <a:xfrm>
              <a:off x="3672" y="3477"/>
              <a:ext cx="16" cy="16"/>
            </a:xfrm>
            <a:custGeom>
              <a:avLst/>
              <a:gdLst>
                <a:gd name="T0" fmla="*/ 8 w 16"/>
                <a:gd name="T1" fmla="*/ 0 h 16"/>
                <a:gd name="T2" fmla="*/ 16 w 16"/>
                <a:gd name="T3" fmla="*/ 16 h 16"/>
                <a:gd name="T4" fmla="*/ 8 w 16"/>
                <a:gd name="T5" fmla="*/ 16 h 16"/>
                <a:gd name="T6" fmla="*/ 0 w 16"/>
                <a:gd name="T7" fmla="*/ 0 h 16"/>
                <a:gd name="T8" fmla="*/ 8 w 16"/>
                <a:gd name="T9" fmla="*/ 0 h 16"/>
                <a:gd name="T10" fmla="*/ 8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16"/>
                  </a:lnTo>
                  <a:lnTo>
                    <a:pt x="8"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45" name="Freeform 712"/>
            <p:cNvSpPr>
              <a:spLocks/>
            </p:cNvSpPr>
            <p:nvPr/>
          </p:nvSpPr>
          <p:spPr bwMode="auto">
            <a:xfrm>
              <a:off x="3664" y="3477"/>
              <a:ext cx="16" cy="24"/>
            </a:xfrm>
            <a:custGeom>
              <a:avLst/>
              <a:gdLst>
                <a:gd name="T0" fmla="*/ 8 w 16"/>
                <a:gd name="T1" fmla="*/ 0 h 24"/>
                <a:gd name="T2" fmla="*/ 16 w 16"/>
                <a:gd name="T3" fmla="*/ 16 h 24"/>
                <a:gd name="T4" fmla="*/ 8 w 16"/>
                <a:gd name="T5" fmla="*/ 24 h 24"/>
                <a:gd name="T6" fmla="*/ 0 w 16"/>
                <a:gd name="T7" fmla="*/ 8 h 24"/>
                <a:gd name="T8" fmla="*/ 8 w 16"/>
                <a:gd name="T9" fmla="*/ 0 h 24"/>
                <a:gd name="T10" fmla="*/ 8 w 16"/>
                <a:gd name="T11" fmla="*/ 0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0"/>
                  </a:moveTo>
                  <a:lnTo>
                    <a:pt x="16" y="16"/>
                  </a:lnTo>
                  <a:lnTo>
                    <a:pt x="8" y="24"/>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46" name="Freeform 713"/>
            <p:cNvSpPr>
              <a:spLocks/>
            </p:cNvSpPr>
            <p:nvPr/>
          </p:nvSpPr>
          <p:spPr bwMode="auto">
            <a:xfrm>
              <a:off x="3656" y="3485"/>
              <a:ext cx="16" cy="16"/>
            </a:xfrm>
            <a:custGeom>
              <a:avLst/>
              <a:gdLst>
                <a:gd name="T0" fmla="*/ 16 w 16"/>
                <a:gd name="T1" fmla="*/ 16 h 16"/>
                <a:gd name="T2" fmla="*/ 16 w 16"/>
                <a:gd name="T3" fmla="*/ 16 h 16"/>
                <a:gd name="T4" fmla="*/ 0 w 16"/>
                <a:gd name="T5" fmla="*/ 16 h 16"/>
                <a:gd name="T6" fmla="*/ 0 w 16"/>
                <a:gd name="T7" fmla="*/ 0 h 16"/>
                <a:gd name="T8" fmla="*/ 8 w 16"/>
                <a:gd name="T9" fmla="*/ 0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16" y="16"/>
                  </a:lnTo>
                  <a:lnTo>
                    <a:pt x="0" y="16"/>
                  </a:lnTo>
                  <a:lnTo>
                    <a:pt x="0" y="0"/>
                  </a:lnTo>
                  <a:lnTo>
                    <a:pt x="8"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47" name="Freeform 714"/>
            <p:cNvSpPr>
              <a:spLocks/>
            </p:cNvSpPr>
            <p:nvPr/>
          </p:nvSpPr>
          <p:spPr bwMode="auto">
            <a:xfrm>
              <a:off x="3640" y="3485"/>
              <a:ext cx="16" cy="24"/>
            </a:xfrm>
            <a:custGeom>
              <a:avLst/>
              <a:gdLst>
                <a:gd name="T0" fmla="*/ 16 w 16"/>
                <a:gd name="T1" fmla="*/ 16 h 24"/>
                <a:gd name="T2" fmla="*/ 16 w 16"/>
                <a:gd name="T3" fmla="*/ 16 h 24"/>
                <a:gd name="T4" fmla="*/ 8 w 16"/>
                <a:gd name="T5" fmla="*/ 24 h 24"/>
                <a:gd name="T6" fmla="*/ 0 w 16"/>
                <a:gd name="T7" fmla="*/ 8 h 24"/>
                <a:gd name="T8" fmla="*/ 16 w 16"/>
                <a:gd name="T9" fmla="*/ 0 h 24"/>
                <a:gd name="T10" fmla="*/ 16 w 16"/>
                <a:gd name="T11" fmla="*/ 16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16" y="16"/>
                  </a:moveTo>
                  <a:lnTo>
                    <a:pt x="16" y="16"/>
                  </a:lnTo>
                  <a:lnTo>
                    <a:pt x="8" y="24"/>
                  </a:lnTo>
                  <a:lnTo>
                    <a:pt x="0" y="8"/>
                  </a:lnTo>
                  <a:lnTo>
                    <a:pt x="16"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48" name="Freeform 715"/>
            <p:cNvSpPr>
              <a:spLocks/>
            </p:cNvSpPr>
            <p:nvPr/>
          </p:nvSpPr>
          <p:spPr bwMode="auto">
            <a:xfrm>
              <a:off x="3640" y="3493"/>
              <a:ext cx="8" cy="16"/>
            </a:xfrm>
            <a:custGeom>
              <a:avLst/>
              <a:gdLst>
                <a:gd name="T0" fmla="*/ 8 w 8"/>
                <a:gd name="T1" fmla="*/ 16 h 16"/>
                <a:gd name="T2" fmla="*/ 8 w 8"/>
                <a:gd name="T3" fmla="*/ 16 h 16"/>
                <a:gd name="T4" fmla="*/ 8 w 8"/>
                <a:gd name="T5" fmla="*/ 16 h 16"/>
                <a:gd name="T6" fmla="*/ 0 w 8"/>
                <a:gd name="T7" fmla="*/ 0 h 16"/>
                <a:gd name="T8" fmla="*/ 0 w 8"/>
                <a:gd name="T9" fmla="*/ 0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16"/>
                  </a:lnTo>
                  <a:lnTo>
                    <a:pt x="0"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49" name="Freeform 716"/>
            <p:cNvSpPr>
              <a:spLocks/>
            </p:cNvSpPr>
            <p:nvPr/>
          </p:nvSpPr>
          <p:spPr bwMode="auto">
            <a:xfrm>
              <a:off x="3640" y="3493"/>
              <a:ext cx="8" cy="16"/>
            </a:xfrm>
            <a:custGeom>
              <a:avLst/>
              <a:gdLst>
                <a:gd name="T0" fmla="*/ 8 w 8"/>
                <a:gd name="T1" fmla="*/ 16 h 16"/>
                <a:gd name="T2" fmla="*/ 0 w 8"/>
                <a:gd name="T3" fmla="*/ 16 h 16"/>
                <a:gd name="T4" fmla="*/ 0 w 8"/>
                <a:gd name="T5" fmla="*/ 16 h 16"/>
                <a:gd name="T6" fmla="*/ 8 w 8"/>
                <a:gd name="T7" fmla="*/ 0 h 16"/>
                <a:gd name="T8" fmla="*/ 8 w 8"/>
                <a:gd name="T9" fmla="*/ 0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0" y="16"/>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50" name="Freeform 717"/>
            <p:cNvSpPr>
              <a:spLocks/>
            </p:cNvSpPr>
            <p:nvPr/>
          </p:nvSpPr>
          <p:spPr bwMode="auto">
            <a:xfrm>
              <a:off x="3640" y="3493"/>
              <a:ext cx="8" cy="16"/>
            </a:xfrm>
            <a:custGeom>
              <a:avLst/>
              <a:gdLst>
                <a:gd name="T0" fmla="*/ 0 w 8"/>
                <a:gd name="T1" fmla="*/ 16 h 16"/>
                <a:gd name="T2" fmla="*/ 0 w 8"/>
                <a:gd name="T3" fmla="*/ 0 h 16"/>
                <a:gd name="T4" fmla="*/ 0 w 8"/>
                <a:gd name="T5" fmla="*/ 0 h 16"/>
                <a:gd name="T6" fmla="*/ 8 w 8"/>
                <a:gd name="T7" fmla="*/ 16 h 16"/>
                <a:gd name="T8" fmla="*/ 8 w 8"/>
                <a:gd name="T9" fmla="*/ 16 h 16"/>
                <a:gd name="T10" fmla="*/ 0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16"/>
                  </a:moveTo>
                  <a:lnTo>
                    <a:pt x="0" y="0"/>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51" name="Freeform 718"/>
            <p:cNvSpPr>
              <a:spLocks/>
            </p:cNvSpPr>
            <p:nvPr/>
          </p:nvSpPr>
          <p:spPr bwMode="auto">
            <a:xfrm>
              <a:off x="3640" y="3493"/>
              <a:ext cx="8" cy="16"/>
            </a:xfrm>
            <a:custGeom>
              <a:avLst/>
              <a:gdLst>
                <a:gd name="T0" fmla="*/ 0 w 8"/>
                <a:gd name="T1" fmla="*/ 0 h 16"/>
                <a:gd name="T2" fmla="*/ 0 w 8"/>
                <a:gd name="T3" fmla="*/ 0 h 16"/>
                <a:gd name="T4" fmla="*/ 8 w 8"/>
                <a:gd name="T5" fmla="*/ 0 h 16"/>
                <a:gd name="T6" fmla="*/ 8 w 8"/>
                <a:gd name="T7" fmla="*/ 8 h 16"/>
                <a:gd name="T8" fmla="*/ 8 w 8"/>
                <a:gd name="T9" fmla="*/ 16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0" y="0"/>
                  </a:lnTo>
                  <a:lnTo>
                    <a:pt x="8" y="0"/>
                  </a:lnTo>
                  <a:lnTo>
                    <a:pt x="8" y="8"/>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52" name="Freeform 719"/>
            <p:cNvSpPr>
              <a:spLocks/>
            </p:cNvSpPr>
            <p:nvPr/>
          </p:nvSpPr>
          <p:spPr bwMode="auto">
            <a:xfrm>
              <a:off x="3648" y="3485"/>
              <a:ext cx="8" cy="16"/>
            </a:xfrm>
            <a:custGeom>
              <a:avLst/>
              <a:gdLst>
                <a:gd name="T0" fmla="*/ 0 w 8"/>
                <a:gd name="T1" fmla="*/ 8 h 16"/>
                <a:gd name="T2" fmla="*/ 0 w 8"/>
                <a:gd name="T3" fmla="*/ 8 h 16"/>
                <a:gd name="T4" fmla="*/ 0 w 8"/>
                <a:gd name="T5" fmla="*/ 0 h 16"/>
                <a:gd name="T6" fmla="*/ 8 w 8"/>
                <a:gd name="T7" fmla="*/ 16 h 16"/>
                <a:gd name="T8" fmla="*/ 0 w 8"/>
                <a:gd name="T9" fmla="*/ 16 h 16"/>
                <a:gd name="T10" fmla="*/ 0 w 8"/>
                <a:gd name="T11" fmla="*/ 8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8"/>
                  </a:moveTo>
                  <a:lnTo>
                    <a:pt x="0" y="8"/>
                  </a:lnTo>
                  <a:lnTo>
                    <a:pt x="0" y="0"/>
                  </a:lnTo>
                  <a:lnTo>
                    <a:pt x="8" y="16"/>
                  </a:lnTo>
                  <a:lnTo>
                    <a:pt x="0"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53" name="Freeform 720"/>
            <p:cNvSpPr>
              <a:spLocks/>
            </p:cNvSpPr>
            <p:nvPr/>
          </p:nvSpPr>
          <p:spPr bwMode="auto">
            <a:xfrm>
              <a:off x="3648" y="3485"/>
              <a:ext cx="8" cy="16"/>
            </a:xfrm>
            <a:custGeom>
              <a:avLst/>
              <a:gdLst>
                <a:gd name="T0" fmla="*/ 8 w 8"/>
                <a:gd name="T1" fmla="*/ 16 h 16"/>
                <a:gd name="T2" fmla="*/ 0 w 8"/>
                <a:gd name="T3" fmla="*/ 0 h 16"/>
                <a:gd name="T4" fmla="*/ 0 w 8"/>
                <a:gd name="T5" fmla="*/ 0 h 16"/>
                <a:gd name="T6" fmla="*/ 8 w 8"/>
                <a:gd name="T7" fmla="*/ 16 h 16"/>
                <a:gd name="T8" fmla="*/ 8 w 8"/>
                <a:gd name="T9" fmla="*/ 16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0"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54" name="Freeform 721"/>
            <p:cNvSpPr>
              <a:spLocks/>
            </p:cNvSpPr>
            <p:nvPr/>
          </p:nvSpPr>
          <p:spPr bwMode="auto">
            <a:xfrm>
              <a:off x="3648" y="3485"/>
              <a:ext cx="8" cy="16"/>
            </a:xfrm>
            <a:custGeom>
              <a:avLst/>
              <a:gdLst>
                <a:gd name="T0" fmla="*/ 8 w 8"/>
                <a:gd name="T1" fmla="*/ 16 h 16"/>
                <a:gd name="T2" fmla="*/ 8 w 8"/>
                <a:gd name="T3" fmla="*/ 16 h 16"/>
                <a:gd name="T4" fmla="*/ 8 w 8"/>
                <a:gd name="T5" fmla="*/ 16 h 16"/>
                <a:gd name="T6" fmla="*/ 0 w 8"/>
                <a:gd name="T7" fmla="*/ 0 h 16"/>
                <a:gd name="T8" fmla="*/ 8 w 8"/>
                <a:gd name="T9" fmla="*/ 0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16"/>
                  </a:lnTo>
                  <a:lnTo>
                    <a:pt x="0" y="0"/>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55" name="Freeform 722"/>
            <p:cNvSpPr>
              <a:spLocks/>
            </p:cNvSpPr>
            <p:nvPr/>
          </p:nvSpPr>
          <p:spPr bwMode="auto">
            <a:xfrm>
              <a:off x="3648" y="3485"/>
              <a:ext cx="8" cy="16"/>
            </a:xfrm>
            <a:custGeom>
              <a:avLst/>
              <a:gdLst>
                <a:gd name="T0" fmla="*/ 0 w 8"/>
                <a:gd name="T1" fmla="*/ 0 h 16"/>
                <a:gd name="T2" fmla="*/ 8 w 8"/>
                <a:gd name="T3" fmla="*/ 16 h 16"/>
                <a:gd name="T4" fmla="*/ 0 w 8"/>
                <a:gd name="T5" fmla="*/ 16 h 16"/>
                <a:gd name="T6" fmla="*/ 0 w 8"/>
                <a:gd name="T7" fmla="*/ 8 h 16"/>
                <a:gd name="T8" fmla="*/ 0 w 8"/>
                <a:gd name="T9" fmla="*/ 0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8" y="16"/>
                  </a:lnTo>
                  <a:lnTo>
                    <a:pt x="0" y="16"/>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56" name="Freeform 723"/>
            <p:cNvSpPr>
              <a:spLocks/>
            </p:cNvSpPr>
            <p:nvPr/>
          </p:nvSpPr>
          <p:spPr bwMode="auto">
            <a:xfrm>
              <a:off x="3632" y="3493"/>
              <a:ext cx="16" cy="16"/>
            </a:xfrm>
            <a:custGeom>
              <a:avLst/>
              <a:gdLst>
                <a:gd name="T0" fmla="*/ 16 w 16"/>
                <a:gd name="T1" fmla="*/ 0 h 16"/>
                <a:gd name="T2" fmla="*/ 16 w 16"/>
                <a:gd name="T3" fmla="*/ 8 h 16"/>
                <a:gd name="T4" fmla="*/ 8 w 16"/>
                <a:gd name="T5" fmla="*/ 16 h 16"/>
                <a:gd name="T6" fmla="*/ 0 w 16"/>
                <a:gd name="T7" fmla="*/ 0 h 16"/>
                <a:gd name="T8" fmla="*/ 16 w 16"/>
                <a:gd name="T9" fmla="*/ 0 h 16"/>
                <a:gd name="T10" fmla="*/ 16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8"/>
                  </a:lnTo>
                  <a:lnTo>
                    <a:pt x="8" y="16"/>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57" name="Freeform 724"/>
            <p:cNvSpPr>
              <a:spLocks/>
            </p:cNvSpPr>
            <p:nvPr/>
          </p:nvSpPr>
          <p:spPr bwMode="auto">
            <a:xfrm>
              <a:off x="3624" y="3493"/>
              <a:ext cx="16" cy="16"/>
            </a:xfrm>
            <a:custGeom>
              <a:avLst/>
              <a:gdLst>
                <a:gd name="T0" fmla="*/ 16 w 16"/>
                <a:gd name="T1" fmla="*/ 16 h 16"/>
                <a:gd name="T2" fmla="*/ 8 w 16"/>
                <a:gd name="T3" fmla="*/ 16 h 16"/>
                <a:gd name="T4" fmla="*/ 0 w 16"/>
                <a:gd name="T5" fmla="*/ 16 h 16"/>
                <a:gd name="T6" fmla="*/ 0 w 16"/>
                <a:gd name="T7" fmla="*/ 0 h 16"/>
                <a:gd name="T8" fmla="*/ 8 w 16"/>
                <a:gd name="T9" fmla="*/ 0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8" y="16"/>
                  </a:lnTo>
                  <a:lnTo>
                    <a:pt x="0" y="16"/>
                  </a:lnTo>
                  <a:lnTo>
                    <a:pt x="0" y="0"/>
                  </a:lnTo>
                  <a:lnTo>
                    <a:pt x="8"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58" name="Freeform 725"/>
            <p:cNvSpPr>
              <a:spLocks/>
            </p:cNvSpPr>
            <p:nvPr/>
          </p:nvSpPr>
          <p:spPr bwMode="auto">
            <a:xfrm>
              <a:off x="3616" y="3493"/>
              <a:ext cx="8" cy="24"/>
            </a:xfrm>
            <a:custGeom>
              <a:avLst/>
              <a:gdLst>
                <a:gd name="T0" fmla="*/ 8 w 8"/>
                <a:gd name="T1" fmla="*/ 0 h 24"/>
                <a:gd name="T2" fmla="*/ 8 w 8"/>
                <a:gd name="T3" fmla="*/ 16 h 24"/>
                <a:gd name="T4" fmla="*/ 0 w 8"/>
                <a:gd name="T5" fmla="*/ 24 h 24"/>
                <a:gd name="T6" fmla="*/ 0 w 8"/>
                <a:gd name="T7" fmla="*/ 8 h 24"/>
                <a:gd name="T8" fmla="*/ 8 w 8"/>
                <a:gd name="T9" fmla="*/ 0 h 24"/>
                <a:gd name="T10" fmla="*/ 8 w 8"/>
                <a:gd name="T11" fmla="*/ 0 h 24"/>
                <a:gd name="T12" fmla="*/ 0 60000 65536"/>
                <a:gd name="T13" fmla="*/ 0 60000 65536"/>
                <a:gd name="T14" fmla="*/ 0 60000 65536"/>
                <a:gd name="T15" fmla="*/ 0 60000 65536"/>
                <a:gd name="T16" fmla="*/ 0 60000 65536"/>
                <a:gd name="T17" fmla="*/ 0 60000 65536"/>
                <a:gd name="T18" fmla="*/ 0 w 8"/>
                <a:gd name="T19" fmla="*/ 0 h 24"/>
                <a:gd name="T20" fmla="*/ 8 w 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8" h="24">
                  <a:moveTo>
                    <a:pt x="8" y="0"/>
                  </a:moveTo>
                  <a:lnTo>
                    <a:pt x="8" y="16"/>
                  </a:lnTo>
                  <a:lnTo>
                    <a:pt x="0" y="24"/>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59" name="Freeform 726"/>
            <p:cNvSpPr>
              <a:spLocks/>
            </p:cNvSpPr>
            <p:nvPr/>
          </p:nvSpPr>
          <p:spPr bwMode="auto">
            <a:xfrm>
              <a:off x="3600" y="3501"/>
              <a:ext cx="24" cy="16"/>
            </a:xfrm>
            <a:custGeom>
              <a:avLst/>
              <a:gdLst>
                <a:gd name="T0" fmla="*/ 16 w 24"/>
                <a:gd name="T1" fmla="*/ 0 h 16"/>
                <a:gd name="T2" fmla="*/ 24 w 24"/>
                <a:gd name="T3" fmla="*/ 8 h 16"/>
                <a:gd name="T4" fmla="*/ 16 w 24"/>
                <a:gd name="T5" fmla="*/ 16 h 16"/>
                <a:gd name="T6" fmla="*/ 0 w 24"/>
                <a:gd name="T7" fmla="*/ 8 h 16"/>
                <a:gd name="T8" fmla="*/ 8 w 24"/>
                <a:gd name="T9" fmla="*/ 0 h 16"/>
                <a:gd name="T10" fmla="*/ 16 w 24"/>
                <a:gd name="T11" fmla="*/ 0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16" y="0"/>
                  </a:moveTo>
                  <a:lnTo>
                    <a:pt x="24" y="8"/>
                  </a:lnTo>
                  <a:lnTo>
                    <a:pt x="16" y="16"/>
                  </a:lnTo>
                  <a:lnTo>
                    <a:pt x="0" y="8"/>
                  </a:lnTo>
                  <a:lnTo>
                    <a:pt x="8"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60" name="Freeform 727"/>
            <p:cNvSpPr>
              <a:spLocks/>
            </p:cNvSpPr>
            <p:nvPr/>
          </p:nvSpPr>
          <p:spPr bwMode="auto">
            <a:xfrm>
              <a:off x="3592" y="3509"/>
              <a:ext cx="24" cy="16"/>
            </a:xfrm>
            <a:custGeom>
              <a:avLst/>
              <a:gdLst>
                <a:gd name="T0" fmla="*/ 8 w 24"/>
                <a:gd name="T1" fmla="*/ 0 h 16"/>
                <a:gd name="T2" fmla="*/ 24 w 24"/>
                <a:gd name="T3" fmla="*/ 8 h 16"/>
                <a:gd name="T4" fmla="*/ 16 w 24"/>
                <a:gd name="T5" fmla="*/ 16 h 16"/>
                <a:gd name="T6" fmla="*/ 0 w 24"/>
                <a:gd name="T7" fmla="*/ 8 h 16"/>
                <a:gd name="T8" fmla="*/ 8 w 24"/>
                <a:gd name="T9" fmla="*/ 0 h 16"/>
                <a:gd name="T10" fmla="*/ 8 w 24"/>
                <a:gd name="T11" fmla="*/ 0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8" y="0"/>
                  </a:moveTo>
                  <a:lnTo>
                    <a:pt x="24" y="8"/>
                  </a:lnTo>
                  <a:lnTo>
                    <a:pt x="16"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61" name="Freeform 728"/>
            <p:cNvSpPr>
              <a:spLocks/>
            </p:cNvSpPr>
            <p:nvPr/>
          </p:nvSpPr>
          <p:spPr bwMode="auto">
            <a:xfrm>
              <a:off x="3592" y="3517"/>
              <a:ext cx="16" cy="16"/>
            </a:xfrm>
            <a:custGeom>
              <a:avLst/>
              <a:gdLst>
                <a:gd name="T0" fmla="*/ 0 w 16"/>
                <a:gd name="T1" fmla="*/ 0 h 16"/>
                <a:gd name="T2" fmla="*/ 16 w 16"/>
                <a:gd name="T3" fmla="*/ 8 h 16"/>
                <a:gd name="T4" fmla="*/ 16 w 16"/>
                <a:gd name="T5" fmla="*/ 16 h 16"/>
                <a:gd name="T6" fmla="*/ 0 w 16"/>
                <a:gd name="T7" fmla="*/ 8 h 16"/>
                <a:gd name="T8" fmla="*/ 0 w 16"/>
                <a:gd name="T9" fmla="*/ 0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16" y="8"/>
                  </a:lnTo>
                  <a:lnTo>
                    <a:pt x="16" y="16"/>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62" name="Freeform 729"/>
            <p:cNvSpPr>
              <a:spLocks/>
            </p:cNvSpPr>
            <p:nvPr/>
          </p:nvSpPr>
          <p:spPr bwMode="auto">
            <a:xfrm>
              <a:off x="3584" y="3525"/>
              <a:ext cx="24" cy="16"/>
            </a:xfrm>
            <a:custGeom>
              <a:avLst/>
              <a:gdLst>
                <a:gd name="T0" fmla="*/ 8 w 24"/>
                <a:gd name="T1" fmla="*/ 0 h 16"/>
                <a:gd name="T2" fmla="*/ 24 w 24"/>
                <a:gd name="T3" fmla="*/ 8 h 16"/>
                <a:gd name="T4" fmla="*/ 16 w 24"/>
                <a:gd name="T5" fmla="*/ 16 h 16"/>
                <a:gd name="T6" fmla="*/ 0 w 24"/>
                <a:gd name="T7" fmla="*/ 16 h 16"/>
                <a:gd name="T8" fmla="*/ 8 w 24"/>
                <a:gd name="T9" fmla="*/ 0 h 16"/>
                <a:gd name="T10" fmla="*/ 8 w 24"/>
                <a:gd name="T11" fmla="*/ 0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8" y="0"/>
                  </a:moveTo>
                  <a:lnTo>
                    <a:pt x="24" y="8"/>
                  </a:lnTo>
                  <a:lnTo>
                    <a:pt x="16" y="16"/>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63" name="Freeform 730"/>
            <p:cNvSpPr>
              <a:spLocks/>
            </p:cNvSpPr>
            <p:nvPr/>
          </p:nvSpPr>
          <p:spPr bwMode="auto">
            <a:xfrm>
              <a:off x="3576" y="3541"/>
              <a:ext cx="24" cy="24"/>
            </a:xfrm>
            <a:custGeom>
              <a:avLst/>
              <a:gdLst>
                <a:gd name="T0" fmla="*/ 24 w 24"/>
                <a:gd name="T1" fmla="*/ 0 h 24"/>
                <a:gd name="T2" fmla="*/ 24 w 24"/>
                <a:gd name="T3" fmla="*/ 8 h 24"/>
                <a:gd name="T4" fmla="*/ 16 w 24"/>
                <a:gd name="T5" fmla="*/ 24 h 24"/>
                <a:gd name="T6" fmla="*/ 0 w 24"/>
                <a:gd name="T7" fmla="*/ 16 h 24"/>
                <a:gd name="T8" fmla="*/ 8 w 24"/>
                <a:gd name="T9" fmla="*/ 0 h 24"/>
                <a:gd name="T10" fmla="*/ 24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24" y="8"/>
                  </a:lnTo>
                  <a:lnTo>
                    <a:pt x="16" y="24"/>
                  </a:lnTo>
                  <a:lnTo>
                    <a:pt x="0" y="16"/>
                  </a:lnTo>
                  <a:lnTo>
                    <a:pt x="8"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64" name="Rectangle 731"/>
            <p:cNvSpPr>
              <a:spLocks noChangeArrowheads="1"/>
            </p:cNvSpPr>
            <p:nvPr/>
          </p:nvSpPr>
          <p:spPr bwMode="auto">
            <a:xfrm>
              <a:off x="3712" y="3677"/>
              <a:ext cx="16"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65" name="Freeform 732"/>
            <p:cNvSpPr>
              <a:spLocks/>
            </p:cNvSpPr>
            <p:nvPr/>
          </p:nvSpPr>
          <p:spPr bwMode="auto">
            <a:xfrm>
              <a:off x="3712" y="3669"/>
              <a:ext cx="16" cy="16"/>
            </a:xfrm>
            <a:custGeom>
              <a:avLst/>
              <a:gdLst>
                <a:gd name="T0" fmla="*/ 16 w 16"/>
                <a:gd name="T1" fmla="*/ 8 h 16"/>
                <a:gd name="T2" fmla="*/ 0 w 16"/>
                <a:gd name="T3" fmla="*/ 16 h 16"/>
                <a:gd name="T4" fmla="*/ 0 w 16"/>
                <a:gd name="T5" fmla="*/ 8 h 16"/>
                <a:gd name="T6" fmla="*/ 16 w 16"/>
                <a:gd name="T7" fmla="*/ 0 h 16"/>
                <a:gd name="T8" fmla="*/ 16 w 16"/>
                <a:gd name="T9" fmla="*/ 8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0" y="16"/>
                  </a:lnTo>
                  <a:lnTo>
                    <a:pt x="0" y="8"/>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66" name="Freeform 733"/>
            <p:cNvSpPr>
              <a:spLocks/>
            </p:cNvSpPr>
            <p:nvPr/>
          </p:nvSpPr>
          <p:spPr bwMode="auto">
            <a:xfrm>
              <a:off x="3704" y="3661"/>
              <a:ext cx="24" cy="16"/>
            </a:xfrm>
            <a:custGeom>
              <a:avLst/>
              <a:gdLst>
                <a:gd name="T0" fmla="*/ 24 w 24"/>
                <a:gd name="T1" fmla="*/ 8 h 16"/>
                <a:gd name="T2" fmla="*/ 8 w 24"/>
                <a:gd name="T3" fmla="*/ 16 h 16"/>
                <a:gd name="T4" fmla="*/ 0 w 24"/>
                <a:gd name="T5" fmla="*/ 16 h 16"/>
                <a:gd name="T6" fmla="*/ 8 w 24"/>
                <a:gd name="T7" fmla="*/ 0 h 16"/>
                <a:gd name="T8" fmla="*/ 16 w 24"/>
                <a:gd name="T9" fmla="*/ 8 h 16"/>
                <a:gd name="T10" fmla="*/ 24 w 24"/>
                <a:gd name="T11" fmla="*/ 8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8"/>
                  </a:moveTo>
                  <a:lnTo>
                    <a:pt x="8" y="16"/>
                  </a:lnTo>
                  <a:lnTo>
                    <a:pt x="0" y="16"/>
                  </a:lnTo>
                  <a:lnTo>
                    <a:pt x="8" y="0"/>
                  </a:lnTo>
                  <a:lnTo>
                    <a:pt x="16" y="8"/>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67" name="Freeform 734"/>
            <p:cNvSpPr>
              <a:spLocks/>
            </p:cNvSpPr>
            <p:nvPr/>
          </p:nvSpPr>
          <p:spPr bwMode="auto">
            <a:xfrm>
              <a:off x="3696" y="3661"/>
              <a:ext cx="16" cy="16"/>
            </a:xfrm>
            <a:custGeom>
              <a:avLst/>
              <a:gdLst>
                <a:gd name="T0" fmla="*/ 16 w 16"/>
                <a:gd name="T1" fmla="*/ 0 h 16"/>
                <a:gd name="T2" fmla="*/ 16 w 16"/>
                <a:gd name="T3" fmla="*/ 16 h 16"/>
                <a:gd name="T4" fmla="*/ 0 w 16"/>
                <a:gd name="T5" fmla="*/ 8 h 16"/>
                <a:gd name="T6" fmla="*/ 8 w 16"/>
                <a:gd name="T7" fmla="*/ 0 h 16"/>
                <a:gd name="T8" fmla="*/ 16 w 16"/>
                <a:gd name="T9" fmla="*/ 0 h 16"/>
                <a:gd name="T10" fmla="*/ 16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16"/>
                  </a:lnTo>
                  <a:lnTo>
                    <a:pt x="0" y="8"/>
                  </a:lnTo>
                  <a:lnTo>
                    <a:pt x="8"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68" name="Freeform 735"/>
            <p:cNvSpPr>
              <a:spLocks/>
            </p:cNvSpPr>
            <p:nvPr/>
          </p:nvSpPr>
          <p:spPr bwMode="auto">
            <a:xfrm>
              <a:off x="3688" y="3653"/>
              <a:ext cx="16" cy="16"/>
            </a:xfrm>
            <a:custGeom>
              <a:avLst/>
              <a:gdLst>
                <a:gd name="T0" fmla="*/ 16 w 16"/>
                <a:gd name="T1" fmla="*/ 8 h 16"/>
                <a:gd name="T2" fmla="*/ 8 w 16"/>
                <a:gd name="T3" fmla="*/ 16 h 16"/>
                <a:gd name="T4" fmla="*/ 0 w 16"/>
                <a:gd name="T5" fmla="*/ 16 h 16"/>
                <a:gd name="T6" fmla="*/ 0 w 16"/>
                <a:gd name="T7" fmla="*/ 0 h 16"/>
                <a:gd name="T8" fmla="*/ 16 w 16"/>
                <a:gd name="T9" fmla="*/ 8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8" y="16"/>
                  </a:lnTo>
                  <a:lnTo>
                    <a:pt x="0" y="16"/>
                  </a:lnTo>
                  <a:lnTo>
                    <a:pt x="0"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69" name="Freeform 736"/>
            <p:cNvSpPr>
              <a:spLocks/>
            </p:cNvSpPr>
            <p:nvPr/>
          </p:nvSpPr>
          <p:spPr bwMode="auto">
            <a:xfrm>
              <a:off x="3680" y="3653"/>
              <a:ext cx="8" cy="16"/>
            </a:xfrm>
            <a:custGeom>
              <a:avLst/>
              <a:gdLst>
                <a:gd name="T0" fmla="*/ 8 w 8"/>
                <a:gd name="T1" fmla="*/ 16 h 16"/>
                <a:gd name="T2" fmla="*/ 8 w 8"/>
                <a:gd name="T3" fmla="*/ 16 h 16"/>
                <a:gd name="T4" fmla="*/ 0 w 8"/>
                <a:gd name="T5" fmla="*/ 16 h 16"/>
                <a:gd name="T6" fmla="*/ 0 w 8"/>
                <a:gd name="T7" fmla="*/ 0 h 16"/>
                <a:gd name="T8" fmla="*/ 8 w 8"/>
                <a:gd name="T9" fmla="*/ 0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16"/>
                  </a:lnTo>
                  <a:lnTo>
                    <a:pt x="0" y="16"/>
                  </a:lnTo>
                  <a:lnTo>
                    <a:pt x="0" y="0"/>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70" name="Freeform 737"/>
            <p:cNvSpPr>
              <a:spLocks/>
            </p:cNvSpPr>
            <p:nvPr/>
          </p:nvSpPr>
          <p:spPr bwMode="auto">
            <a:xfrm>
              <a:off x="3672" y="3653"/>
              <a:ext cx="16" cy="16"/>
            </a:xfrm>
            <a:custGeom>
              <a:avLst/>
              <a:gdLst>
                <a:gd name="T0" fmla="*/ 8 w 16"/>
                <a:gd name="T1" fmla="*/ 16 h 16"/>
                <a:gd name="T2" fmla="*/ 8 w 16"/>
                <a:gd name="T3" fmla="*/ 16 h 16"/>
                <a:gd name="T4" fmla="*/ 0 w 16"/>
                <a:gd name="T5" fmla="*/ 8 h 16"/>
                <a:gd name="T6" fmla="*/ 8 w 16"/>
                <a:gd name="T7" fmla="*/ 0 h 16"/>
                <a:gd name="T8" fmla="*/ 16 w 16"/>
                <a:gd name="T9" fmla="*/ 0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8" y="16"/>
                  </a:lnTo>
                  <a:lnTo>
                    <a:pt x="0" y="8"/>
                  </a:lnTo>
                  <a:lnTo>
                    <a:pt x="8" y="0"/>
                  </a:lnTo>
                  <a:lnTo>
                    <a:pt x="16"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71" name="Freeform 738"/>
            <p:cNvSpPr>
              <a:spLocks/>
            </p:cNvSpPr>
            <p:nvPr/>
          </p:nvSpPr>
          <p:spPr bwMode="auto">
            <a:xfrm>
              <a:off x="3664" y="3653"/>
              <a:ext cx="16" cy="8"/>
            </a:xfrm>
            <a:custGeom>
              <a:avLst/>
              <a:gdLst>
                <a:gd name="T0" fmla="*/ 8 w 16"/>
                <a:gd name="T1" fmla="*/ 8 h 8"/>
                <a:gd name="T2" fmla="*/ 8 w 16"/>
                <a:gd name="T3" fmla="*/ 8 h 8"/>
                <a:gd name="T4" fmla="*/ 0 w 16"/>
                <a:gd name="T5" fmla="*/ 8 h 8"/>
                <a:gd name="T6" fmla="*/ 16 w 16"/>
                <a:gd name="T7" fmla="*/ 0 h 8"/>
                <a:gd name="T8" fmla="*/ 16 w 16"/>
                <a:gd name="T9" fmla="*/ 0 h 8"/>
                <a:gd name="T10" fmla="*/ 8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8" y="8"/>
                  </a:moveTo>
                  <a:lnTo>
                    <a:pt x="8" y="8"/>
                  </a:lnTo>
                  <a:lnTo>
                    <a:pt x="0" y="8"/>
                  </a:lnTo>
                  <a:lnTo>
                    <a:pt x="16" y="0"/>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72" name="Freeform 739"/>
            <p:cNvSpPr>
              <a:spLocks/>
            </p:cNvSpPr>
            <p:nvPr/>
          </p:nvSpPr>
          <p:spPr bwMode="auto">
            <a:xfrm>
              <a:off x="3664" y="3645"/>
              <a:ext cx="16" cy="16"/>
            </a:xfrm>
            <a:custGeom>
              <a:avLst/>
              <a:gdLst>
                <a:gd name="T0" fmla="*/ 0 w 16"/>
                <a:gd name="T1" fmla="*/ 16 h 16"/>
                <a:gd name="T2" fmla="*/ 0 w 16"/>
                <a:gd name="T3" fmla="*/ 8 h 16"/>
                <a:gd name="T4" fmla="*/ 0 w 16"/>
                <a:gd name="T5" fmla="*/ 0 h 16"/>
                <a:gd name="T6" fmla="*/ 16 w 16"/>
                <a:gd name="T7" fmla="*/ 0 h 16"/>
                <a:gd name="T8" fmla="*/ 16 w 16"/>
                <a:gd name="T9" fmla="*/ 8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8"/>
                  </a:lnTo>
                  <a:lnTo>
                    <a:pt x="0" y="0"/>
                  </a:lnTo>
                  <a:lnTo>
                    <a:pt x="16" y="0"/>
                  </a:lnTo>
                  <a:lnTo>
                    <a:pt x="16" y="8"/>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73" name="Freeform 740"/>
            <p:cNvSpPr>
              <a:spLocks/>
            </p:cNvSpPr>
            <p:nvPr/>
          </p:nvSpPr>
          <p:spPr bwMode="auto">
            <a:xfrm>
              <a:off x="3664" y="3629"/>
              <a:ext cx="16" cy="16"/>
            </a:xfrm>
            <a:custGeom>
              <a:avLst/>
              <a:gdLst>
                <a:gd name="T0" fmla="*/ 0 w 16"/>
                <a:gd name="T1" fmla="*/ 16 h 16"/>
                <a:gd name="T2" fmla="*/ 0 w 16"/>
                <a:gd name="T3" fmla="*/ 16 h 16"/>
                <a:gd name="T4" fmla="*/ 0 w 16"/>
                <a:gd name="T5" fmla="*/ 0 h 16"/>
                <a:gd name="T6" fmla="*/ 16 w 16"/>
                <a:gd name="T7" fmla="*/ 0 h 16"/>
                <a:gd name="T8" fmla="*/ 16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16"/>
                  </a:lnTo>
                  <a:lnTo>
                    <a:pt x="0" y="0"/>
                  </a:lnTo>
                  <a:lnTo>
                    <a:pt x="16" y="0"/>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74" name="Freeform 741"/>
            <p:cNvSpPr>
              <a:spLocks/>
            </p:cNvSpPr>
            <p:nvPr/>
          </p:nvSpPr>
          <p:spPr bwMode="auto">
            <a:xfrm>
              <a:off x="3664" y="3613"/>
              <a:ext cx="16" cy="16"/>
            </a:xfrm>
            <a:custGeom>
              <a:avLst/>
              <a:gdLst>
                <a:gd name="T0" fmla="*/ 16 w 16"/>
                <a:gd name="T1" fmla="*/ 16 h 16"/>
                <a:gd name="T2" fmla="*/ 0 w 16"/>
                <a:gd name="T3" fmla="*/ 16 h 16"/>
                <a:gd name="T4" fmla="*/ 0 w 16"/>
                <a:gd name="T5" fmla="*/ 0 h 16"/>
                <a:gd name="T6" fmla="*/ 16 w 16"/>
                <a:gd name="T7" fmla="*/ 8 h 16"/>
                <a:gd name="T8" fmla="*/ 16 w 16"/>
                <a:gd name="T9" fmla="*/ 16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0" y="16"/>
                  </a:lnTo>
                  <a:lnTo>
                    <a:pt x="0" y="0"/>
                  </a:lnTo>
                  <a:lnTo>
                    <a:pt x="16" y="8"/>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75" name="Freeform 742"/>
            <p:cNvSpPr>
              <a:spLocks/>
            </p:cNvSpPr>
            <p:nvPr/>
          </p:nvSpPr>
          <p:spPr bwMode="auto">
            <a:xfrm>
              <a:off x="3664" y="3605"/>
              <a:ext cx="16" cy="16"/>
            </a:xfrm>
            <a:custGeom>
              <a:avLst/>
              <a:gdLst>
                <a:gd name="T0" fmla="*/ 16 w 16"/>
                <a:gd name="T1" fmla="*/ 16 h 16"/>
                <a:gd name="T2" fmla="*/ 8 w 16"/>
                <a:gd name="T3" fmla="*/ 16 h 16"/>
                <a:gd name="T4" fmla="*/ 0 w 16"/>
                <a:gd name="T5" fmla="*/ 0 h 16"/>
                <a:gd name="T6" fmla="*/ 16 w 16"/>
                <a:gd name="T7" fmla="*/ 0 h 16"/>
                <a:gd name="T8" fmla="*/ 16 w 16"/>
                <a:gd name="T9" fmla="*/ 8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8" y="16"/>
                  </a:lnTo>
                  <a:lnTo>
                    <a:pt x="0" y="0"/>
                  </a:lnTo>
                  <a:lnTo>
                    <a:pt x="16" y="0"/>
                  </a:lnTo>
                  <a:lnTo>
                    <a:pt x="16" y="8"/>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76" name="Freeform 743"/>
            <p:cNvSpPr>
              <a:spLocks/>
            </p:cNvSpPr>
            <p:nvPr/>
          </p:nvSpPr>
          <p:spPr bwMode="auto">
            <a:xfrm>
              <a:off x="3664" y="3589"/>
              <a:ext cx="16" cy="16"/>
            </a:xfrm>
            <a:custGeom>
              <a:avLst/>
              <a:gdLst>
                <a:gd name="T0" fmla="*/ 0 w 16"/>
                <a:gd name="T1" fmla="*/ 16 h 16"/>
                <a:gd name="T2" fmla="*/ 0 w 16"/>
                <a:gd name="T3" fmla="*/ 16 h 16"/>
                <a:gd name="T4" fmla="*/ 0 w 16"/>
                <a:gd name="T5" fmla="*/ 8 h 16"/>
                <a:gd name="T6" fmla="*/ 16 w 16"/>
                <a:gd name="T7" fmla="*/ 0 h 16"/>
                <a:gd name="T8" fmla="*/ 16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16"/>
                  </a:lnTo>
                  <a:lnTo>
                    <a:pt x="0" y="8"/>
                  </a:lnTo>
                  <a:lnTo>
                    <a:pt x="16" y="0"/>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77" name="Freeform 744"/>
            <p:cNvSpPr>
              <a:spLocks/>
            </p:cNvSpPr>
            <p:nvPr/>
          </p:nvSpPr>
          <p:spPr bwMode="auto">
            <a:xfrm>
              <a:off x="3664" y="3581"/>
              <a:ext cx="16" cy="16"/>
            </a:xfrm>
            <a:custGeom>
              <a:avLst/>
              <a:gdLst>
                <a:gd name="T0" fmla="*/ 0 w 16"/>
                <a:gd name="T1" fmla="*/ 16 h 16"/>
                <a:gd name="T2" fmla="*/ 0 w 16"/>
                <a:gd name="T3" fmla="*/ 8 h 16"/>
                <a:gd name="T4" fmla="*/ 0 w 16"/>
                <a:gd name="T5" fmla="*/ 0 h 16"/>
                <a:gd name="T6" fmla="*/ 16 w 16"/>
                <a:gd name="T7" fmla="*/ 0 h 16"/>
                <a:gd name="T8" fmla="*/ 16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8"/>
                  </a:lnTo>
                  <a:lnTo>
                    <a:pt x="0" y="0"/>
                  </a:lnTo>
                  <a:lnTo>
                    <a:pt x="16" y="0"/>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78" name="Freeform 745"/>
            <p:cNvSpPr>
              <a:spLocks/>
            </p:cNvSpPr>
            <p:nvPr/>
          </p:nvSpPr>
          <p:spPr bwMode="auto">
            <a:xfrm>
              <a:off x="3664" y="3573"/>
              <a:ext cx="16" cy="8"/>
            </a:xfrm>
            <a:custGeom>
              <a:avLst/>
              <a:gdLst>
                <a:gd name="T0" fmla="*/ 0 w 16"/>
                <a:gd name="T1" fmla="*/ 8 h 8"/>
                <a:gd name="T2" fmla="*/ 0 w 16"/>
                <a:gd name="T3" fmla="*/ 8 h 8"/>
                <a:gd name="T4" fmla="*/ 0 w 16"/>
                <a:gd name="T5" fmla="*/ 0 h 8"/>
                <a:gd name="T6" fmla="*/ 16 w 16"/>
                <a:gd name="T7" fmla="*/ 0 h 8"/>
                <a:gd name="T8" fmla="*/ 16 w 16"/>
                <a:gd name="T9" fmla="*/ 8 h 8"/>
                <a:gd name="T10" fmla="*/ 0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8"/>
                  </a:lnTo>
                  <a:lnTo>
                    <a:pt x="0" y="0"/>
                  </a:lnTo>
                  <a:lnTo>
                    <a:pt x="16" y="0"/>
                  </a:lnTo>
                  <a:lnTo>
                    <a:pt x="16"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79" name="Freeform 746"/>
            <p:cNvSpPr>
              <a:spLocks/>
            </p:cNvSpPr>
            <p:nvPr/>
          </p:nvSpPr>
          <p:spPr bwMode="auto">
            <a:xfrm>
              <a:off x="3664" y="3565"/>
              <a:ext cx="16" cy="8"/>
            </a:xfrm>
            <a:custGeom>
              <a:avLst/>
              <a:gdLst>
                <a:gd name="T0" fmla="*/ 16 w 16"/>
                <a:gd name="T1" fmla="*/ 8 h 8"/>
                <a:gd name="T2" fmla="*/ 0 w 16"/>
                <a:gd name="T3" fmla="*/ 8 h 8"/>
                <a:gd name="T4" fmla="*/ 0 w 16"/>
                <a:gd name="T5" fmla="*/ 0 h 8"/>
                <a:gd name="T6" fmla="*/ 16 w 16"/>
                <a:gd name="T7" fmla="*/ 0 h 8"/>
                <a:gd name="T8" fmla="*/ 16 w 16"/>
                <a:gd name="T9" fmla="*/ 8 h 8"/>
                <a:gd name="T10" fmla="*/ 16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0" y="8"/>
                  </a:lnTo>
                  <a:lnTo>
                    <a:pt x="0"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80" name="Freeform 747"/>
            <p:cNvSpPr>
              <a:spLocks/>
            </p:cNvSpPr>
            <p:nvPr/>
          </p:nvSpPr>
          <p:spPr bwMode="auto">
            <a:xfrm>
              <a:off x="3664" y="3557"/>
              <a:ext cx="16" cy="16"/>
            </a:xfrm>
            <a:custGeom>
              <a:avLst/>
              <a:gdLst>
                <a:gd name="T0" fmla="*/ 16 w 16"/>
                <a:gd name="T1" fmla="*/ 8 h 16"/>
                <a:gd name="T2" fmla="*/ 0 w 16"/>
                <a:gd name="T3" fmla="*/ 16 h 16"/>
                <a:gd name="T4" fmla="*/ 0 w 16"/>
                <a:gd name="T5" fmla="*/ 8 h 16"/>
                <a:gd name="T6" fmla="*/ 16 w 16"/>
                <a:gd name="T7" fmla="*/ 0 h 16"/>
                <a:gd name="T8" fmla="*/ 16 w 16"/>
                <a:gd name="T9" fmla="*/ 8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0" y="16"/>
                  </a:lnTo>
                  <a:lnTo>
                    <a:pt x="0" y="8"/>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81" name="Freeform 748"/>
            <p:cNvSpPr>
              <a:spLocks/>
            </p:cNvSpPr>
            <p:nvPr/>
          </p:nvSpPr>
          <p:spPr bwMode="auto">
            <a:xfrm>
              <a:off x="3664" y="3557"/>
              <a:ext cx="16" cy="16"/>
            </a:xfrm>
            <a:custGeom>
              <a:avLst/>
              <a:gdLst>
                <a:gd name="T0" fmla="*/ 16 w 16"/>
                <a:gd name="T1" fmla="*/ 0 h 16"/>
                <a:gd name="T2" fmla="*/ 8 w 16"/>
                <a:gd name="T3" fmla="*/ 16 h 16"/>
                <a:gd name="T4" fmla="*/ 0 w 16"/>
                <a:gd name="T5" fmla="*/ 8 h 16"/>
                <a:gd name="T6" fmla="*/ 8 w 16"/>
                <a:gd name="T7" fmla="*/ 0 h 16"/>
                <a:gd name="T8" fmla="*/ 8 w 16"/>
                <a:gd name="T9" fmla="*/ 0 h 16"/>
                <a:gd name="T10" fmla="*/ 16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8" y="16"/>
                  </a:lnTo>
                  <a:lnTo>
                    <a:pt x="0" y="8"/>
                  </a:lnTo>
                  <a:lnTo>
                    <a:pt x="8"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82" name="Freeform 749"/>
            <p:cNvSpPr>
              <a:spLocks/>
            </p:cNvSpPr>
            <p:nvPr/>
          </p:nvSpPr>
          <p:spPr bwMode="auto">
            <a:xfrm>
              <a:off x="3664" y="3549"/>
              <a:ext cx="8" cy="16"/>
            </a:xfrm>
            <a:custGeom>
              <a:avLst/>
              <a:gdLst>
                <a:gd name="T0" fmla="*/ 8 w 8"/>
                <a:gd name="T1" fmla="*/ 8 h 16"/>
                <a:gd name="T2" fmla="*/ 8 w 8"/>
                <a:gd name="T3" fmla="*/ 16 h 16"/>
                <a:gd name="T4" fmla="*/ 0 w 8"/>
                <a:gd name="T5" fmla="*/ 16 h 16"/>
                <a:gd name="T6" fmla="*/ 0 w 8"/>
                <a:gd name="T7" fmla="*/ 0 h 16"/>
                <a:gd name="T8" fmla="*/ 8 w 8"/>
                <a:gd name="T9" fmla="*/ 0 h 16"/>
                <a:gd name="T10" fmla="*/ 8 w 8"/>
                <a:gd name="T11" fmla="*/ 8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8"/>
                  </a:moveTo>
                  <a:lnTo>
                    <a:pt x="8" y="16"/>
                  </a:lnTo>
                  <a:lnTo>
                    <a:pt x="0" y="16"/>
                  </a:lnTo>
                  <a:lnTo>
                    <a:pt x="0" y="0"/>
                  </a:lnTo>
                  <a:lnTo>
                    <a:pt x="8" y="0"/>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83" name="Freeform 750"/>
            <p:cNvSpPr>
              <a:spLocks/>
            </p:cNvSpPr>
            <p:nvPr/>
          </p:nvSpPr>
          <p:spPr bwMode="auto">
            <a:xfrm>
              <a:off x="3656" y="3549"/>
              <a:ext cx="8" cy="16"/>
            </a:xfrm>
            <a:custGeom>
              <a:avLst/>
              <a:gdLst>
                <a:gd name="T0" fmla="*/ 8 w 8"/>
                <a:gd name="T1" fmla="*/ 16 h 16"/>
                <a:gd name="T2" fmla="*/ 8 w 8"/>
                <a:gd name="T3" fmla="*/ 16 h 16"/>
                <a:gd name="T4" fmla="*/ 0 w 8"/>
                <a:gd name="T5" fmla="*/ 16 h 16"/>
                <a:gd name="T6" fmla="*/ 0 w 8"/>
                <a:gd name="T7" fmla="*/ 0 h 16"/>
                <a:gd name="T8" fmla="*/ 8 w 8"/>
                <a:gd name="T9" fmla="*/ 0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16"/>
                  </a:lnTo>
                  <a:lnTo>
                    <a:pt x="0" y="16"/>
                  </a:lnTo>
                  <a:lnTo>
                    <a:pt x="0" y="0"/>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84" name="Freeform 751"/>
            <p:cNvSpPr>
              <a:spLocks/>
            </p:cNvSpPr>
            <p:nvPr/>
          </p:nvSpPr>
          <p:spPr bwMode="auto">
            <a:xfrm>
              <a:off x="3648" y="3549"/>
              <a:ext cx="8" cy="16"/>
            </a:xfrm>
            <a:custGeom>
              <a:avLst/>
              <a:gdLst>
                <a:gd name="T0" fmla="*/ 8 w 8"/>
                <a:gd name="T1" fmla="*/ 0 h 16"/>
                <a:gd name="T2" fmla="*/ 8 w 8"/>
                <a:gd name="T3" fmla="*/ 16 h 16"/>
                <a:gd name="T4" fmla="*/ 8 w 8"/>
                <a:gd name="T5" fmla="*/ 16 h 16"/>
                <a:gd name="T6" fmla="*/ 0 w 8"/>
                <a:gd name="T7" fmla="*/ 0 h 16"/>
                <a:gd name="T8" fmla="*/ 8 w 8"/>
                <a:gd name="T9" fmla="*/ 0 h 16"/>
                <a:gd name="T10" fmla="*/ 8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0"/>
                  </a:moveTo>
                  <a:lnTo>
                    <a:pt x="8"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85" name="Freeform 752"/>
            <p:cNvSpPr>
              <a:spLocks/>
            </p:cNvSpPr>
            <p:nvPr/>
          </p:nvSpPr>
          <p:spPr bwMode="auto">
            <a:xfrm>
              <a:off x="3640" y="3549"/>
              <a:ext cx="16" cy="24"/>
            </a:xfrm>
            <a:custGeom>
              <a:avLst/>
              <a:gdLst>
                <a:gd name="T0" fmla="*/ 8 w 16"/>
                <a:gd name="T1" fmla="*/ 0 h 24"/>
                <a:gd name="T2" fmla="*/ 16 w 16"/>
                <a:gd name="T3" fmla="*/ 16 h 24"/>
                <a:gd name="T4" fmla="*/ 8 w 16"/>
                <a:gd name="T5" fmla="*/ 24 h 24"/>
                <a:gd name="T6" fmla="*/ 0 w 16"/>
                <a:gd name="T7" fmla="*/ 8 h 24"/>
                <a:gd name="T8" fmla="*/ 8 w 16"/>
                <a:gd name="T9" fmla="*/ 8 h 24"/>
                <a:gd name="T10" fmla="*/ 8 w 16"/>
                <a:gd name="T11" fmla="*/ 0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0"/>
                  </a:moveTo>
                  <a:lnTo>
                    <a:pt x="16" y="16"/>
                  </a:lnTo>
                  <a:lnTo>
                    <a:pt x="8" y="24"/>
                  </a:lnTo>
                  <a:lnTo>
                    <a:pt x="0" y="8"/>
                  </a:lnTo>
                  <a:lnTo>
                    <a:pt x="8"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86" name="Freeform 753"/>
            <p:cNvSpPr>
              <a:spLocks/>
            </p:cNvSpPr>
            <p:nvPr/>
          </p:nvSpPr>
          <p:spPr bwMode="auto">
            <a:xfrm>
              <a:off x="3640" y="3557"/>
              <a:ext cx="16" cy="16"/>
            </a:xfrm>
            <a:custGeom>
              <a:avLst/>
              <a:gdLst>
                <a:gd name="T0" fmla="*/ 0 w 16"/>
                <a:gd name="T1" fmla="*/ 0 h 16"/>
                <a:gd name="T2" fmla="*/ 16 w 16"/>
                <a:gd name="T3" fmla="*/ 8 h 16"/>
                <a:gd name="T4" fmla="*/ 8 w 16"/>
                <a:gd name="T5" fmla="*/ 16 h 16"/>
                <a:gd name="T6" fmla="*/ 0 w 16"/>
                <a:gd name="T7" fmla="*/ 8 h 16"/>
                <a:gd name="T8" fmla="*/ 0 w 16"/>
                <a:gd name="T9" fmla="*/ 0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16" y="8"/>
                  </a:lnTo>
                  <a:lnTo>
                    <a:pt x="8" y="16"/>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87" name="Freeform 754"/>
            <p:cNvSpPr>
              <a:spLocks/>
            </p:cNvSpPr>
            <p:nvPr/>
          </p:nvSpPr>
          <p:spPr bwMode="auto">
            <a:xfrm>
              <a:off x="3632" y="3565"/>
              <a:ext cx="16" cy="16"/>
            </a:xfrm>
            <a:custGeom>
              <a:avLst/>
              <a:gdLst>
                <a:gd name="T0" fmla="*/ 8 w 16"/>
                <a:gd name="T1" fmla="*/ 0 h 16"/>
                <a:gd name="T2" fmla="*/ 16 w 16"/>
                <a:gd name="T3" fmla="*/ 8 h 16"/>
                <a:gd name="T4" fmla="*/ 16 w 16"/>
                <a:gd name="T5" fmla="*/ 16 h 16"/>
                <a:gd name="T6" fmla="*/ 0 w 16"/>
                <a:gd name="T7" fmla="*/ 8 h 16"/>
                <a:gd name="T8" fmla="*/ 8 w 16"/>
                <a:gd name="T9" fmla="*/ 0 h 16"/>
                <a:gd name="T10" fmla="*/ 8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8"/>
                  </a:lnTo>
                  <a:lnTo>
                    <a:pt x="16"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88" name="Freeform 755"/>
            <p:cNvSpPr>
              <a:spLocks/>
            </p:cNvSpPr>
            <p:nvPr/>
          </p:nvSpPr>
          <p:spPr bwMode="auto">
            <a:xfrm>
              <a:off x="3624" y="3573"/>
              <a:ext cx="24" cy="24"/>
            </a:xfrm>
            <a:custGeom>
              <a:avLst/>
              <a:gdLst>
                <a:gd name="T0" fmla="*/ 24 w 24"/>
                <a:gd name="T1" fmla="*/ 8 h 24"/>
                <a:gd name="T2" fmla="*/ 24 w 24"/>
                <a:gd name="T3" fmla="*/ 8 h 24"/>
                <a:gd name="T4" fmla="*/ 8 w 24"/>
                <a:gd name="T5" fmla="*/ 24 h 24"/>
                <a:gd name="T6" fmla="*/ 0 w 24"/>
                <a:gd name="T7" fmla="*/ 16 h 24"/>
                <a:gd name="T8" fmla="*/ 8 w 24"/>
                <a:gd name="T9" fmla="*/ 0 h 24"/>
                <a:gd name="T10" fmla="*/ 24 w 24"/>
                <a:gd name="T11" fmla="*/ 8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8"/>
                  </a:moveTo>
                  <a:lnTo>
                    <a:pt x="24" y="8"/>
                  </a:lnTo>
                  <a:lnTo>
                    <a:pt x="8" y="24"/>
                  </a:lnTo>
                  <a:lnTo>
                    <a:pt x="0" y="16"/>
                  </a:lnTo>
                  <a:lnTo>
                    <a:pt x="8"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89" name="Freeform 756"/>
            <p:cNvSpPr>
              <a:spLocks/>
            </p:cNvSpPr>
            <p:nvPr/>
          </p:nvSpPr>
          <p:spPr bwMode="auto">
            <a:xfrm>
              <a:off x="3608" y="3581"/>
              <a:ext cx="24" cy="32"/>
            </a:xfrm>
            <a:custGeom>
              <a:avLst/>
              <a:gdLst>
                <a:gd name="T0" fmla="*/ 24 w 24"/>
                <a:gd name="T1" fmla="*/ 16 h 32"/>
                <a:gd name="T2" fmla="*/ 24 w 24"/>
                <a:gd name="T3" fmla="*/ 16 h 32"/>
                <a:gd name="T4" fmla="*/ 16 w 24"/>
                <a:gd name="T5" fmla="*/ 32 h 32"/>
                <a:gd name="T6" fmla="*/ 0 w 24"/>
                <a:gd name="T7" fmla="*/ 16 h 32"/>
                <a:gd name="T8" fmla="*/ 16 w 24"/>
                <a:gd name="T9" fmla="*/ 0 h 32"/>
                <a:gd name="T10" fmla="*/ 24 w 24"/>
                <a:gd name="T11" fmla="*/ 16 h 32"/>
                <a:gd name="T12" fmla="*/ 0 60000 65536"/>
                <a:gd name="T13" fmla="*/ 0 60000 65536"/>
                <a:gd name="T14" fmla="*/ 0 60000 65536"/>
                <a:gd name="T15" fmla="*/ 0 60000 65536"/>
                <a:gd name="T16" fmla="*/ 0 60000 65536"/>
                <a:gd name="T17" fmla="*/ 0 60000 65536"/>
                <a:gd name="T18" fmla="*/ 0 w 24"/>
                <a:gd name="T19" fmla="*/ 0 h 32"/>
                <a:gd name="T20" fmla="*/ 24 w 2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4" h="32">
                  <a:moveTo>
                    <a:pt x="24" y="16"/>
                  </a:moveTo>
                  <a:lnTo>
                    <a:pt x="24" y="16"/>
                  </a:lnTo>
                  <a:lnTo>
                    <a:pt x="16" y="32"/>
                  </a:lnTo>
                  <a:lnTo>
                    <a:pt x="0" y="16"/>
                  </a:lnTo>
                  <a:lnTo>
                    <a:pt x="16" y="0"/>
                  </a:lnTo>
                  <a:lnTo>
                    <a:pt x="2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90" name="Freeform 757"/>
            <p:cNvSpPr>
              <a:spLocks/>
            </p:cNvSpPr>
            <p:nvPr/>
          </p:nvSpPr>
          <p:spPr bwMode="auto">
            <a:xfrm>
              <a:off x="3600" y="3597"/>
              <a:ext cx="24" cy="24"/>
            </a:xfrm>
            <a:custGeom>
              <a:avLst/>
              <a:gdLst>
                <a:gd name="T0" fmla="*/ 24 w 24"/>
                <a:gd name="T1" fmla="*/ 16 h 24"/>
                <a:gd name="T2" fmla="*/ 24 w 24"/>
                <a:gd name="T3" fmla="*/ 16 h 24"/>
                <a:gd name="T4" fmla="*/ 8 w 24"/>
                <a:gd name="T5" fmla="*/ 24 h 24"/>
                <a:gd name="T6" fmla="*/ 0 w 24"/>
                <a:gd name="T7" fmla="*/ 8 h 24"/>
                <a:gd name="T8" fmla="*/ 8 w 24"/>
                <a:gd name="T9" fmla="*/ 0 h 24"/>
                <a:gd name="T10" fmla="*/ 24 w 24"/>
                <a:gd name="T11" fmla="*/ 16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6"/>
                  </a:moveTo>
                  <a:lnTo>
                    <a:pt x="24" y="16"/>
                  </a:lnTo>
                  <a:lnTo>
                    <a:pt x="8" y="24"/>
                  </a:lnTo>
                  <a:lnTo>
                    <a:pt x="0" y="8"/>
                  </a:lnTo>
                  <a:lnTo>
                    <a:pt x="8" y="0"/>
                  </a:lnTo>
                  <a:lnTo>
                    <a:pt x="2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91" name="Freeform 758"/>
            <p:cNvSpPr>
              <a:spLocks/>
            </p:cNvSpPr>
            <p:nvPr/>
          </p:nvSpPr>
          <p:spPr bwMode="auto">
            <a:xfrm>
              <a:off x="3592" y="3605"/>
              <a:ext cx="16" cy="24"/>
            </a:xfrm>
            <a:custGeom>
              <a:avLst/>
              <a:gdLst>
                <a:gd name="T0" fmla="*/ 16 w 16"/>
                <a:gd name="T1" fmla="*/ 16 h 24"/>
                <a:gd name="T2" fmla="*/ 16 w 16"/>
                <a:gd name="T3" fmla="*/ 16 h 24"/>
                <a:gd name="T4" fmla="*/ 0 w 16"/>
                <a:gd name="T5" fmla="*/ 24 h 24"/>
                <a:gd name="T6" fmla="*/ 0 w 16"/>
                <a:gd name="T7" fmla="*/ 8 h 24"/>
                <a:gd name="T8" fmla="*/ 8 w 16"/>
                <a:gd name="T9" fmla="*/ 0 h 24"/>
                <a:gd name="T10" fmla="*/ 16 w 16"/>
                <a:gd name="T11" fmla="*/ 16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16" y="16"/>
                  </a:moveTo>
                  <a:lnTo>
                    <a:pt x="16" y="16"/>
                  </a:lnTo>
                  <a:lnTo>
                    <a:pt x="0" y="24"/>
                  </a:lnTo>
                  <a:lnTo>
                    <a:pt x="0" y="8"/>
                  </a:lnTo>
                  <a:lnTo>
                    <a:pt x="8"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92" name="Freeform 759"/>
            <p:cNvSpPr>
              <a:spLocks/>
            </p:cNvSpPr>
            <p:nvPr/>
          </p:nvSpPr>
          <p:spPr bwMode="auto">
            <a:xfrm>
              <a:off x="3584" y="3613"/>
              <a:ext cx="8" cy="16"/>
            </a:xfrm>
            <a:custGeom>
              <a:avLst/>
              <a:gdLst>
                <a:gd name="T0" fmla="*/ 8 w 8"/>
                <a:gd name="T1" fmla="*/ 16 h 16"/>
                <a:gd name="T2" fmla="*/ 8 w 8"/>
                <a:gd name="T3" fmla="*/ 16 h 16"/>
                <a:gd name="T4" fmla="*/ 0 w 8"/>
                <a:gd name="T5" fmla="*/ 16 h 16"/>
                <a:gd name="T6" fmla="*/ 0 w 8"/>
                <a:gd name="T7" fmla="*/ 0 h 16"/>
                <a:gd name="T8" fmla="*/ 8 w 8"/>
                <a:gd name="T9" fmla="*/ 0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16"/>
                  </a:lnTo>
                  <a:lnTo>
                    <a:pt x="0" y="16"/>
                  </a:lnTo>
                  <a:lnTo>
                    <a:pt x="0" y="0"/>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93" name="Freeform 760"/>
            <p:cNvSpPr>
              <a:spLocks/>
            </p:cNvSpPr>
            <p:nvPr/>
          </p:nvSpPr>
          <p:spPr bwMode="auto">
            <a:xfrm>
              <a:off x="3576" y="3613"/>
              <a:ext cx="16" cy="16"/>
            </a:xfrm>
            <a:custGeom>
              <a:avLst/>
              <a:gdLst>
                <a:gd name="T0" fmla="*/ 8 w 16"/>
                <a:gd name="T1" fmla="*/ 16 h 16"/>
                <a:gd name="T2" fmla="*/ 0 w 16"/>
                <a:gd name="T3" fmla="*/ 8 h 16"/>
                <a:gd name="T4" fmla="*/ 0 w 16"/>
                <a:gd name="T5" fmla="*/ 0 h 16"/>
                <a:gd name="T6" fmla="*/ 16 w 16"/>
                <a:gd name="T7" fmla="*/ 0 h 16"/>
                <a:gd name="T8" fmla="*/ 16 w 16"/>
                <a:gd name="T9" fmla="*/ 0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0" y="8"/>
                  </a:lnTo>
                  <a:lnTo>
                    <a:pt x="0" y="0"/>
                  </a:lnTo>
                  <a:lnTo>
                    <a:pt x="16"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94" name="Freeform 761"/>
            <p:cNvSpPr>
              <a:spLocks/>
            </p:cNvSpPr>
            <p:nvPr/>
          </p:nvSpPr>
          <p:spPr bwMode="auto">
            <a:xfrm>
              <a:off x="3576" y="3605"/>
              <a:ext cx="16" cy="16"/>
            </a:xfrm>
            <a:custGeom>
              <a:avLst/>
              <a:gdLst>
                <a:gd name="T0" fmla="*/ 0 w 16"/>
                <a:gd name="T1" fmla="*/ 8 h 16"/>
                <a:gd name="T2" fmla="*/ 0 w 16"/>
                <a:gd name="T3" fmla="*/ 0 h 16"/>
                <a:gd name="T4" fmla="*/ 8 w 16"/>
                <a:gd name="T5" fmla="*/ 0 h 16"/>
                <a:gd name="T6" fmla="*/ 16 w 16"/>
                <a:gd name="T7" fmla="*/ 8 h 16"/>
                <a:gd name="T8" fmla="*/ 16 w 16"/>
                <a:gd name="T9" fmla="*/ 16 h 16"/>
                <a:gd name="T10" fmla="*/ 0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0" y="0"/>
                  </a:lnTo>
                  <a:lnTo>
                    <a:pt x="8" y="0"/>
                  </a:lnTo>
                  <a:lnTo>
                    <a:pt x="16" y="8"/>
                  </a:lnTo>
                  <a:lnTo>
                    <a:pt x="16"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95" name="Freeform 762"/>
            <p:cNvSpPr>
              <a:spLocks/>
            </p:cNvSpPr>
            <p:nvPr/>
          </p:nvSpPr>
          <p:spPr bwMode="auto">
            <a:xfrm>
              <a:off x="3584" y="3597"/>
              <a:ext cx="16" cy="16"/>
            </a:xfrm>
            <a:custGeom>
              <a:avLst/>
              <a:gdLst>
                <a:gd name="T0" fmla="*/ 0 w 16"/>
                <a:gd name="T1" fmla="*/ 8 h 16"/>
                <a:gd name="T2" fmla="*/ 0 w 16"/>
                <a:gd name="T3" fmla="*/ 0 h 16"/>
                <a:gd name="T4" fmla="*/ 8 w 16"/>
                <a:gd name="T5" fmla="*/ 0 h 16"/>
                <a:gd name="T6" fmla="*/ 16 w 16"/>
                <a:gd name="T7" fmla="*/ 16 h 16"/>
                <a:gd name="T8" fmla="*/ 8 w 16"/>
                <a:gd name="T9" fmla="*/ 16 h 16"/>
                <a:gd name="T10" fmla="*/ 0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0" y="0"/>
                  </a:lnTo>
                  <a:lnTo>
                    <a:pt x="8" y="0"/>
                  </a:lnTo>
                  <a:lnTo>
                    <a:pt x="16" y="16"/>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96" name="Freeform 763"/>
            <p:cNvSpPr>
              <a:spLocks/>
            </p:cNvSpPr>
            <p:nvPr/>
          </p:nvSpPr>
          <p:spPr bwMode="auto">
            <a:xfrm>
              <a:off x="3592" y="3597"/>
              <a:ext cx="8" cy="16"/>
            </a:xfrm>
            <a:custGeom>
              <a:avLst/>
              <a:gdLst>
                <a:gd name="T0" fmla="*/ 0 w 8"/>
                <a:gd name="T1" fmla="*/ 0 h 16"/>
                <a:gd name="T2" fmla="*/ 0 w 8"/>
                <a:gd name="T3" fmla="*/ 0 h 16"/>
                <a:gd name="T4" fmla="*/ 0 w 8"/>
                <a:gd name="T5" fmla="*/ 0 h 16"/>
                <a:gd name="T6" fmla="*/ 8 w 8"/>
                <a:gd name="T7" fmla="*/ 8 h 16"/>
                <a:gd name="T8" fmla="*/ 8 w 8"/>
                <a:gd name="T9" fmla="*/ 16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0" y="0"/>
                  </a:lnTo>
                  <a:lnTo>
                    <a:pt x="8" y="8"/>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97" name="Freeform 764"/>
            <p:cNvSpPr>
              <a:spLocks/>
            </p:cNvSpPr>
            <p:nvPr/>
          </p:nvSpPr>
          <p:spPr bwMode="auto">
            <a:xfrm>
              <a:off x="3592" y="3597"/>
              <a:ext cx="16" cy="8"/>
            </a:xfrm>
            <a:custGeom>
              <a:avLst/>
              <a:gdLst>
                <a:gd name="T0" fmla="*/ 8 w 16"/>
                <a:gd name="T1" fmla="*/ 8 h 8"/>
                <a:gd name="T2" fmla="*/ 0 w 16"/>
                <a:gd name="T3" fmla="*/ 0 h 8"/>
                <a:gd name="T4" fmla="*/ 0 w 16"/>
                <a:gd name="T5" fmla="*/ 0 h 8"/>
                <a:gd name="T6" fmla="*/ 16 w 16"/>
                <a:gd name="T7" fmla="*/ 8 h 8"/>
                <a:gd name="T8" fmla="*/ 16 w 16"/>
                <a:gd name="T9" fmla="*/ 8 h 8"/>
                <a:gd name="T10" fmla="*/ 8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8" y="8"/>
                  </a:moveTo>
                  <a:lnTo>
                    <a:pt x="0" y="0"/>
                  </a:lnTo>
                  <a:lnTo>
                    <a:pt x="16" y="8"/>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98" name="Freeform 765"/>
            <p:cNvSpPr>
              <a:spLocks/>
            </p:cNvSpPr>
            <p:nvPr/>
          </p:nvSpPr>
          <p:spPr bwMode="auto">
            <a:xfrm>
              <a:off x="3592" y="3589"/>
              <a:ext cx="16" cy="16"/>
            </a:xfrm>
            <a:custGeom>
              <a:avLst/>
              <a:gdLst>
                <a:gd name="T0" fmla="*/ 16 w 16"/>
                <a:gd name="T1" fmla="*/ 16 h 16"/>
                <a:gd name="T2" fmla="*/ 8 w 16"/>
                <a:gd name="T3" fmla="*/ 16 h 16"/>
                <a:gd name="T4" fmla="*/ 8 w 16"/>
                <a:gd name="T5" fmla="*/ 16 h 16"/>
                <a:gd name="T6" fmla="*/ 0 w 16"/>
                <a:gd name="T7" fmla="*/ 8 h 16"/>
                <a:gd name="T8" fmla="*/ 8 w 16"/>
                <a:gd name="T9" fmla="*/ 0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8" y="16"/>
                  </a:lnTo>
                  <a:lnTo>
                    <a:pt x="0" y="8"/>
                  </a:lnTo>
                  <a:lnTo>
                    <a:pt x="8"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399" name="Freeform 766"/>
            <p:cNvSpPr>
              <a:spLocks/>
            </p:cNvSpPr>
            <p:nvPr/>
          </p:nvSpPr>
          <p:spPr bwMode="auto">
            <a:xfrm>
              <a:off x="3584" y="3597"/>
              <a:ext cx="16" cy="16"/>
            </a:xfrm>
            <a:custGeom>
              <a:avLst/>
              <a:gdLst>
                <a:gd name="T0" fmla="*/ 8 w 16"/>
                <a:gd name="T1" fmla="*/ 0 h 16"/>
                <a:gd name="T2" fmla="*/ 16 w 16"/>
                <a:gd name="T3" fmla="*/ 8 h 16"/>
                <a:gd name="T4" fmla="*/ 8 w 16"/>
                <a:gd name="T5" fmla="*/ 16 h 16"/>
                <a:gd name="T6" fmla="*/ 0 w 16"/>
                <a:gd name="T7" fmla="*/ 0 h 16"/>
                <a:gd name="T8" fmla="*/ 8 w 16"/>
                <a:gd name="T9" fmla="*/ 0 h 16"/>
                <a:gd name="T10" fmla="*/ 8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8"/>
                  </a:lnTo>
                  <a:lnTo>
                    <a:pt x="8"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00" name="Freeform 767"/>
            <p:cNvSpPr>
              <a:spLocks/>
            </p:cNvSpPr>
            <p:nvPr/>
          </p:nvSpPr>
          <p:spPr bwMode="auto">
            <a:xfrm>
              <a:off x="3576" y="3597"/>
              <a:ext cx="16" cy="24"/>
            </a:xfrm>
            <a:custGeom>
              <a:avLst/>
              <a:gdLst>
                <a:gd name="T0" fmla="*/ 8 w 16"/>
                <a:gd name="T1" fmla="*/ 0 h 24"/>
                <a:gd name="T2" fmla="*/ 16 w 16"/>
                <a:gd name="T3" fmla="*/ 16 h 24"/>
                <a:gd name="T4" fmla="*/ 8 w 16"/>
                <a:gd name="T5" fmla="*/ 24 h 24"/>
                <a:gd name="T6" fmla="*/ 0 w 16"/>
                <a:gd name="T7" fmla="*/ 8 h 24"/>
                <a:gd name="T8" fmla="*/ 8 w 16"/>
                <a:gd name="T9" fmla="*/ 0 h 24"/>
                <a:gd name="T10" fmla="*/ 8 w 16"/>
                <a:gd name="T11" fmla="*/ 0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0"/>
                  </a:moveTo>
                  <a:lnTo>
                    <a:pt x="16" y="16"/>
                  </a:lnTo>
                  <a:lnTo>
                    <a:pt x="8" y="24"/>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01" name="Freeform 768"/>
            <p:cNvSpPr>
              <a:spLocks/>
            </p:cNvSpPr>
            <p:nvPr/>
          </p:nvSpPr>
          <p:spPr bwMode="auto">
            <a:xfrm>
              <a:off x="3568" y="3605"/>
              <a:ext cx="16" cy="16"/>
            </a:xfrm>
            <a:custGeom>
              <a:avLst/>
              <a:gdLst>
                <a:gd name="T0" fmla="*/ 8 w 16"/>
                <a:gd name="T1" fmla="*/ 0 h 16"/>
                <a:gd name="T2" fmla="*/ 16 w 16"/>
                <a:gd name="T3" fmla="*/ 8 h 16"/>
                <a:gd name="T4" fmla="*/ 16 w 16"/>
                <a:gd name="T5" fmla="*/ 16 h 16"/>
                <a:gd name="T6" fmla="*/ 0 w 16"/>
                <a:gd name="T7" fmla="*/ 8 h 16"/>
                <a:gd name="T8" fmla="*/ 8 w 16"/>
                <a:gd name="T9" fmla="*/ 0 h 16"/>
                <a:gd name="T10" fmla="*/ 8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8"/>
                  </a:lnTo>
                  <a:lnTo>
                    <a:pt x="16"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02" name="Freeform 769"/>
            <p:cNvSpPr>
              <a:spLocks/>
            </p:cNvSpPr>
            <p:nvPr/>
          </p:nvSpPr>
          <p:spPr bwMode="auto">
            <a:xfrm>
              <a:off x="3568" y="3613"/>
              <a:ext cx="16" cy="16"/>
            </a:xfrm>
            <a:custGeom>
              <a:avLst/>
              <a:gdLst>
                <a:gd name="T0" fmla="*/ 0 w 16"/>
                <a:gd name="T1" fmla="*/ 0 h 16"/>
                <a:gd name="T2" fmla="*/ 16 w 16"/>
                <a:gd name="T3" fmla="*/ 8 h 16"/>
                <a:gd name="T4" fmla="*/ 16 w 16"/>
                <a:gd name="T5" fmla="*/ 16 h 16"/>
                <a:gd name="T6" fmla="*/ 0 w 16"/>
                <a:gd name="T7" fmla="*/ 16 h 16"/>
                <a:gd name="T8" fmla="*/ 0 w 16"/>
                <a:gd name="T9" fmla="*/ 8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16" y="8"/>
                  </a:lnTo>
                  <a:lnTo>
                    <a:pt x="16" y="16"/>
                  </a:lnTo>
                  <a:lnTo>
                    <a:pt x="0" y="16"/>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03" name="Freeform 770"/>
            <p:cNvSpPr>
              <a:spLocks/>
            </p:cNvSpPr>
            <p:nvPr/>
          </p:nvSpPr>
          <p:spPr bwMode="auto">
            <a:xfrm>
              <a:off x="3568" y="3629"/>
              <a:ext cx="16" cy="8"/>
            </a:xfrm>
            <a:custGeom>
              <a:avLst/>
              <a:gdLst>
                <a:gd name="T0" fmla="*/ 0 w 16"/>
                <a:gd name="T1" fmla="*/ 0 h 8"/>
                <a:gd name="T2" fmla="*/ 16 w 16"/>
                <a:gd name="T3" fmla="*/ 0 h 8"/>
                <a:gd name="T4" fmla="*/ 16 w 16"/>
                <a:gd name="T5" fmla="*/ 8 h 8"/>
                <a:gd name="T6" fmla="*/ 0 w 16"/>
                <a:gd name="T7" fmla="*/ 8 h 8"/>
                <a:gd name="T8" fmla="*/ 0 w 16"/>
                <a:gd name="T9" fmla="*/ 0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0"/>
                  </a:lnTo>
                  <a:lnTo>
                    <a:pt x="16" y="8"/>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04" name="Freeform 771"/>
            <p:cNvSpPr>
              <a:spLocks/>
            </p:cNvSpPr>
            <p:nvPr/>
          </p:nvSpPr>
          <p:spPr bwMode="auto">
            <a:xfrm>
              <a:off x="3568" y="3637"/>
              <a:ext cx="16" cy="8"/>
            </a:xfrm>
            <a:custGeom>
              <a:avLst/>
              <a:gdLst>
                <a:gd name="T0" fmla="*/ 0 w 16"/>
                <a:gd name="T1" fmla="*/ 0 h 8"/>
                <a:gd name="T2" fmla="*/ 16 w 16"/>
                <a:gd name="T3" fmla="*/ 0 h 8"/>
                <a:gd name="T4" fmla="*/ 16 w 16"/>
                <a:gd name="T5" fmla="*/ 8 h 8"/>
                <a:gd name="T6" fmla="*/ 0 w 16"/>
                <a:gd name="T7" fmla="*/ 8 h 8"/>
                <a:gd name="T8" fmla="*/ 0 w 16"/>
                <a:gd name="T9" fmla="*/ 0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0"/>
                  </a:lnTo>
                  <a:lnTo>
                    <a:pt x="16" y="8"/>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05" name="Freeform 772"/>
            <p:cNvSpPr>
              <a:spLocks/>
            </p:cNvSpPr>
            <p:nvPr/>
          </p:nvSpPr>
          <p:spPr bwMode="auto">
            <a:xfrm>
              <a:off x="3568" y="3645"/>
              <a:ext cx="24" cy="16"/>
            </a:xfrm>
            <a:custGeom>
              <a:avLst/>
              <a:gdLst>
                <a:gd name="T0" fmla="*/ 0 w 24"/>
                <a:gd name="T1" fmla="*/ 0 h 16"/>
                <a:gd name="T2" fmla="*/ 16 w 24"/>
                <a:gd name="T3" fmla="*/ 0 h 16"/>
                <a:gd name="T4" fmla="*/ 24 w 24"/>
                <a:gd name="T5" fmla="*/ 8 h 16"/>
                <a:gd name="T6" fmla="*/ 8 w 24"/>
                <a:gd name="T7" fmla="*/ 16 h 16"/>
                <a:gd name="T8" fmla="*/ 8 w 24"/>
                <a:gd name="T9" fmla="*/ 8 h 16"/>
                <a:gd name="T10" fmla="*/ 0 w 24"/>
                <a:gd name="T11" fmla="*/ 0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0" y="0"/>
                  </a:moveTo>
                  <a:lnTo>
                    <a:pt x="16" y="0"/>
                  </a:lnTo>
                  <a:lnTo>
                    <a:pt x="24" y="8"/>
                  </a:lnTo>
                  <a:lnTo>
                    <a:pt x="8" y="16"/>
                  </a:lnTo>
                  <a:lnTo>
                    <a:pt x="8"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06" name="Freeform 773"/>
            <p:cNvSpPr>
              <a:spLocks/>
            </p:cNvSpPr>
            <p:nvPr/>
          </p:nvSpPr>
          <p:spPr bwMode="auto">
            <a:xfrm>
              <a:off x="3576" y="3653"/>
              <a:ext cx="24" cy="16"/>
            </a:xfrm>
            <a:custGeom>
              <a:avLst/>
              <a:gdLst>
                <a:gd name="T0" fmla="*/ 0 w 24"/>
                <a:gd name="T1" fmla="*/ 8 h 16"/>
                <a:gd name="T2" fmla="*/ 16 w 24"/>
                <a:gd name="T3" fmla="*/ 0 h 16"/>
                <a:gd name="T4" fmla="*/ 24 w 24"/>
                <a:gd name="T5" fmla="*/ 8 h 16"/>
                <a:gd name="T6" fmla="*/ 16 w 24"/>
                <a:gd name="T7" fmla="*/ 16 h 16"/>
                <a:gd name="T8" fmla="*/ 8 w 24"/>
                <a:gd name="T9" fmla="*/ 8 h 16"/>
                <a:gd name="T10" fmla="*/ 0 w 24"/>
                <a:gd name="T11" fmla="*/ 8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0" y="8"/>
                  </a:moveTo>
                  <a:lnTo>
                    <a:pt x="16" y="0"/>
                  </a:lnTo>
                  <a:lnTo>
                    <a:pt x="24" y="8"/>
                  </a:lnTo>
                  <a:lnTo>
                    <a:pt x="16" y="16"/>
                  </a:lnTo>
                  <a:lnTo>
                    <a:pt x="8"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07" name="Freeform 774"/>
            <p:cNvSpPr>
              <a:spLocks/>
            </p:cNvSpPr>
            <p:nvPr/>
          </p:nvSpPr>
          <p:spPr bwMode="auto">
            <a:xfrm>
              <a:off x="3592" y="3661"/>
              <a:ext cx="24" cy="24"/>
            </a:xfrm>
            <a:custGeom>
              <a:avLst/>
              <a:gdLst>
                <a:gd name="T0" fmla="*/ 0 w 24"/>
                <a:gd name="T1" fmla="*/ 8 h 24"/>
                <a:gd name="T2" fmla="*/ 8 w 24"/>
                <a:gd name="T3" fmla="*/ 0 h 24"/>
                <a:gd name="T4" fmla="*/ 24 w 24"/>
                <a:gd name="T5" fmla="*/ 8 h 24"/>
                <a:gd name="T6" fmla="*/ 8 w 24"/>
                <a:gd name="T7" fmla="*/ 24 h 24"/>
                <a:gd name="T8" fmla="*/ 0 w 24"/>
                <a:gd name="T9" fmla="*/ 16 h 24"/>
                <a:gd name="T10" fmla="*/ 0 w 24"/>
                <a:gd name="T11" fmla="*/ 8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8"/>
                  </a:moveTo>
                  <a:lnTo>
                    <a:pt x="8" y="0"/>
                  </a:lnTo>
                  <a:lnTo>
                    <a:pt x="24" y="8"/>
                  </a:lnTo>
                  <a:lnTo>
                    <a:pt x="8" y="24"/>
                  </a:lnTo>
                  <a:lnTo>
                    <a:pt x="0"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08" name="Freeform 775"/>
            <p:cNvSpPr>
              <a:spLocks/>
            </p:cNvSpPr>
            <p:nvPr/>
          </p:nvSpPr>
          <p:spPr bwMode="auto">
            <a:xfrm>
              <a:off x="3600" y="3669"/>
              <a:ext cx="16" cy="16"/>
            </a:xfrm>
            <a:custGeom>
              <a:avLst/>
              <a:gdLst>
                <a:gd name="T0" fmla="*/ 0 w 16"/>
                <a:gd name="T1" fmla="*/ 16 h 16"/>
                <a:gd name="T2" fmla="*/ 8 w 16"/>
                <a:gd name="T3" fmla="*/ 0 h 16"/>
                <a:gd name="T4" fmla="*/ 16 w 16"/>
                <a:gd name="T5" fmla="*/ 0 h 16"/>
                <a:gd name="T6" fmla="*/ 8 w 16"/>
                <a:gd name="T7" fmla="*/ 16 h 16"/>
                <a:gd name="T8" fmla="*/ 8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8" y="0"/>
                  </a:lnTo>
                  <a:lnTo>
                    <a:pt x="16" y="0"/>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09" name="Freeform 776"/>
            <p:cNvSpPr>
              <a:spLocks/>
            </p:cNvSpPr>
            <p:nvPr/>
          </p:nvSpPr>
          <p:spPr bwMode="auto">
            <a:xfrm>
              <a:off x="3608" y="3669"/>
              <a:ext cx="8" cy="16"/>
            </a:xfrm>
            <a:custGeom>
              <a:avLst/>
              <a:gdLst>
                <a:gd name="T0" fmla="*/ 0 w 8"/>
                <a:gd name="T1" fmla="*/ 16 h 16"/>
                <a:gd name="T2" fmla="*/ 8 w 8"/>
                <a:gd name="T3" fmla="*/ 0 h 16"/>
                <a:gd name="T4" fmla="*/ 8 w 8"/>
                <a:gd name="T5" fmla="*/ 0 h 16"/>
                <a:gd name="T6" fmla="*/ 8 w 8"/>
                <a:gd name="T7" fmla="*/ 16 h 16"/>
                <a:gd name="T8" fmla="*/ 8 w 8"/>
                <a:gd name="T9" fmla="*/ 16 h 16"/>
                <a:gd name="T10" fmla="*/ 0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16"/>
                  </a:moveTo>
                  <a:lnTo>
                    <a:pt x="8" y="0"/>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10" name="Freeform 777"/>
            <p:cNvSpPr>
              <a:spLocks/>
            </p:cNvSpPr>
            <p:nvPr/>
          </p:nvSpPr>
          <p:spPr bwMode="auto">
            <a:xfrm>
              <a:off x="3608" y="3669"/>
              <a:ext cx="16" cy="16"/>
            </a:xfrm>
            <a:custGeom>
              <a:avLst/>
              <a:gdLst>
                <a:gd name="T0" fmla="*/ 8 w 16"/>
                <a:gd name="T1" fmla="*/ 16 h 16"/>
                <a:gd name="T2" fmla="*/ 0 w 16"/>
                <a:gd name="T3" fmla="*/ 0 h 16"/>
                <a:gd name="T4" fmla="*/ 8 w 16"/>
                <a:gd name="T5" fmla="*/ 0 h 16"/>
                <a:gd name="T6" fmla="*/ 16 w 16"/>
                <a:gd name="T7" fmla="*/ 8 h 16"/>
                <a:gd name="T8" fmla="*/ 16 w 16"/>
                <a:gd name="T9" fmla="*/ 16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0" y="0"/>
                  </a:lnTo>
                  <a:lnTo>
                    <a:pt x="8" y="0"/>
                  </a:lnTo>
                  <a:lnTo>
                    <a:pt x="16" y="8"/>
                  </a:lnTo>
                  <a:lnTo>
                    <a:pt x="16" y="16"/>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11" name="Freeform 778"/>
            <p:cNvSpPr>
              <a:spLocks/>
            </p:cNvSpPr>
            <p:nvPr/>
          </p:nvSpPr>
          <p:spPr bwMode="auto">
            <a:xfrm>
              <a:off x="3616" y="3669"/>
              <a:ext cx="16" cy="8"/>
            </a:xfrm>
            <a:custGeom>
              <a:avLst/>
              <a:gdLst>
                <a:gd name="T0" fmla="*/ 8 w 16"/>
                <a:gd name="T1" fmla="*/ 8 h 8"/>
                <a:gd name="T2" fmla="*/ 0 w 16"/>
                <a:gd name="T3" fmla="*/ 0 h 8"/>
                <a:gd name="T4" fmla="*/ 0 w 16"/>
                <a:gd name="T5" fmla="*/ 0 h 8"/>
                <a:gd name="T6" fmla="*/ 16 w 16"/>
                <a:gd name="T7" fmla="*/ 0 h 8"/>
                <a:gd name="T8" fmla="*/ 8 w 16"/>
                <a:gd name="T9" fmla="*/ 8 h 8"/>
                <a:gd name="T10" fmla="*/ 8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8" y="8"/>
                  </a:moveTo>
                  <a:lnTo>
                    <a:pt x="0" y="0"/>
                  </a:lnTo>
                  <a:lnTo>
                    <a:pt x="16" y="0"/>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12" name="Freeform 779"/>
            <p:cNvSpPr>
              <a:spLocks/>
            </p:cNvSpPr>
            <p:nvPr/>
          </p:nvSpPr>
          <p:spPr bwMode="auto">
            <a:xfrm>
              <a:off x="3616" y="3661"/>
              <a:ext cx="16" cy="8"/>
            </a:xfrm>
            <a:custGeom>
              <a:avLst/>
              <a:gdLst>
                <a:gd name="T0" fmla="*/ 16 w 16"/>
                <a:gd name="T1" fmla="*/ 8 h 8"/>
                <a:gd name="T2" fmla="*/ 0 w 16"/>
                <a:gd name="T3" fmla="*/ 8 h 8"/>
                <a:gd name="T4" fmla="*/ 0 w 16"/>
                <a:gd name="T5" fmla="*/ 0 h 8"/>
                <a:gd name="T6" fmla="*/ 16 w 16"/>
                <a:gd name="T7" fmla="*/ 0 h 8"/>
                <a:gd name="T8" fmla="*/ 16 w 16"/>
                <a:gd name="T9" fmla="*/ 8 h 8"/>
                <a:gd name="T10" fmla="*/ 16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0" y="8"/>
                  </a:lnTo>
                  <a:lnTo>
                    <a:pt x="0"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13" name="Freeform 780"/>
            <p:cNvSpPr>
              <a:spLocks/>
            </p:cNvSpPr>
            <p:nvPr/>
          </p:nvSpPr>
          <p:spPr bwMode="auto">
            <a:xfrm>
              <a:off x="3608" y="3645"/>
              <a:ext cx="24" cy="16"/>
            </a:xfrm>
            <a:custGeom>
              <a:avLst/>
              <a:gdLst>
                <a:gd name="T0" fmla="*/ 24 w 24"/>
                <a:gd name="T1" fmla="*/ 16 h 16"/>
                <a:gd name="T2" fmla="*/ 8 w 24"/>
                <a:gd name="T3" fmla="*/ 16 h 16"/>
                <a:gd name="T4" fmla="*/ 0 w 24"/>
                <a:gd name="T5" fmla="*/ 8 h 16"/>
                <a:gd name="T6" fmla="*/ 16 w 24"/>
                <a:gd name="T7" fmla="*/ 0 h 16"/>
                <a:gd name="T8" fmla="*/ 24 w 24"/>
                <a:gd name="T9" fmla="*/ 8 h 16"/>
                <a:gd name="T10" fmla="*/ 24 w 24"/>
                <a:gd name="T11" fmla="*/ 16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16"/>
                  </a:moveTo>
                  <a:lnTo>
                    <a:pt x="8" y="16"/>
                  </a:lnTo>
                  <a:lnTo>
                    <a:pt x="0" y="8"/>
                  </a:lnTo>
                  <a:lnTo>
                    <a:pt x="16" y="0"/>
                  </a:lnTo>
                  <a:lnTo>
                    <a:pt x="24" y="8"/>
                  </a:lnTo>
                  <a:lnTo>
                    <a:pt x="2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14" name="Freeform 781"/>
            <p:cNvSpPr>
              <a:spLocks/>
            </p:cNvSpPr>
            <p:nvPr/>
          </p:nvSpPr>
          <p:spPr bwMode="auto">
            <a:xfrm>
              <a:off x="3608" y="3637"/>
              <a:ext cx="16" cy="16"/>
            </a:xfrm>
            <a:custGeom>
              <a:avLst/>
              <a:gdLst>
                <a:gd name="T0" fmla="*/ 16 w 16"/>
                <a:gd name="T1" fmla="*/ 8 h 16"/>
                <a:gd name="T2" fmla="*/ 8 w 16"/>
                <a:gd name="T3" fmla="*/ 16 h 16"/>
                <a:gd name="T4" fmla="*/ 0 w 16"/>
                <a:gd name="T5" fmla="*/ 8 h 16"/>
                <a:gd name="T6" fmla="*/ 8 w 16"/>
                <a:gd name="T7" fmla="*/ 0 h 16"/>
                <a:gd name="T8" fmla="*/ 16 w 16"/>
                <a:gd name="T9" fmla="*/ 8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8" y="16"/>
                  </a:lnTo>
                  <a:lnTo>
                    <a:pt x="0" y="8"/>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15" name="Freeform 782"/>
            <p:cNvSpPr>
              <a:spLocks/>
            </p:cNvSpPr>
            <p:nvPr/>
          </p:nvSpPr>
          <p:spPr bwMode="auto">
            <a:xfrm>
              <a:off x="3600" y="3629"/>
              <a:ext cx="16" cy="24"/>
            </a:xfrm>
            <a:custGeom>
              <a:avLst/>
              <a:gdLst>
                <a:gd name="T0" fmla="*/ 16 w 16"/>
                <a:gd name="T1" fmla="*/ 8 h 24"/>
                <a:gd name="T2" fmla="*/ 8 w 16"/>
                <a:gd name="T3" fmla="*/ 24 h 24"/>
                <a:gd name="T4" fmla="*/ 0 w 16"/>
                <a:gd name="T5" fmla="*/ 16 h 24"/>
                <a:gd name="T6" fmla="*/ 8 w 16"/>
                <a:gd name="T7" fmla="*/ 0 h 24"/>
                <a:gd name="T8" fmla="*/ 16 w 16"/>
                <a:gd name="T9" fmla="*/ 8 h 24"/>
                <a:gd name="T10" fmla="*/ 16 w 16"/>
                <a:gd name="T11" fmla="*/ 8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16" y="8"/>
                  </a:moveTo>
                  <a:lnTo>
                    <a:pt x="8" y="24"/>
                  </a:lnTo>
                  <a:lnTo>
                    <a:pt x="0" y="16"/>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16" name="Freeform 783"/>
            <p:cNvSpPr>
              <a:spLocks/>
            </p:cNvSpPr>
            <p:nvPr/>
          </p:nvSpPr>
          <p:spPr bwMode="auto">
            <a:xfrm>
              <a:off x="3600" y="3629"/>
              <a:ext cx="8" cy="16"/>
            </a:xfrm>
            <a:custGeom>
              <a:avLst/>
              <a:gdLst>
                <a:gd name="T0" fmla="*/ 8 w 8"/>
                <a:gd name="T1" fmla="*/ 0 h 16"/>
                <a:gd name="T2" fmla="*/ 0 w 8"/>
                <a:gd name="T3" fmla="*/ 16 h 16"/>
                <a:gd name="T4" fmla="*/ 0 w 8"/>
                <a:gd name="T5" fmla="*/ 16 h 16"/>
                <a:gd name="T6" fmla="*/ 0 w 8"/>
                <a:gd name="T7" fmla="*/ 0 h 16"/>
                <a:gd name="T8" fmla="*/ 0 w 8"/>
                <a:gd name="T9" fmla="*/ 0 h 16"/>
                <a:gd name="T10" fmla="*/ 8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0"/>
                  </a:moveTo>
                  <a:lnTo>
                    <a:pt x="0"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17" name="Freeform 784"/>
            <p:cNvSpPr>
              <a:spLocks/>
            </p:cNvSpPr>
            <p:nvPr/>
          </p:nvSpPr>
          <p:spPr bwMode="auto">
            <a:xfrm>
              <a:off x="3592" y="3629"/>
              <a:ext cx="16" cy="16"/>
            </a:xfrm>
            <a:custGeom>
              <a:avLst/>
              <a:gdLst>
                <a:gd name="T0" fmla="*/ 8 w 16"/>
                <a:gd name="T1" fmla="*/ 0 h 16"/>
                <a:gd name="T2" fmla="*/ 16 w 16"/>
                <a:gd name="T3" fmla="*/ 8 h 16"/>
                <a:gd name="T4" fmla="*/ 16 w 16"/>
                <a:gd name="T5" fmla="*/ 16 h 16"/>
                <a:gd name="T6" fmla="*/ 0 w 16"/>
                <a:gd name="T7" fmla="*/ 8 h 16"/>
                <a:gd name="T8" fmla="*/ 0 w 16"/>
                <a:gd name="T9" fmla="*/ 8 h 16"/>
                <a:gd name="T10" fmla="*/ 8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8"/>
                  </a:lnTo>
                  <a:lnTo>
                    <a:pt x="16"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18" name="Freeform 785"/>
            <p:cNvSpPr>
              <a:spLocks/>
            </p:cNvSpPr>
            <p:nvPr/>
          </p:nvSpPr>
          <p:spPr bwMode="auto">
            <a:xfrm>
              <a:off x="3592" y="3637"/>
              <a:ext cx="16" cy="8"/>
            </a:xfrm>
            <a:custGeom>
              <a:avLst/>
              <a:gdLst>
                <a:gd name="T0" fmla="*/ 0 w 16"/>
                <a:gd name="T1" fmla="*/ 0 h 8"/>
                <a:gd name="T2" fmla="*/ 16 w 16"/>
                <a:gd name="T3" fmla="*/ 0 h 8"/>
                <a:gd name="T4" fmla="*/ 16 w 16"/>
                <a:gd name="T5" fmla="*/ 0 h 8"/>
                <a:gd name="T6" fmla="*/ 0 w 16"/>
                <a:gd name="T7" fmla="*/ 8 h 8"/>
                <a:gd name="T8" fmla="*/ 0 w 16"/>
                <a:gd name="T9" fmla="*/ 8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0"/>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19" name="Freeform 786"/>
            <p:cNvSpPr>
              <a:spLocks/>
            </p:cNvSpPr>
            <p:nvPr/>
          </p:nvSpPr>
          <p:spPr bwMode="auto">
            <a:xfrm>
              <a:off x="3592" y="3637"/>
              <a:ext cx="16" cy="16"/>
            </a:xfrm>
            <a:custGeom>
              <a:avLst/>
              <a:gdLst>
                <a:gd name="T0" fmla="*/ 0 w 16"/>
                <a:gd name="T1" fmla="*/ 8 h 16"/>
                <a:gd name="T2" fmla="*/ 16 w 16"/>
                <a:gd name="T3" fmla="*/ 0 h 16"/>
                <a:gd name="T4" fmla="*/ 16 w 16"/>
                <a:gd name="T5" fmla="*/ 8 h 16"/>
                <a:gd name="T6" fmla="*/ 8 w 16"/>
                <a:gd name="T7" fmla="*/ 16 h 16"/>
                <a:gd name="T8" fmla="*/ 0 w 16"/>
                <a:gd name="T9" fmla="*/ 16 h 16"/>
                <a:gd name="T10" fmla="*/ 0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16" y="0"/>
                  </a:lnTo>
                  <a:lnTo>
                    <a:pt x="16" y="8"/>
                  </a:lnTo>
                  <a:lnTo>
                    <a:pt x="8" y="16"/>
                  </a:lnTo>
                  <a:lnTo>
                    <a:pt x="0"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20" name="Freeform 787"/>
            <p:cNvSpPr>
              <a:spLocks/>
            </p:cNvSpPr>
            <p:nvPr/>
          </p:nvSpPr>
          <p:spPr bwMode="auto">
            <a:xfrm>
              <a:off x="3600" y="3645"/>
              <a:ext cx="24" cy="16"/>
            </a:xfrm>
            <a:custGeom>
              <a:avLst/>
              <a:gdLst>
                <a:gd name="T0" fmla="*/ 0 w 24"/>
                <a:gd name="T1" fmla="*/ 8 h 16"/>
                <a:gd name="T2" fmla="*/ 8 w 24"/>
                <a:gd name="T3" fmla="*/ 0 h 16"/>
                <a:gd name="T4" fmla="*/ 24 w 24"/>
                <a:gd name="T5" fmla="*/ 8 h 16"/>
                <a:gd name="T6" fmla="*/ 8 w 24"/>
                <a:gd name="T7" fmla="*/ 16 h 16"/>
                <a:gd name="T8" fmla="*/ 0 w 24"/>
                <a:gd name="T9" fmla="*/ 8 h 16"/>
                <a:gd name="T10" fmla="*/ 0 w 24"/>
                <a:gd name="T11" fmla="*/ 8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0" y="8"/>
                  </a:moveTo>
                  <a:lnTo>
                    <a:pt x="8" y="0"/>
                  </a:lnTo>
                  <a:lnTo>
                    <a:pt x="24" y="8"/>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21" name="Freeform 788"/>
            <p:cNvSpPr>
              <a:spLocks/>
            </p:cNvSpPr>
            <p:nvPr/>
          </p:nvSpPr>
          <p:spPr bwMode="auto">
            <a:xfrm>
              <a:off x="3608" y="3653"/>
              <a:ext cx="16" cy="16"/>
            </a:xfrm>
            <a:custGeom>
              <a:avLst/>
              <a:gdLst>
                <a:gd name="T0" fmla="*/ 0 w 16"/>
                <a:gd name="T1" fmla="*/ 8 h 16"/>
                <a:gd name="T2" fmla="*/ 8 w 16"/>
                <a:gd name="T3" fmla="*/ 0 h 16"/>
                <a:gd name="T4" fmla="*/ 16 w 16"/>
                <a:gd name="T5" fmla="*/ 0 h 16"/>
                <a:gd name="T6" fmla="*/ 8 w 16"/>
                <a:gd name="T7" fmla="*/ 16 h 16"/>
                <a:gd name="T8" fmla="*/ 8 w 16"/>
                <a:gd name="T9" fmla="*/ 16 h 16"/>
                <a:gd name="T10" fmla="*/ 0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8" y="0"/>
                  </a:lnTo>
                  <a:lnTo>
                    <a:pt x="16" y="0"/>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22" name="Freeform 789"/>
            <p:cNvSpPr>
              <a:spLocks/>
            </p:cNvSpPr>
            <p:nvPr/>
          </p:nvSpPr>
          <p:spPr bwMode="auto">
            <a:xfrm>
              <a:off x="3608" y="3653"/>
              <a:ext cx="16" cy="16"/>
            </a:xfrm>
            <a:custGeom>
              <a:avLst/>
              <a:gdLst>
                <a:gd name="T0" fmla="*/ 8 w 16"/>
                <a:gd name="T1" fmla="*/ 16 h 16"/>
                <a:gd name="T2" fmla="*/ 0 w 16"/>
                <a:gd name="T3" fmla="*/ 8 h 16"/>
                <a:gd name="T4" fmla="*/ 8 w 16"/>
                <a:gd name="T5" fmla="*/ 0 h 16"/>
                <a:gd name="T6" fmla="*/ 16 w 16"/>
                <a:gd name="T7" fmla="*/ 0 h 16"/>
                <a:gd name="T8" fmla="*/ 16 w 16"/>
                <a:gd name="T9" fmla="*/ 8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0" y="8"/>
                  </a:lnTo>
                  <a:lnTo>
                    <a:pt x="8" y="0"/>
                  </a:lnTo>
                  <a:lnTo>
                    <a:pt x="16" y="0"/>
                  </a:lnTo>
                  <a:lnTo>
                    <a:pt x="16"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23" name="Freeform 790"/>
            <p:cNvSpPr>
              <a:spLocks/>
            </p:cNvSpPr>
            <p:nvPr/>
          </p:nvSpPr>
          <p:spPr bwMode="auto">
            <a:xfrm>
              <a:off x="3608" y="3645"/>
              <a:ext cx="24" cy="8"/>
            </a:xfrm>
            <a:custGeom>
              <a:avLst/>
              <a:gdLst>
                <a:gd name="T0" fmla="*/ 16 w 24"/>
                <a:gd name="T1" fmla="*/ 8 h 8"/>
                <a:gd name="T2" fmla="*/ 8 w 24"/>
                <a:gd name="T3" fmla="*/ 8 h 8"/>
                <a:gd name="T4" fmla="*/ 0 w 24"/>
                <a:gd name="T5" fmla="*/ 0 h 8"/>
                <a:gd name="T6" fmla="*/ 16 w 24"/>
                <a:gd name="T7" fmla="*/ 0 h 8"/>
                <a:gd name="T8" fmla="*/ 24 w 24"/>
                <a:gd name="T9" fmla="*/ 8 h 8"/>
                <a:gd name="T10" fmla="*/ 16 w 24"/>
                <a:gd name="T11" fmla="*/ 8 h 8"/>
                <a:gd name="T12" fmla="*/ 0 60000 65536"/>
                <a:gd name="T13" fmla="*/ 0 60000 65536"/>
                <a:gd name="T14" fmla="*/ 0 60000 65536"/>
                <a:gd name="T15" fmla="*/ 0 60000 65536"/>
                <a:gd name="T16" fmla="*/ 0 60000 65536"/>
                <a:gd name="T17" fmla="*/ 0 60000 65536"/>
                <a:gd name="T18" fmla="*/ 0 w 24"/>
                <a:gd name="T19" fmla="*/ 0 h 8"/>
                <a:gd name="T20" fmla="*/ 24 w 24"/>
                <a:gd name="T21" fmla="*/ 8 h 8"/>
              </a:gdLst>
              <a:ahLst/>
              <a:cxnLst>
                <a:cxn ang="T12">
                  <a:pos x="T0" y="T1"/>
                </a:cxn>
                <a:cxn ang="T13">
                  <a:pos x="T2" y="T3"/>
                </a:cxn>
                <a:cxn ang="T14">
                  <a:pos x="T4" y="T5"/>
                </a:cxn>
                <a:cxn ang="T15">
                  <a:pos x="T6" y="T7"/>
                </a:cxn>
                <a:cxn ang="T16">
                  <a:pos x="T8" y="T9"/>
                </a:cxn>
                <a:cxn ang="T17">
                  <a:pos x="T10" y="T11"/>
                </a:cxn>
              </a:cxnLst>
              <a:rect l="T18" t="T19" r="T20" b="T21"/>
              <a:pathLst>
                <a:path w="24" h="8">
                  <a:moveTo>
                    <a:pt x="16" y="8"/>
                  </a:moveTo>
                  <a:lnTo>
                    <a:pt x="8" y="8"/>
                  </a:lnTo>
                  <a:lnTo>
                    <a:pt x="0" y="0"/>
                  </a:lnTo>
                  <a:lnTo>
                    <a:pt x="16" y="0"/>
                  </a:lnTo>
                  <a:lnTo>
                    <a:pt x="24" y="8"/>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24" name="Freeform 791"/>
            <p:cNvSpPr>
              <a:spLocks/>
            </p:cNvSpPr>
            <p:nvPr/>
          </p:nvSpPr>
          <p:spPr bwMode="auto">
            <a:xfrm>
              <a:off x="3608" y="3637"/>
              <a:ext cx="24" cy="8"/>
            </a:xfrm>
            <a:custGeom>
              <a:avLst/>
              <a:gdLst>
                <a:gd name="T0" fmla="*/ 0 w 24"/>
                <a:gd name="T1" fmla="*/ 8 h 8"/>
                <a:gd name="T2" fmla="*/ 0 w 24"/>
                <a:gd name="T3" fmla="*/ 8 h 8"/>
                <a:gd name="T4" fmla="*/ 8 w 24"/>
                <a:gd name="T5" fmla="*/ 0 h 8"/>
                <a:gd name="T6" fmla="*/ 24 w 24"/>
                <a:gd name="T7" fmla="*/ 0 h 8"/>
                <a:gd name="T8" fmla="*/ 16 w 24"/>
                <a:gd name="T9" fmla="*/ 8 h 8"/>
                <a:gd name="T10" fmla="*/ 0 w 24"/>
                <a:gd name="T11" fmla="*/ 8 h 8"/>
                <a:gd name="T12" fmla="*/ 0 60000 65536"/>
                <a:gd name="T13" fmla="*/ 0 60000 65536"/>
                <a:gd name="T14" fmla="*/ 0 60000 65536"/>
                <a:gd name="T15" fmla="*/ 0 60000 65536"/>
                <a:gd name="T16" fmla="*/ 0 60000 65536"/>
                <a:gd name="T17" fmla="*/ 0 60000 65536"/>
                <a:gd name="T18" fmla="*/ 0 w 24"/>
                <a:gd name="T19" fmla="*/ 0 h 8"/>
                <a:gd name="T20" fmla="*/ 24 w 24"/>
                <a:gd name="T21" fmla="*/ 8 h 8"/>
              </a:gdLst>
              <a:ahLst/>
              <a:cxnLst>
                <a:cxn ang="T12">
                  <a:pos x="T0" y="T1"/>
                </a:cxn>
                <a:cxn ang="T13">
                  <a:pos x="T2" y="T3"/>
                </a:cxn>
                <a:cxn ang="T14">
                  <a:pos x="T4" y="T5"/>
                </a:cxn>
                <a:cxn ang="T15">
                  <a:pos x="T6" y="T7"/>
                </a:cxn>
                <a:cxn ang="T16">
                  <a:pos x="T8" y="T9"/>
                </a:cxn>
                <a:cxn ang="T17">
                  <a:pos x="T10" y="T11"/>
                </a:cxn>
              </a:cxnLst>
              <a:rect l="T18" t="T19" r="T20" b="T21"/>
              <a:pathLst>
                <a:path w="24" h="8">
                  <a:moveTo>
                    <a:pt x="0" y="8"/>
                  </a:moveTo>
                  <a:lnTo>
                    <a:pt x="0" y="8"/>
                  </a:lnTo>
                  <a:lnTo>
                    <a:pt x="8" y="0"/>
                  </a:lnTo>
                  <a:lnTo>
                    <a:pt x="24" y="0"/>
                  </a:lnTo>
                  <a:lnTo>
                    <a:pt x="16"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25" name="Freeform 792"/>
            <p:cNvSpPr>
              <a:spLocks/>
            </p:cNvSpPr>
            <p:nvPr/>
          </p:nvSpPr>
          <p:spPr bwMode="auto">
            <a:xfrm>
              <a:off x="3616" y="3629"/>
              <a:ext cx="16" cy="8"/>
            </a:xfrm>
            <a:custGeom>
              <a:avLst/>
              <a:gdLst>
                <a:gd name="T0" fmla="*/ 0 w 16"/>
                <a:gd name="T1" fmla="*/ 8 h 8"/>
                <a:gd name="T2" fmla="*/ 0 w 16"/>
                <a:gd name="T3" fmla="*/ 0 h 8"/>
                <a:gd name="T4" fmla="*/ 0 w 16"/>
                <a:gd name="T5" fmla="*/ 0 h 8"/>
                <a:gd name="T6" fmla="*/ 16 w 16"/>
                <a:gd name="T7" fmla="*/ 0 h 8"/>
                <a:gd name="T8" fmla="*/ 8 w 16"/>
                <a:gd name="T9" fmla="*/ 8 h 8"/>
                <a:gd name="T10" fmla="*/ 0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0"/>
                  </a:lnTo>
                  <a:lnTo>
                    <a:pt x="16" y="0"/>
                  </a:lnTo>
                  <a:lnTo>
                    <a:pt x="8"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26" name="Freeform 793"/>
            <p:cNvSpPr>
              <a:spLocks/>
            </p:cNvSpPr>
            <p:nvPr/>
          </p:nvSpPr>
          <p:spPr bwMode="auto">
            <a:xfrm>
              <a:off x="3616" y="3621"/>
              <a:ext cx="16" cy="16"/>
            </a:xfrm>
            <a:custGeom>
              <a:avLst/>
              <a:gdLst>
                <a:gd name="T0" fmla="*/ 0 w 16"/>
                <a:gd name="T1" fmla="*/ 8 h 16"/>
                <a:gd name="T2" fmla="*/ 0 w 16"/>
                <a:gd name="T3" fmla="*/ 0 h 16"/>
                <a:gd name="T4" fmla="*/ 8 w 16"/>
                <a:gd name="T5" fmla="*/ 0 h 16"/>
                <a:gd name="T6" fmla="*/ 16 w 16"/>
                <a:gd name="T7" fmla="*/ 8 h 16"/>
                <a:gd name="T8" fmla="*/ 16 w 16"/>
                <a:gd name="T9" fmla="*/ 16 h 16"/>
                <a:gd name="T10" fmla="*/ 0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0" y="0"/>
                  </a:lnTo>
                  <a:lnTo>
                    <a:pt x="8" y="0"/>
                  </a:lnTo>
                  <a:lnTo>
                    <a:pt x="16" y="8"/>
                  </a:lnTo>
                  <a:lnTo>
                    <a:pt x="16"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27" name="Freeform 794"/>
            <p:cNvSpPr>
              <a:spLocks/>
            </p:cNvSpPr>
            <p:nvPr/>
          </p:nvSpPr>
          <p:spPr bwMode="auto">
            <a:xfrm>
              <a:off x="3624" y="3613"/>
              <a:ext cx="16" cy="16"/>
            </a:xfrm>
            <a:custGeom>
              <a:avLst/>
              <a:gdLst>
                <a:gd name="T0" fmla="*/ 8 w 16"/>
                <a:gd name="T1" fmla="*/ 16 h 16"/>
                <a:gd name="T2" fmla="*/ 0 w 16"/>
                <a:gd name="T3" fmla="*/ 8 h 16"/>
                <a:gd name="T4" fmla="*/ 0 w 16"/>
                <a:gd name="T5" fmla="*/ 0 h 16"/>
                <a:gd name="T6" fmla="*/ 16 w 16"/>
                <a:gd name="T7" fmla="*/ 8 h 16"/>
                <a:gd name="T8" fmla="*/ 8 w 16"/>
                <a:gd name="T9" fmla="*/ 16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0" y="8"/>
                  </a:lnTo>
                  <a:lnTo>
                    <a:pt x="0" y="0"/>
                  </a:lnTo>
                  <a:lnTo>
                    <a:pt x="16"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28" name="Freeform 795"/>
            <p:cNvSpPr>
              <a:spLocks/>
            </p:cNvSpPr>
            <p:nvPr/>
          </p:nvSpPr>
          <p:spPr bwMode="auto">
            <a:xfrm>
              <a:off x="3624" y="3605"/>
              <a:ext cx="24" cy="16"/>
            </a:xfrm>
            <a:custGeom>
              <a:avLst/>
              <a:gdLst>
                <a:gd name="T0" fmla="*/ 16 w 24"/>
                <a:gd name="T1" fmla="*/ 16 h 16"/>
                <a:gd name="T2" fmla="*/ 0 w 24"/>
                <a:gd name="T3" fmla="*/ 8 h 16"/>
                <a:gd name="T4" fmla="*/ 8 w 24"/>
                <a:gd name="T5" fmla="*/ 0 h 16"/>
                <a:gd name="T6" fmla="*/ 24 w 24"/>
                <a:gd name="T7" fmla="*/ 8 h 16"/>
                <a:gd name="T8" fmla="*/ 16 w 24"/>
                <a:gd name="T9" fmla="*/ 16 h 16"/>
                <a:gd name="T10" fmla="*/ 16 w 24"/>
                <a:gd name="T11" fmla="*/ 16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16" y="16"/>
                  </a:moveTo>
                  <a:lnTo>
                    <a:pt x="0" y="8"/>
                  </a:lnTo>
                  <a:lnTo>
                    <a:pt x="8" y="0"/>
                  </a:lnTo>
                  <a:lnTo>
                    <a:pt x="24" y="8"/>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29" name="Freeform 796"/>
            <p:cNvSpPr>
              <a:spLocks/>
            </p:cNvSpPr>
            <p:nvPr/>
          </p:nvSpPr>
          <p:spPr bwMode="auto">
            <a:xfrm>
              <a:off x="3632" y="3597"/>
              <a:ext cx="16" cy="16"/>
            </a:xfrm>
            <a:custGeom>
              <a:avLst/>
              <a:gdLst>
                <a:gd name="T0" fmla="*/ 16 w 16"/>
                <a:gd name="T1" fmla="*/ 16 h 16"/>
                <a:gd name="T2" fmla="*/ 0 w 16"/>
                <a:gd name="T3" fmla="*/ 8 h 16"/>
                <a:gd name="T4" fmla="*/ 0 w 16"/>
                <a:gd name="T5" fmla="*/ 0 h 16"/>
                <a:gd name="T6" fmla="*/ 16 w 16"/>
                <a:gd name="T7" fmla="*/ 0 h 16"/>
                <a:gd name="T8" fmla="*/ 16 w 16"/>
                <a:gd name="T9" fmla="*/ 8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0" y="8"/>
                  </a:lnTo>
                  <a:lnTo>
                    <a:pt x="0" y="0"/>
                  </a:lnTo>
                  <a:lnTo>
                    <a:pt x="16" y="0"/>
                  </a:lnTo>
                  <a:lnTo>
                    <a:pt x="16" y="8"/>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30" name="Freeform 797"/>
            <p:cNvSpPr>
              <a:spLocks/>
            </p:cNvSpPr>
            <p:nvPr/>
          </p:nvSpPr>
          <p:spPr bwMode="auto">
            <a:xfrm>
              <a:off x="3632" y="3581"/>
              <a:ext cx="16" cy="16"/>
            </a:xfrm>
            <a:custGeom>
              <a:avLst/>
              <a:gdLst>
                <a:gd name="T0" fmla="*/ 0 w 16"/>
                <a:gd name="T1" fmla="*/ 16 h 16"/>
                <a:gd name="T2" fmla="*/ 0 w 16"/>
                <a:gd name="T3" fmla="*/ 16 h 16"/>
                <a:gd name="T4" fmla="*/ 0 w 16"/>
                <a:gd name="T5" fmla="*/ 0 h 16"/>
                <a:gd name="T6" fmla="*/ 16 w 16"/>
                <a:gd name="T7" fmla="*/ 8 h 16"/>
                <a:gd name="T8" fmla="*/ 16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16"/>
                  </a:lnTo>
                  <a:lnTo>
                    <a:pt x="0" y="0"/>
                  </a:lnTo>
                  <a:lnTo>
                    <a:pt x="16" y="8"/>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31" name="Freeform 798"/>
            <p:cNvSpPr>
              <a:spLocks/>
            </p:cNvSpPr>
            <p:nvPr/>
          </p:nvSpPr>
          <p:spPr bwMode="auto">
            <a:xfrm>
              <a:off x="3632" y="3573"/>
              <a:ext cx="24" cy="16"/>
            </a:xfrm>
            <a:custGeom>
              <a:avLst/>
              <a:gdLst>
                <a:gd name="T0" fmla="*/ 0 w 24"/>
                <a:gd name="T1" fmla="*/ 8 h 16"/>
                <a:gd name="T2" fmla="*/ 0 w 24"/>
                <a:gd name="T3" fmla="*/ 8 h 16"/>
                <a:gd name="T4" fmla="*/ 8 w 24"/>
                <a:gd name="T5" fmla="*/ 0 h 16"/>
                <a:gd name="T6" fmla="*/ 24 w 24"/>
                <a:gd name="T7" fmla="*/ 8 h 16"/>
                <a:gd name="T8" fmla="*/ 16 w 24"/>
                <a:gd name="T9" fmla="*/ 16 h 16"/>
                <a:gd name="T10" fmla="*/ 0 w 24"/>
                <a:gd name="T11" fmla="*/ 8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0" y="8"/>
                  </a:moveTo>
                  <a:lnTo>
                    <a:pt x="0" y="8"/>
                  </a:lnTo>
                  <a:lnTo>
                    <a:pt x="8" y="0"/>
                  </a:lnTo>
                  <a:lnTo>
                    <a:pt x="24" y="8"/>
                  </a:lnTo>
                  <a:lnTo>
                    <a:pt x="16"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32" name="Freeform 799"/>
            <p:cNvSpPr>
              <a:spLocks/>
            </p:cNvSpPr>
            <p:nvPr/>
          </p:nvSpPr>
          <p:spPr bwMode="auto">
            <a:xfrm>
              <a:off x="3640" y="3557"/>
              <a:ext cx="24" cy="24"/>
            </a:xfrm>
            <a:custGeom>
              <a:avLst/>
              <a:gdLst>
                <a:gd name="T0" fmla="*/ 0 w 24"/>
                <a:gd name="T1" fmla="*/ 16 h 24"/>
                <a:gd name="T2" fmla="*/ 0 w 24"/>
                <a:gd name="T3" fmla="*/ 16 h 24"/>
                <a:gd name="T4" fmla="*/ 8 w 24"/>
                <a:gd name="T5" fmla="*/ 0 h 24"/>
                <a:gd name="T6" fmla="*/ 24 w 24"/>
                <a:gd name="T7" fmla="*/ 16 h 24"/>
                <a:gd name="T8" fmla="*/ 16 w 24"/>
                <a:gd name="T9" fmla="*/ 24 h 24"/>
                <a:gd name="T10" fmla="*/ 0 w 24"/>
                <a:gd name="T11" fmla="*/ 16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6"/>
                  </a:moveTo>
                  <a:lnTo>
                    <a:pt x="0" y="16"/>
                  </a:lnTo>
                  <a:lnTo>
                    <a:pt x="8" y="0"/>
                  </a:lnTo>
                  <a:lnTo>
                    <a:pt x="24" y="16"/>
                  </a:lnTo>
                  <a:lnTo>
                    <a:pt x="16"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33" name="Freeform 800"/>
            <p:cNvSpPr>
              <a:spLocks/>
            </p:cNvSpPr>
            <p:nvPr/>
          </p:nvSpPr>
          <p:spPr bwMode="auto">
            <a:xfrm>
              <a:off x="3648" y="3557"/>
              <a:ext cx="16" cy="16"/>
            </a:xfrm>
            <a:custGeom>
              <a:avLst/>
              <a:gdLst>
                <a:gd name="T0" fmla="*/ 16 w 16"/>
                <a:gd name="T1" fmla="*/ 16 h 16"/>
                <a:gd name="T2" fmla="*/ 0 w 16"/>
                <a:gd name="T3" fmla="*/ 8 h 16"/>
                <a:gd name="T4" fmla="*/ 8 w 16"/>
                <a:gd name="T5" fmla="*/ 0 h 16"/>
                <a:gd name="T6" fmla="*/ 16 w 16"/>
                <a:gd name="T7" fmla="*/ 0 h 16"/>
                <a:gd name="T8" fmla="*/ 16 w 16"/>
                <a:gd name="T9" fmla="*/ 8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0" y="8"/>
                  </a:lnTo>
                  <a:lnTo>
                    <a:pt x="8" y="0"/>
                  </a:lnTo>
                  <a:lnTo>
                    <a:pt x="16" y="0"/>
                  </a:lnTo>
                  <a:lnTo>
                    <a:pt x="16" y="8"/>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34" name="Freeform 801"/>
            <p:cNvSpPr>
              <a:spLocks/>
            </p:cNvSpPr>
            <p:nvPr/>
          </p:nvSpPr>
          <p:spPr bwMode="auto">
            <a:xfrm>
              <a:off x="3656" y="3549"/>
              <a:ext cx="16" cy="8"/>
            </a:xfrm>
            <a:custGeom>
              <a:avLst/>
              <a:gdLst>
                <a:gd name="T0" fmla="*/ 0 w 16"/>
                <a:gd name="T1" fmla="*/ 8 h 8"/>
                <a:gd name="T2" fmla="*/ 0 w 16"/>
                <a:gd name="T3" fmla="*/ 8 h 8"/>
                <a:gd name="T4" fmla="*/ 0 w 16"/>
                <a:gd name="T5" fmla="*/ 0 h 8"/>
                <a:gd name="T6" fmla="*/ 16 w 16"/>
                <a:gd name="T7" fmla="*/ 8 h 8"/>
                <a:gd name="T8" fmla="*/ 8 w 16"/>
                <a:gd name="T9" fmla="*/ 8 h 8"/>
                <a:gd name="T10" fmla="*/ 0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8"/>
                  </a:lnTo>
                  <a:lnTo>
                    <a:pt x="0" y="0"/>
                  </a:lnTo>
                  <a:lnTo>
                    <a:pt x="16" y="8"/>
                  </a:lnTo>
                  <a:lnTo>
                    <a:pt x="8"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35" name="Freeform 802"/>
            <p:cNvSpPr>
              <a:spLocks/>
            </p:cNvSpPr>
            <p:nvPr/>
          </p:nvSpPr>
          <p:spPr bwMode="auto">
            <a:xfrm>
              <a:off x="3656" y="3541"/>
              <a:ext cx="16" cy="16"/>
            </a:xfrm>
            <a:custGeom>
              <a:avLst/>
              <a:gdLst>
                <a:gd name="T0" fmla="*/ 0 w 16"/>
                <a:gd name="T1" fmla="*/ 8 h 16"/>
                <a:gd name="T2" fmla="*/ 0 w 16"/>
                <a:gd name="T3" fmla="*/ 8 h 16"/>
                <a:gd name="T4" fmla="*/ 8 w 16"/>
                <a:gd name="T5" fmla="*/ 0 h 16"/>
                <a:gd name="T6" fmla="*/ 16 w 16"/>
                <a:gd name="T7" fmla="*/ 16 h 16"/>
                <a:gd name="T8" fmla="*/ 8 w 16"/>
                <a:gd name="T9" fmla="*/ 16 h 16"/>
                <a:gd name="T10" fmla="*/ 0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0" y="8"/>
                  </a:lnTo>
                  <a:lnTo>
                    <a:pt x="8" y="0"/>
                  </a:lnTo>
                  <a:lnTo>
                    <a:pt x="16" y="16"/>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36" name="Freeform 803"/>
            <p:cNvSpPr>
              <a:spLocks/>
            </p:cNvSpPr>
            <p:nvPr/>
          </p:nvSpPr>
          <p:spPr bwMode="auto">
            <a:xfrm>
              <a:off x="3664" y="3533"/>
              <a:ext cx="16" cy="24"/>
            </a:xfrm>
            <a:custGeom>
              <a:avLst/>
              <a:gdLst>
                <a:gd name="T0" fmla="*/ 0 w 16"/>
                <a:gd name="T1" fmla="*/ 8 h 24"/>
                <a:gd name="T2" fmla="*/ 0 w 16"/>
                <a:gd name="T3" fmla="*/ 8 h 24"/>
                <a:gd name="T4" fmla="*/ 8 w 16"/>
                <a:gd name="T5" fmla="*/ 0 h 24"/>
                <a:gd name="T6" fmla="*/ 16 w 16"/>
                <a:gd name="T7" fmla="*/ 16 h 24"/>
                <a:gd name="T8" fmla="*/ 8 w 16"/>
                <a:gd name="T9" fmla="*/ 24 h 24"/>
                <a:gd name="T10" fmla="*/ 0 w 16"/>
                <a:gd name="T11" fmla="*/ 8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0" y="8"/>
                  </a:moveTo>
                  <a:lnTo>
                    <a:pt x="0" y="8"/>
                  </a:lnTo>
                  <a:lnTo>
                    <a:pt x="8" y="0"/>
                  </a:lnTo>
                  <a:lnTo>
                    <a:pt x="16" y="16"/>
                  </a:lnTo>
                  <a:lnTo>
                    <a:pt x="8" y="24"/>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37" name="Freeform 804"/>
            <p:cNvSpPr>
              <a:spLocks/>
            </p:cNvSpPr>
            <p:nvPr/>
          </p:nvSpPr>
          <p:spPr bwMode="auto">
            <a:xfrm>
              <a:off x="3672" y="3525"/>
              <a:ext cx="24" cy="24"/>
            </a:xfrm>
            <a:custGeom>
              <a:avLst/>
              <a:gdLst>
                <a:gd name="T0" fmla="*/ 0 w 24"/>
                <a:gd name="T1" fmla="*/ 8 h 24"/>
                <a:gd name="T2" fmla="*/ 0 w 24"/>
                <a:gd name="T3" fmla="*/ 8 h 24"/>
                <a:gd name="T4" fmla="*/ 16 w 24"/>
                <a:gd name="T5" fmla="*/ 0 h 24"/>
                <a:gd name="T6" fmla="*/ 24 w 24"/>
                <a:gd name="T7" fmla="*/ 16 h 24"/>
                <a:gd name="T8" fmla="*/ 8 w 24"/>
                <a:gd name="T9" fmla="*/ 24 h 24"/>
                <a:gd name="T10" fmla="*/ 0 w 24"/>
                <a:gd name="T11" fmla="*/ 8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8"/>
                  </a:moveTo>
                  <a:lnTo>
                    <a:pt x="0" y="8"/>
                  </a:lnTo>
                  <a:lnTo>
                    <a:pt x="16" y="0"/>
                  </a:lnTo>
                  <a:lnTo>
                    <a:pt x="24" y="16"/>
                  </a:lnTo>
                  <a:lnTo>
                    <a:pt x="8" y="24"/>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38" name="Freeform 805"/>
            <p:cNvSpPr>
              <a:spLocks/>
            </p:cNvSpPr>
            <p:nvPr/>
          </p:nvSpPr>
          <p:spPr bwMode="auto">
            <a:xfrm>
              <a:off x="3968" y="3565"/>
              <a:ext cx="24" cy="32"/>
            </a:xfrm>
            <a:custGeom>
              <a:avLst/>
              <a:gdLst>
                <a:gd name="T0" fmla="*/ 8 w 24"/>
                <a:gd name="T1" fmla="*/ 0 h 32"/>
                <a:gd name="T2" fmla="*/ 24 w 24"/>
                <a:gd name="T3" fmla="*/ 8 h 32"/>
                <a:gd name="T4" fmla="*/ 16 w 24"/>
                <a:gd name="T5" fmla="*/ 32 h 32"/>
                <a:gd name="T6" fmla="*/ 0 w 24"/>
                <a:gd name="T7" fmla="*/ 24 h 32"/>
                <a:gd name="T8" fmla="*/ 8 w 24"/>
                <a:gd name="T9" fmla="*/ 0 h 32"/>
                <a:gd name="T10" fmla="*/ 0 60000 65536"/>
                <a:gd name="T11" fmla="*/ 0 60000 65536"/>
                <a:gd name="T12" fmla="*/ 0 60000 65536"/>
                <a:gd name="T13" fmla="*/ 0 60000 65536"/>
                <a:gd name="T14" fmla="*/ 0 60000 65536"/>
                <a:gd name="T15" fmla="*/ 0 w 24"/>
                <a:gd name="T16" fmla="*/ 0 h 32"/>
                <a:gd name="T17" fmla="*/ 24 w 24"/>
                <a:gd name="T18" fmla="*/ 32 h 32"/>
              </a:gdLst>
              <a:ahLst/>
              <a:cxnLst>
                <a:cxn ang="T10">
                  <a:pos x="T0" y="T1"/>
                </a:cxn>
                <a:cxn ang="T11">
                  <a:pos x="T2" y="T3"/>
                </a:cxn>
                <a:cxn ang="T12">
                  <a:pos x="T4" y="T5"/>
                </a:cxn>
                <a:cxn ang="T13">
                  <a:pos x="T6" y="T7"/>
                </a:cxn>
                <a:cxn ang="T14">
                  <a:pos x="T8" y="T9"/>
                </a:cxn>
              </a:cxnLst>
              <a:rect l="T15" t="T16" r="T17" b="T18"/>
              <a:pathLst>
                <a:path w="24" h="32">
                  <a:moveTo>
                    <a:pt x="8" y="0"/>
                  </a:moveTo>
                  <a:lnTo>
                    <a:pt x="24" y="8"/>
                  </a:lnTo>
                  <a:lnTo>
                    <a:pt x="16" y="32"/>
                  </a:lnTo>
                  <a:lnTo>
                    <a:pt x="0" y="24"/>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39" name="Freeform 806"/>
            <p:cNvSpPr>
              <a:spLocks/>
            </p:cNvSpPr>
            <p:nvPr/>
          </p:nvSpPr>
          <p:spPr bwMode="auto">
            <a:xfrm>
              <a:off x="3968" y="3589"/>
              <a:ext cx="16" cy="16"/>
            </a:xfrm>
            <a:custGeom>
              <a:avLst/>
              <a:gdLst>
                <a:gd name="T0" fmla="*/ 0 w 16"/>
                <a:gd name="T1" fmla="*/ 0 h 16"/>
                <a:gd name="T2" fmla="*/ 16 w 16"/>
                <a:gd name="T3" fmla="*/ 8 h 16"/>
                <a:gd name="T4" fmla="*/ 16 w 16"/>
                <a:gd name="T5" fmla="*/ 16 h 16"/>
                <a:gd name="T6" fmla="*/ 0 w 16"/>
                <a:gd name="T7" fmla="*/ 16 h 16"/>
                <a:gd name="T8" fmla="*/ 0 w 16"/>
                <a:gd name="T9" fmla="*/ 0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16" y="8"/>
                  </a:lnTo>
                  <a:lnTo>
                    <a:pt x="16" y="16"/>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40" name="Freeform 807"/>
            <p:cNvSpPr>
              <a:spLocks/>
            </p:cNvSpPr>
            <p:nvPr/>
          </p:nvSpPr>
          <p:spPr bwMode="auto">
            <a:xfrm>
              <a:off x="3968" y="3605"/>
              <a:ext cx="16" cy="8"/>
            </a:xfrm>
            <a:custGeom>
              <a:avLst/>
              <a:gdLst>
                <a:gd name="T0" fmla="*/ 0 w 16"/>
                <a:gd name="T1" fmla="*/ 0 h 8"/>
                <a:gd name="T2" fmla="*/ 16 w 16"/>
                <a:gd name="T3" fmla="*/ 0 h 8"/>
                <a:gd name="T4" fmla="*/ 16 w 16"/>
                <a:gd name="T5" fmla="*/ 8 h 8"/>
                <a:gd name="T6" fmla="*/ 0 w 16"/>
                <a:gd name="T7" fmla="*/ 8 h 8"/>
                <a:gd name="T8" fmla="*/ 0 w 16"/>
                <a:gd name="T9" fmla="*/ 0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0"/>
                  </a:lnTo>
                  <a:lnTo>
                    <a:pt x="16" y="8"/>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41" name="Freeform 808"/>
            <p:cNvSpPr>
              <a:spLocks/>
            </p:cNvSpPr>
            <p:nvPr/>
          </p:nvSpPr>
          <p:spPr bwMode="auto">
            <a:xfrm>
              <a:off x="3960" y="3613"/>
              <a:ext cx="24" cy="8"/>
            </a:xfrm>
            <a:custGeom>
              <a:avLst/>
              <a:gdLst>
                <a:gd name="T0" fmla="*/ 24 w 24"/>
                <a:gd name="T1" fmla="*/ 0 h 8"/>
                <a:gd name="T2" fmla="*/ 24 w 24"/>
                <a:gd name="T3" fmla="*/ 0 h 8"/>
                <a:gd name="T4" fmla="*/ 16 w 24"/>
                <a:gd name="T5" fmla="*/ 8 h 8"/>
                <a:gd name="T6" fmla="*/ 0 w 24"/>
                <a:gd name="T7" fmla="*/ 0 h 8"/>
                <a:gd name="T8" fmla="*/ 8 w 24"/>
                <a:gd name="T9" fmla="*/ 0 h 8"/>
                <a:gd name="T10" fmla="*/ 24 w 24"/>
                <a:gd name="T11" fmla="*/ 0 h 8"/>
                <a:gd name="T12" fmla="*/ 0 60000 65536"/>
                <a:gd name="T13" fmla="*/ 0 60000 65536"/>
                <a:gd name="T14" fmla="*/ 0 60000 65536"/>
                <a:gd name="T15" fmla="*/ 0 60000 65536"/>
                <a:gd name="T16" fmla="*/ 0 60000 65536"/>
                <a:gd name="T17" fmla="*/ 0 60000 65536"/>
                <a:gd name="T18" fmla="*/ 0 w 24"/>
                <a:gd name="T19" fmla="*/ 0 h 8"/>
                <a:gd name="T20" fmla="*/ 24 w 24"/>
                <a:gd name="T21" fmla="*/ 8 h 8"/>
              </a:gdLst>
              <a:ahLst/>
              <a:cxnLst>
                <a:cxn ang="T12">
                  <a:pos x="T0" y="T1"/>
                </a:cxn>
                <a:cxn ang="T13">
                  <a:pos x="T2" y="T3"/>
                </a:cxn>
                <a:cxn ang="T14">
                  <a:pos x="T4" y="T5"/>
                </a:cxn>
                <a:cxn ang="T15">
                  <a:pos x="T6" y="T7"/>
                </a:cxn>
                <a:cxn ang="T16">
                  <a:pos x="T8" y="T9"/>
                </a:cxn>
                <a:cxn ang="T17">
                  <a:pos x="T10" y="T11"/>
                </a:cxn>
              </a:cxnLst>
              <a:rect l="T18" t="T19" r="T20" b="T21"/>
              <a:pathLst>
                <a:path w="24" h="8">
                  <a:moveTo>
                    <a:pt x="24" y="0"/>
                  </a:moveTo>
                  <a:lnTo>
                    <a:pt x="24" y="0"/>
                  </a:lnTo>
                  <a:lnTo>
                    <a:pt x="16" y="8"/>
                  </a:lnTo>
                  <a:lnTo>
                    <a:pt x="0" y="0"/>
                  </a:lnTo>
                  <a:lnTo>
                    <a:pt x="8"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42" name="Freeform 809"/>
            <p:cNvSpPr>
              <a:spLocks/>
            </p:cNvSpPr>
            <p:nvPr/>
          </p:nvSpPr>
          <p:spPr bwMode="auto">
            <a:xfrm>
              <a:off x="3960" y="3613"/>
              <a:ext cx="16" cy="16"/>
            </a:xfrm>
            <a:custGeom>
              <a:avLst/>
              <a:gdLst>
                <a:gd name="T0" fmla="*/ 16 w 16"/>
                <a:gd name="T1" fmla="*/ 8 h 16"/>
                <a:gd name="T2" fmla="*/ 16 w 16"/>
                <a:gd name="T3" fmla="*/ 8 h 16"/>
                <a:gd name="T4" fmla="*/ 16 w 16"/>
                <a:gd name="T5" fmla="*/ 16 h 16"/>
                <a:gd name="T6" fmla="*/ 0 w 16"/>
                <a:gd name="T7" fmla="*/ 8 h 16"/>
                <a:gd name="T8" fmla="*/ 0 w 16"/>
                <a:gd name="T9" fmla="*/ 0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8"/>
                  </a:lnTo>
                  <a:lnTo>
                    <a:pt x="16" y="16"/>
                  </a:lnTo>
                  <a:lnTo>
                    <a:pt x="0" y="8"/>
                  </a:lnTo>
                  <a:lnTo>
                    <a:pt x="0"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43" name="Freeform 810"/>
            <p:cNvSpPr>
              <a:spLocks/>
            </p:cNvSpPr>
            <p:nvPr/>
          </p:nvSpPr>
          <p:spPr bwMode="auto">
            <a:xfrm>
              <a:off x="3960" y="3621"/>
              <a:ext cx="16" cy="8"/>
            </a:xfrm>
            <a:custGeom>
              <a:avLst/>
              <a:gdLst>
                <a:gd name="T0" fmla="*/ 16 w 16"/>
                <a:gd name="T1" fmla="*/ 8 h 8"/>
                <a:gd name="T2" fmla="*/ 8 w 16"/>
                <a:gd name="T3" fmla="*/ 8 h 8"/>
                <a:gd name="T4" fmla="*/ 8 w 16"/>
                <a:gd name="T5" fmla="*/ 8 h 8"/>
                <a:gd name="T6" fmla="*/ 0 w 16"/>
                <a:gd name="T7" fmla="*/ 0 h 8"/>
                <a:gd name="T8" fmla="*/ 0 w 16"/>
                <a:gd name="T9" fmla="*/ 0 h 8"/>
                <a:gd name="T10" fmla="*/ 16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8" y="8"/>
                  </a:lnTo>
                  <a:lnTo>
                    <a:pt x="0"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44" name="Freeform 811"/>
            <p:cNvSpPr>
              <a:spLocks/>
            </p:cNvSpPr>
            <p:nvPr/>
          </p:nvSpPr>
          <p:spPr bwMode="auto">
            <a:xfrm>
              <a:off x="3960" y="3621"/>
              <a:ext cx="16" cy="8"/>
            </a:xfrm>
            <a:custGeom>
              <a:avLst/>
              <a:gdLst>
                <a:gd name="T0" fmla="*/ 8 w 16"/>
                <a:gd name="T1" fmla="*/ 8 h 8"/>
                <a:gd name="T2" fmla="*/ 0 w 16"/>
                <a:gd name="T3" fmla="*/ 0 h 8"/>
                <a:gd name="T4" fmla="*/ 0 w 16"/>
                <a:gd name="T5" fmla="*/ 0 h 8"/>
                <a:gd name="T6" fmla="*/ 16 w 16"/>
                <a:gd name="T7" fmla="*/ 0 h 8"/>
                <a:gd name="T8" fmla="*/ 16 w 16"/>
                <a:gd name="T9" fmla="*/ 8 h 8"/>
                <a:gd name="T10" fmla="*/ 8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8" y="8"/>
                  </a:moveTo>
                  <a:lnTo>
                    <a:pt x="0" y="0"/>
                  </a:lnTo>
                  <a:lnTo>
                    <a:pt x="16" y="0"/>
                  </a:lnTo>
                  <a:lnTo>
                    <a:pt x="16" y="8"/>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45" name="Freeform 812"/>
            <p:cNvSpPr>
              <a:spLocks/>
            </p:cNvSpPr>
            <p:nvPr/>
          </p:nvSpPr>
          <p:spPr bwMode="auto">
            <a:xfrm>
              <a:off x="3960" y="3621"/>
              <a:ext cx="16" cy="1"/>
            </a:xfrm>
            <a:custGeom>
              <a:avLst/>
              <a:gdLst>
                <a:gd name="T0" fmla="*/ 0 w 16"/>
                <a:gd name="T1" fmla="*/ 0 h 1"/>
                <a:gd name="T2" fmla="*/ 0 w 16"/>
                <a:gd name="T3" fmla="*/ 0 h 1"/>
                <a:gd name="T4" fmla="*/ 0 w 16"/>
                <a:gd name="T5" fmla="*/ 0 h 1"/>
                <a:gd name="T6" fmla="*/ 16 w 16"/>
                <a:gd name="T7" fmla="*/ 0 h 1"/>
                <a:gd name="T8" fmla="*/ 16 w 16"/>
                <a:gd name="T9" fmla="*/ 0 h 1"/>
                <a:gd name="T10" fmla="*/ 0 w 16"/>
                <a:gd name="T11" fmla="*/ 0 h 1"/>
                <a:gd name="T12" fmla="*/ 0 60000 65536"/>
                <a:gd name="T13" fmla="*/ 0 60000 65536"/>
                <a:gd name="T14" fmla="*/ 0 60000 65536"/>
                <a:gd name="T15" fmla="*/ 0 60000 65536"/>
                <a:gd name="T16" fmla="*/ 0 60000 65536"/>
                <a:gd name="T17" fmla="*/ 0 60000 65536"/>
                <a:gd name="T18" fmla="*/ 0 w 16"/>
                <a:gd name="T19" fmla="*/ 0 h 1"/>
                <a:gd name="T20" fmla="*/ 16 w 16"/>
                <a:gd name="T21" fmla="*/ 1 h 1"/>
              </a:gdLst>
              <a:ahLst/>
              <a:cxnLst>
                <a:cxn ang="T12">
                  <a:pos x="T0" y="T1"/>
                </a:cxn>
                <a:cxn ang="T13">
                  <a:pos x="T2" y="T3"/>
                </a:cxn>
                <a:cxn ang="T14">
                  <a:pos x="T4" y="T5"/>
                </a:cxn>
                <a:cxn ang="T15">
                  <a:pos x="T6" y="T7"/>
                </a:cxn>
                <a:cxn ang="T16">
                  <a:pos x="T8" y="T9"/>
                </a:cxn>
                <a:cxn ang="T17">
                  <a:pos x="T10" y="T11"/>
                </a:cxn>
              </a:cxnLst>
              <a:rect l="T18" t="T19" r="T20" b="T21"/>
              <a:pathLst>
                <a:path w="16" h="1">
                  <a:moveTo>
                    <a:pt x="0" y="0"/>
                  </a:moveTo>
                  <a:lnTo>
                    <a:pt x="0" y="0"/>
                  </a:lnTo>
                  <a:lnTo>
                    <a:pt x="16"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46" name="Freeform 813"/>
            <p:cNvSpPr>
              <a:spLocks/>
            </p:cNvSpPr>
            <p:nvPr/>
          </p:nvSpPr>
          <p:spPr bwMode="auto">
            <a:xfrm>
              <a:off x="3960" y="3613"/>
              <a:ext cx="16" cy="8"/>
            </a:xfrm>
            <a:custGeom>
              <a:avLst/>
              <a:gdLst>
                <a:gd name="T0" fmla="*/ 0 w 16"/>
                <a:gd name="T1" fmla="*/ 8 h 8"/>
                <a:gd name="T2" fmla="*/ 0 w 16"/>
                <a:gd name="T3" fmla="*/ 8 h 8"/>
                <a:gd name="T4" fmla="*/ 0 w 16"/>
                <a:gd name="T5" fmla="*/ 0 h 8"/>
                <a:gd name="T6" fmla="*/ 16 w 16"/>
                <a:gd name="T7" fmla="*/ 0 h 8"/>
                <a:gd name="T8" fmla="*/ 16 w 16"/>
                <a:gd name="T9" fmla="*/ 8 h 8"/>
                <a:gd name="T10" fmla="*/ 0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8"/>
                  </a:lnTo>
                  <a:lnTo>
                    <a:pt x="0" y="0"/>
                  </a:lnTo>
                  <a:lnTo>
                    <a:pt x="16" y="0"/>
                  </a:lnTo>
                  <a:lnTo>
                    <a:pt x="16"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47" name="Freeform 814"/>
            <p:cNvSpPr>
              <a:spLocks/>
            </p:cNvSpPr>
            <p:nvPr/>
          </p:nvSpPr>
          <p:spPr bwMode="auto">
            <a:xfrm>
              <a:off x="3960" y="3605"/>
              <a:ext cx="16" cy="8"/>
            </a:xfrm>
            <a:custGeom>
              <a:avLst/>
              <a:gdLst>
                <a:gd name="T0" fmla="*/ 0 w 16"/>
                <a:gd name="T1" fmla="*/ 8 h 8"/>
                <a:gd name="T2" fmla="*/ 0 w 16"/>
                <a:gd name="T3" fmla="*/ 8 h 8"/>
                <a:gd name="T4" fmla="*/ 0 w 16"/>
                <a:gd name="T5" fmla="*/ 0 h 8"/>
                <a:gd name="T6" fmla="*/ 16 w 16"/>
                <a:gd name="T7" fmla="*/ 0 h 8"/>
                <a:gd name="T8" fmla="*/ 16 w 16"/>
                <a:gd name="T9" fmla="*/ 8 h 8"/>
                <a:gd name="T10" fmla="*/ 0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8"/>
                  </a:lnTo>
                  <a:lnTo>
                    <a:pt x="0" y="0"/>
                  </a:lnTo>
                  <a:lnTo>
                    <a:pt x="16" y="0"/>
                  </a:lnTo>
                  <a:lnTo>
                    <a:pt x="16"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48" name="Freeform 815"/>
            <p:cNvSpPr>
              <a:spLocks/>
            </p:cNvSpPr>
            <p:nvPr/>
          </p:nvSpPr>
          <p:spPr bwMode="auto">
            <a:xfrm>
              <a:off x="3960" y="3589"/>
              <a:ext cx="16" cy="16"/>
            </a:xfrm>
            <a:custGeom>
              <a:avLst/>
              <a:gdLst>
                <a:gd name="T0" fmla="*/ 16 w 16"/>
                <a:gd name="T1" fmla="*/ 16 h 16"/>
                <a:gd name="T2" fmla="*/ 0 w 16"/>
                <a:gd name="T3" fmla="*/ 16 h 16"/>
                <a:gd name="T4" fmla="*/ 0 w 16"/>
                <a:gd name="T5" fmla="*/ 0 h 16"/>
                <a:gd name="T6" fmla="*/ 16 w 16"/>
                <a:gd name="T7" fmla="*/ 0 h 16"/>
                <a:gd name="T8" fmla="*/ 16 w 16"/>
                <a:gd name="T9" fmla="*/ 16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0" y="16"/>
                  </a:lnTo>
                  <a:lnTo>
                    <a:pt x="0" y="0"/>
                  </a:lnTo>
                  <a:lnTo>
                    <a:pt x="16"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49" name="Freeform 816"/>
            <p:cNvSpPr>
              <a:spLocks/>
            </p:cNvSpPr>
            <p:nvPr/>
          </p:nvSpPr>
          <p:spPr bwMode="auto">
            <a:xfrm>
              <a:off x="3960" y="3573"/>
              <a:ext cx="16" cy="16"/>
            </a:xfrm>
            <a:custGeom>
              <a:avLst/>
              <a:gdLst>
                <a:gd name="T0" fmla="*/ 16 w 16"/>
                <a:gd name="T1" fmla="*/ 16 h 16"/>
                <a:gd name="T2" fmla="*/ 0 w 16"/>
                <a:gd name="T3" fmla="*/ 16 h 16"/>
                <a:gd name="T4" fmla="*/ 0 w 16"/>
                <a:gd name="T5" fmla="*/ 8 h 16"/>
                <a:gd name="T6" fmla="*/ 16 w 16"/>
                <a:gd name="T7" fmla="*/ 0 h 16"/>
                <a:gd name="T8" fmla="*/ 16 w 16"/>
                <a:gd name="T9" fmla="*/ 16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0" y="16"/>
                  </a:lnTo>
                  <a:lnTo>
                    <a:pt x="0" y="8"/>
                  </a:lnTo>
                  <a:lnTo>
                    <a:pt x="16"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50" name="Freeform 817"/>
            <p:cNvSpPr>
              <a:spLocks/>
            </p:cNvSpPr>
            <p:nvPr/>
          </p:nvSpPr>
          <p:spPr bwMode="auto">
            <a:xfrm>
              <a:off x="3952" y="3565"/>
              <a:ext cx="24" cy="16"/>
            </a:xfrm>
            <a:custGeom>
              <a:avLst/>
              <a:gdLst>
                <a:gd name="T0" fmla="*/ 24 w 24"/>
                <a:gd name="T1" fmla="*/ 8 h 16"/>
                <a:gd name="T2" fmla="*/ 8 w 24"/>
                <a:gd name="T3" fmla="*/ 16 h 16"/>
                <a:gd name="T4" fmla="*/ 0 w 24"/>
                <a:gd name="T5" fmla="*/ 8 h 16"/>
                <a:gd name="T6" fmla="*/ 16 w 24"/>
                <a:gd name="T7" fmla="*/ 0 h 16"/>
                <a:gd name="T8" fmla="*/ 24 w 24"/>
                <a:gd name="T9" fmla="*/ 8 h 16"/>
                <a:gd name="T10" fmla="*/ 24 w 24"/>
                <a:gd name="T11" fmla="*/ 8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8"/>
                  </a:moveTo>
                  <a:lnTo>
                    <a:pt x="8" y="16"/>
                  </a:lnTo>
                  <a:lnTo>
                    <a:pt x="0" y="8"/>
                  </a:lnTo>
                  <a:lnTo>
                    <a:pt x="16"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51" name="Freeform 818"/>
            <p:cNvSpPr>
              <a:spLocks/>
            </p:cNvSpPr>
            <p:nvPr/>
          </p:nvSpPr>
          <p:spPr bwMode="auto">
            <a:xfrm>
              <a:off x="3952" y="3565"/>
              <a:ext cx="16" cy="8"/>
            </a:xfrm>
            <a:custGeom>
              <a:avLst/>
              <a:gdLst>
                <a:gd name="T0" fmla="*/ 0 w 16"/>
                <a:gd name="T1" fmla="*/ 8 h 8"/>
                <a:gd name="T2" fmla="*/ 0 w 16"/>
                <a:gd name="T3" fmla="*/ 0 h 8"/>
                <a:gd name="T4" fmla="*/ 0 w 16"/>
                <a:gd name="T5" fmla="*/ 0 h 8"/>
                <a:gd name="T6" fmla="*/ 16 w 16"/>
                <a:gd name="T7" fmla="*/ 0 h 8"/>
                <a:gd name="T8" fmla="*/ 16 w 16"/>
                <a:gd name="T9" fmla="*/ 0 h 8"/>
                <a:gd name="T10" fmla="*/ 0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0"/>
                  </a:lnTo>
                  <a:lnTo>
                    <a:pt x="1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52" name="Freeform 819"/>
            <p:cNvSpPr>
              <a:spLocks/>
            </p:cNvSpPr>
            <p:nvPr/>
          </p:nvSpPr>
          <p:spPr bwMode="auto">
            <a:xfrm>
              <a:off x="3952" y="3565"/>
              <a:ext cx="16" cy="8"/>
            </a:xfrm>
            <a:custGeom>
              <a:avLst/>
              <a:gdLst>
                <a:gd name="T0" fmla="*/ 0 w 16"/>
                <a:gd name="T1" fmla="*/ 0 h 8"/>
                <a:gd name="T2" fmla="*/ 16 w 16"/>
                <a:gd name="T3" fmla="*/ 0 h 8"/>
                <a:gd name="T4" fmla="*/ 16 w 16"/>
                <a:gd name="T5" fmla="*/ 0 h 8"/>
                <a:gd name="T6" fmla="*/ 8 w 16"/>
                <a:gd name="T7" fmla="*/ 8 h 8"/>
                <a:gd name="T8" fmla="*/ 0 w 16"/>
                <a:gd name="T9" fmla="*/ 0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0"/>
                  </a:lnTo>
                  <a:lnTo>
                    <a:pt x="8"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53" name="Freeform 820"/>
            <p:cNvSpPr>
              <a:spLocks/>
            </p:cNvSpPr>
            <p:nvPr/>
          </p:nvSpPr>
          <p:spPr bwMode="auto">
            <a:xfrm>
              <a:off x="3952" y="3565"/>
              <a:ext cx="16" cy="8"/>
            </a:xfrm>
            <a:custGeom>
              <a:avLst/>
              <a:gdLst>
                <a:gd name="T0" fmla="*/ 16 w 16"/>
                <a:gd name="T1" fmla="*/ 0 h 8"/>
                <a:gd name="T2" fmla="*/ 16 w 16"/>
                <a:gd name="T3" fmla="*/ 0 h 8"/>
                <a:gd name="T4" fmla="*/ 16 w 16"/>
                <a:gd name="T5" fmla="*/ 8 h 8"/>
                <a:gd name="T6" fmla="*/ 8 w 16"/>
                <a:gd name="T7" fmla="*/ 8 h 8"/>
                <a:gd name="T8" fmla="*/ 0 w 16"/>
                <a:gd name="T9" fmla="*/ 0 h 8"/>
                <a:gd name="T10" fmla="*/ 16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16" y="0"/>
                  </a:lnTo>
                  <a:lnTo>
                    <a:pt x="16" y="8"/>
                  </a:lnTo>
                  <a:lnTo>
                    <a:pt x="8" y="8"/>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54" name="Freeform 821"/>
            <p:cNvSpPr>
              <a:spLocks/>
            </p:cNvSpPr>
            <p:nvPr/>
          </p:nvSpPr>
          <p:spPr bwMode="auto">
            <a:xfrm>
              <a:off x="3952" y="3573"/>
              <a:ext cx="16" cy="8"/>
            </a:xfrm>
            <a:custGeom>
              <a:avLst/>
              <a:gdLst>
                <a:gd name="T0" fmla="*/ 16 w 16"/>
                <a:gd name="T1" fmla="*/ 0 h 8"/>
                <a:gd name="T2" fmla="*/ 16 w 16"/>
                <a:gd name="T3" fmla="*/ 0 h 8"/>
                <a:gd name="T4" fmla="*/ 16 w 16"/>
                <a:gd name="T5" fmla="*/ 8 h 8"/>
                <a:gd name="T6" fmla="*/ 0 w 16"/>
                <a:gd name="T7" fmla="*/ 8 h 8"/>
                <a:gd name="T8" fmla="*/ 8 w 16"/>
                <a:gd name="T9" fmla="*/ 0 h 8"/>
                <a:gd name="T10" fmla="*/ 16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16" y="0"/>
                  </a:lnTo>
                  <a:lnTo>
                    <a:pt x="16" y="8"/>
                  </a:lnTo>
                  <a:lnTo>
                    <a:pt x="0" y="8"/>
                  </a:lnTo>
                  <a:lnTo>
                    <a:pt x="8"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55" name="Freeform 822"/>
            <p:cNvSpPr>
              <a:spLocks/>
            </p:cNvSpPr>
            <p:nvPr/>
          </p:nvSpPr>
          <p:spPr bwMode="auto">
            <a:xfrm>
              <a:off x="3944" y="3573"/>
              <a:ext cx="24" cy="24"/>
            </a:xfrm>
            <a:custGeom>
              <a:avLst/>
              <a:gdLst>
                <a:gd name="T0" fmla="*/ 24 w 24"/>
                <a:gd name="T1" fmla="*/ 8 h 24"/>
                <a:gd name="T2" fmla="*/ 24 w 24"/>
                <a:gd name="T3" fmla="*/ 8 h 24"/>
                <a:gd name="T4" fmla="*/ 16 w 24"/>
                <a:gd name="T5" fmla="*/ 24 h 24"/>
                <a:gd name="T6" fmla="*/ 0 w 24"/>
                <a:gd name="T7" fmla="*/ 16 h 24"/>
                <a:gd name="T8" fmla="*/ 8 w 24"/>
                <a:gd name="T9" fmla="*/ 0 h 24"/>
                <a:gd name="T10" fmla="*/ 24 w 24"/>
                <a:gd name="T11" fmla="*/ 8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8"/>
                  </a:moveTo>
                  <a:lnTo>
                    <a:pt x="24" y="8"/>
                  </a:lnTo>
                  <a:lnTo>
                    <a:pt x="16" y="24"/>
                  </a:lnTo>
                  <a:lnTo>
                    <a:pt x="0" y="16"/>
                  </a:lnTo>
                  <a:lnTo>
                    <a:pt x="8"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56" name="Freeform 823"/>
            <p:cNvSpPr>
              <a:spLocks/>
            </p:cNvSpPr>
            <p:nvPr/>
          </p:nvSpPr>
          <p:spPr bwMode="auto">
            <a:xfrm>
              <a:off x="3944" y="3589"/>
              <a:ext cx="16" cy="16"/>
            </a:xfrm>
            <a:custGeom>
              <a:avLst/>
              <a:gdLst>
                <a:gd name="T0" fmla="*/ 16 w 16"/>
                <a:gd name="T1" fmla="*/ 8 h 16"/>
                <a:gd name="T2" fmla="*/ 16 w 16"/>
                <a:gd name="T3" fmla="*/ 8 h 16"/>
                <a:gd name="T4" fmla="*/ 8 w 16"/>
                <a:gd name="T5" fmla="*/ 16 h 16"/>
                <a:gd name="T6" fmla="*/ 0 w 16"/>
                <a:gd name="T7" fmla="*/ 0 h 16"/>
                <a:gd name="T8" fmla="*/ 0 w 16"/>
                <a:gd name="T9" fmla="*/ 0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8"/>
                  </a:lnTo>
                  <a:lnTo>
                    <a:pt x="8" y="16"/>
                  </a:lnTo>
                  <a:lnTo>
                    <a:pt x="0"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57" name="Freeform 824"/>
            <p:cNvSpPr>
              <a:spLocks/>
            </p:cNvSpPr>
            <p:nvPr/>
          </p:nvSpPr>
          <p:spPr bwMode="auto">
            <a:xfrm>
              <a:off x="3936" y="3589"/>
              <a:ext cx="16" cy="16"/>
            </a:xfrm>
            <a:custGeom>
              <a:avLst/>
              <a:gdLst>
                <a:gd name="T0" fmla="*/ 8 w 16"/>
                <a:gd name="T1" fmla="*/ 0 h 16"/>
                <a:gd name="T2" fmla="*/ 16 w 16"/>
                <a:gd name="T3" fmla="*/ 16 h 16"/>
                <a:gd name="T4" fmla="*/ 16 w 16"/>
                <a:gd name="T5" fmla="*/ 16 h 16"/>
                <a:gd name="T6" fmla="*/ 0 w 16"/>
                <a:gd name="T7" fmla="*/ 8 h 16"/>
                <a:gd name="T8" fmla="*/ 8 w 16"/>
                <a:gd name="T9" fmla="*/ 8 h 16"/>
                <a:gd name="T10" fmla="*/ 8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16"/>
                  </a:lnTo>
                  <a:lnTo>
                    <a:pt x="0" y="8"/>
                  </a:lnTo>
                  <a:lnTo>
                    <a:pt x="8"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58" name="Freeform 825"/>
            <p:cNvSpPr>
              <a:spLocks/>
            </p:cNvSpPr>
            <p:nvPr/>
          </p:nvSpPr>
          <p:spPr bwMode="auto">
            <a:xfrm>
              <a:off x="3936" y="3597"/>
              <a:ext cx="16" cy="8"/>
            </a:xfrm>
            <a:custGeom>
              <a:avLst/>
              <a:gdLst>
                <a:gd name="T0" fmla="*/ 0 w 16"/>
                <a:gd name="T1" fmla="*/ 0 h 8"/>
                <a:gd name="T2" fmla="*/ 16 w 16"/>
                <a:gd name="T3" fmla="*/ 0 h 8"/>
                <a:gd name="T4" fmla="*/ 16 w 16"/>
                <a:gd name="T5" fmla="*/ 0 h 8"/>
                <a:gd name="T6" fmla="*/ 0 w 16"/>
                <a:gd name="T7" fmla="*/ 8 h 8"/>
                <a:gd name="T8" fmla="*/ 0 w 16"/>
                <a:gd name="T9" fmla="*/ 8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0"/>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59" name="Freeform 826"/>
            <p:cNvSpPr>
              <a:spLocks/>
            </p:cNvSpPr>
            <p:nvPr/>
          </p:nvSpPr>
          <p:spPr bwMode="auto">
            <a:xfrm>
              <a:off x="3936" y="3597"/>
              <a:ext cx="16" cy="16"/>
            </a:xfrm>
            <a:custGeom>
              <a:avLst/>
              <a:gdLst>
                <a:gd name="T0" fmla="*/ 0 w 16"/>
                <a:gd name="T1" fmla="*/ 8 h 16"/>
                <a:gd name="T2" fmla="*/ 8 w 16"/>
                <a:gd name="T3" fmla="*/ 0 h 16"/>
                <a:gd name="T4" fmla="*/ 8 w 16"/>
                <a:gd name="T5" fmla="*/ 0 h 16"/>
                <a:gd name="T6" fmla="*/ 16 w 16"/>
                <a:gd name="T7" fmla="*/ 16 h 16"/>
                <a:gd name="T8" fmla="*/ 16 w 16"/>
                <a:gd name="T9" fmla="*/ 16 h 16"/>
                <a:gd name="T10" fmla="*/ 0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8" y="0"/>
                  </a:lnTo>
                  <a:lnTo>
                    <a:pt x="16"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60" name="Freeform 827"/>
            <p:cNvSpPr>
              <a:spLocks/>
            </p:cNvSpPr>
            <p:nvPr/>
          </p:nvSpPr>
          <p:spPr bwMode="auto">
            <a:xfrm>
              <a:off x="3944" y="3589"/>
              <a:ext cx="16" cy="24"/>
            </a:xfrm>
            <a:custGeom>
              <a:avLst/>
              <a:gdLst>
                <a:gd name="T0" fmla="*/ 8 w 16"/>
                <a:gd name="T1" fmla="*/ 24 h 24"/>
                <a:gd name="T2" fmla="*/ 0 w 16"/>
                <a:gd name="T3" fmla="*/ 8 h 24"/>
                <a:gd name="T4" fmla="*/ 8 w 16"/>
                <a:gd name="T5" fmla="*/ 0 h 24"/>
                <a:gd name="T6" fmla="*/ 16 w 16"/>
                <a:gd name="T7" fmla="*/ 16 h 24"/>
                <a:gd name="T8" fmla="*/ 8 w 16"/>
                <a:gd name="T9" fmla="*/ 24 h 24"/>
                <a:gd name="T10" fmla="*/ 8 w 16"/>
                <a:gd name="T11" fmla="*/ 24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24"/>
                  </a:moveTo>
                  <a:lnTo>
                    <a:pt x="0" y="8"/>
                  </a:lnTo>
                  <a:lnTo>
                    <a:pt x="8" y="0"/>
                  </a:lnTo>
                  <a:lnTo>
                    <a:pt x="16" y="16"/>
                  </a:lnTo>
                  <a:lnTo>
                    <a:pt x="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61" name="Freeform 828"/>
            <p:cNvSpPr>
              <a:spLocks/>
            </p:cNvSpPr>
            <p:nvPr/>
          </p:nvSpPr>
          <p:spPr bwMode="auto">
            <a:xfrm>
              <a:off x="3944" y="3589"/>
              <a:ext cx="16" cy="16"/>
            </a:xfrm>
            <a:custGeom>
              <a:avLst/>
              <a:gdLst>
                <a:gd name="T0" fmla="*/ 8 w 16"/>
                <a:gd name="T1" fmla="*/ 0 h 16"/>
                <a:gd name="T2" fmla="*/ 16 w 16"/>
                <a:gd name="T3" fmla="*/ 16 h 16"/>
                <a:gd name="T4" fmla="*/ 16 w 16"/>
                <a:gd name="T5" fmla="*/ 16 h 16"/>
                <a:gd name="T6" fmla="*/ 0 w 16"/>
                <a:gd name="T7" fmla="*/ 8 h 16"/>
                <a:gd name="T8" fmla="*/ 0 w 16"/>
                <a:gd name="T9" fmla="*/ 8 h 16"/>
                <a:gd name="T10" fmla="*/ 8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62" name="Freeform 829"/>
            <p:cNvSpPr>
              <a:spLocks/>
            </p:cNvSpPr>
            <p:nvPr/>
          </p:nvSpPr>
          <p:spPr bwMode="auto">
            <a:xfrm>
              <a:off x="3944" y="3597"/>
              <a:ext cx="16" cy="16"/>
            </a:xfrm>
            <a:custGeom>
              <a:avLst/>
              <a:gdLst>
                <a:gd name="T0" fmla="*/ 16 w 16"/>
                <a:gd name="T1" fmla="*/ 8 h 16"/>
                <a:gd name="T2" fmla="*/ 16 w 16"/>
                <a:gd name="T3" fmla="*/ 8 h 16"/>
                <a:gd name="T4" fmla="*/ 8 w 16"/>
                <a:gd name="T5" fmla="*/ 16 h 16"/>
                <a:gd name="T6" fmla="*/ 0 w 16"/>
                <a:gd name="T7" fmla="*/ 8 h 16"/>
                <a:gd name="T8" fmla="*/ 0 w 16"/>
                <a:gd name="T9" fmla="*/ 0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8"/>
                  </a:lnTo>
                  <a:lnTo>
                    <a:pt x="8" y="16"/>
                  </a:lnTo>
                  <a:lnTo>
                    <a:pt x="0" y="8"/>
                  </a:lnTo>
                  <a:lnTo>
                    <a:pt x="0"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63" name="Freeform 830"/>
            <p:cNvSpPr>
              <a:spLocks/>
            </p:cNvSpPr>
            <p:nvPr/>
          </p:nvSpPr>
          <p:spPr bwMode="auto">
            <a:xfrm>
              <a:off x="3936" y="3605"/>
              <a:ext cx="16" cy="16"/>
            </a:xfrm>
            <a:custGeom>
              <a:avLst/>
              <a:gdLst>
                <a:gd name="T0" fmla="*/ 16 w 16"/>
                <a:gd name="T1" fmla="*/ 8 h 16"/>
                <a:gd name="T2" fmla="*/ 16 w 16"/>
                <a:gd name="T3" fmla="*/ 8 h 16"/>
                <a:gd name="T4" fmla="*/ 8 w 16"/>
                <a:gd name="T5" fmla="*/ 16 h 16"/>
                <a:gd name="T6" fmla="*/ 0 w 16"/>
                <a:gd name="T7" fmla="*/ 0 h 16"/>
                <a:gd name="T8" fmla="*/ 8 w 16"/>
                <a:gd name="T9" fmla="*/ 0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8"/>
                  </a:lnTo>
                  <a:lnTo>
                    <a:pt x="8" y="16"/>
                  </a:lnTo>
                  <a:lnTo>
                    <a:pt x="0" y="0"/>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64" name="Freeform 831"/>
            <p:cNvSpPr>
              <a:spLocks/>
            </p:cNvSpPr>
            <p:nvPr/>
          </p:nvSpPr>
          <p:spPr bwMode="auto">
            <a:xfrm>
              <a:off x="3928" y="3605"/>
              <a:ext cx="16" cy="16"/>
            </a:xfrm>
            <a:custGeom>
              <a:avLst/>
              <a:gdLst>
                <a:gd name="T0" fmla="*/ 16 w 16"/>
                <a:gd name="T1" fmla="*/ 16 h 16"/>
                <a:gd name="T2" fmla="*/ 16 w 16"/>
                <a:gd name="T3" fmla="*/ 16 h 16"/>
                <a:gd name="T4" fmla="*/ 8 w 16"/>
                <a:gd name="T5" fmla="*/ 16 h 16"/>
                <a:gd name="T6" fmla="*/ 0 w 16"/>
                <a:gd name="T7" fmla="*/ 8 h 16"/>
                <a:gd name="T8" fmla="*/ 8 w 16"/>
                <a:gd name="T9" fmla="*/ 0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16" y="16"/>
                  </a:lnTo>
                  <a:lnTo>
                    <a:pt x="8" y="16"/>
                  </a:lnTo>
                  <a:lnTo>
                    <a:pt x="0" y="8"/>
                  </a:lnTo>
                  <a:lnTo>
                    <a:pt x="8"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65" name="Freeform 832"/>
            <p:cNvSpPr>
              <a:spLocks/>
            </p:cNvSpPr>
            <p:nvPr/>
          </p:nvSpPr>
          <p:spPr bwMode="auto">
            <a:xfrm>
              <a:off x="3928" y="3613"/>
              <a:ext cx="8" cy="16"/>
            </a:xfrm>
            <a:custGeom>
              <a:avLst/>
              <a:gdLst>
                <a:gd name="T0" fmla="*/ 8 w 8"/>
                <a:gd name="T1" fmla="*/ 8 h 16"/>
                <a:gd name="T2" fmla="*/ 8 w 8"/>
                <a:gd name="T3" fmla="*/ 8 h 16"/>
                <a:gd name="T4" fmla="*/ 0 w 8"/>
                <a:gd name="T5" fmla="*/ 16 h 16"/>
                <a:gd name="T6" fmla="*/ 0 w 8"/>
                <a:gd name="T7" fmla="*/ 0 h 16"/>
                <a:gd name="T8" fmla="*/ 0 w 8"/>
                <a:gd name="T9" fmla="*/ 0 h 16"/>
                <a:gd name="T10" fmla="*/ 8 w 8"/>
                <a:gd name="T11" fmla="*/ 8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8"/>
                  </a:moveTo>
                  <a:lnTo>
                    <a:pt x="8" y="8"/>
                  </a:lnTo>
                  <a:lnTo>
                    <a:pt x="0" y="16"/>
                  </a:lnTo>
                  <a:lnTo>
                    <a:pt x="0" y="0"/>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66" name="Freeform 833"/>
            <p:cNvSpPr>
              <a:spLocks/>
            </p:cNvSpPr>
            <p:nvPr/>
          </p:nvSpPr>
          <p:spPr bwMode="auto">
            <a:xfrm>
              <a:off x="3920" y="3613"/>
              <a:ext cx="8" cy="16"/>
            </a:xfrm>
            <a:custGeom>
              <a:avLst/>
              <a:gdLst>
                <a:gd name="T0" fmla="*/ 8 w 8"/>
                <a:gd name="T1" fmla="*/ 16 h 16"/>
                <a:gd name="T2" fmla="*/ 8 w 8"/>
                <a:gd name="T3" fmla="*/ 16 h 16"/>
                <a:gd name="T4" fmla="*/ 8 w 8"/>
                <a:gd name="T5" fmla="*/ 16 h 16"/>
                <a:gd name="T6" fmla="*/ 0 w 8"/>
                <a:gd name="T7" fmla="*/ 0 h 16"/>
                <a:gd name="T8" fmla="*/ 8 w 8"/>
                <a:gd name="T9" fmla="*/ 0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16"/>
                  </a:lnTo>
                  <a:lnTo>
                    <a:pt x="0" y="0"/>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67" name="Freeform 834"/>
            <p:cNvSpPr>
              <a:spLocks/>
            </p:cNvSpPr>
            <p:nvPr/>
          </p:nvSpPr>
          <p:spPr bwMode="auto">
            <a:xfrm>
              <a:off x="3920" y="3613"/>
              <a:ext cx="8" cy="16"/>
            </a:xfrm>
            <a:custGeom>
              <a:avLst/>
              <a:gdLst>
                <a:gd name="T0" fmla="*/ 8 w 8"/>
                <a:gd name="T1" fmla="*/ 16 h 16"/>
                <a:gd name="T2" fmla="*/ 0 w 8"/>
                <a:gd name="T3" fmla="*/ 16 h 16"/>
                <a:gd name="T4" fmla="*/ 0 w 8"/>
                <a:gd name="T5" fmla="*/ 16 h 16"/>
                <a:gd name="T6" fmla="*/ 8 w 8"/>
                <a:gd name="T7" fmla="*/ 0 h 16"/>
                <a:gd name="T8" fmla="*/ 8 w 8"/>
                <a:gd name="T9" fmla="*/ 0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0" y="16"/>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68" name="Freeform 835"/>
            <p:cNvSpPr>
              <a:spLocks/>
            </p:cNvSpPr>
            <p:nvPr/>
          </p:nvSpPr>
          <p:spPr bwMode="auto">
            <a:xfrm>
              <a:off x="3920" y="3613"/>
              <a:ext cx="8" cy="16"/>
            </a:xfrm>
            <a:custGeom>
              <a:avLst/>
              <a:gdLst>
                <a:gd name="T0" fmla="*/ 0 w 8"/>
                <a:gd name="T1" fmla="*/ 16 h 16"/>
                <a:gd name="T2" fmla="*/ 0 w 8"/>
                <a:gd name="T3" fmla="*/ 0 h 16"/>
                <a:gd name="T4" fmla="*/ 0 w 8"/>
                <a:gd name="T5" fmla="*/ 0 h 16"/>
                <a:gd name="T6" fmla="*/ 8 w 8"/>
                <a:gd name="T7" fmla="*/ 16 h 16"/>
                <a:gd name="T8" fmla="*/ 8 w 8"/>
                <a:gd name="T9" fmla="*/ 16 h 16"/>
                <a:gd name="T10" fmla="*/ 0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16"/>
                  </a:moveTo>
                  <a:lnTo>
                    <a:pt x="0" y="0"/>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69" name="Freeform 836"/>
            <p:cNvSpPr>
              <a:spLocks/>
            </p:cNvSpPr>
            <p:nvPr/>
          </p:nvSpPr>
          <p:spPr bwMode="auto">
            <a:xfrm>
              <a:off x="3920" y="3613"/>
              <a:ext cx="16" cy="16"/>
            </a:xfrm>
            <a:custGeom>
              <a:avLst/>
              <a:gdLst>
                <a:gd name="T0" fmla="*/ 0 w 16"/>
                <a:gd name="T1" fmla="*/ 0 h 16"/>
                <a:gd name="T2" fmla="*/ 0 w 16"/>
                <a:gd name="T3" fmla="*/ 0 h 16"/>
                <a:gd name="T4" fmla="*/ 8 w 16"/>
                <a:gd name="T5" fmla="*/ 0 h 16"/>
                <a:gd name="T6" fmla="*/ 16 w 16"/>
                <a:gd name="T7" fmla="*/ 8 h 16"/>
                <a:gd name="T8" fmla="*/ 8 w 16"/>
                <a:gd name="T9" fmla="*/ 16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0" y="0"/>
                  </a:lnTo>
                  <a:lnTo>
                    <a:pt x="8" y="0"/>
                  </a:lnTo>
                  <a:lnTo>
                    <a:pt x="16" y="8"/>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70" name="Freeform 837"/>
            <p:cNvSpPr>
              <a:spLocks/>
            </p:cNvSpPr>
            <p:nvPr/>
          </p:nvSpPr>
          <p:spPr bwMode="auto">
            <a:xfrm>
              <a:off x="3928" y="3605"/>
              <a:ext cx="16" cy="24"/>
            </a:xfrm>
            <a:custGeom>
              <a:avLst/>
              <a:gdLst>
                <a:gd name="T0" fmla="*/ 0 w 16"/>
                <a:gd name="T1" fmla="*/ 8 h 24"/>
                <a:gd name="T2" fmla="*/ 0 w 16"/>
                <a:gd name="T3" fmla="*/ 8 h 24"/>
                <a:gd name="T4" fmla="*/ 8 w 16"/>
                <a:gd name="T5" fmla="*/ 0 h 24"/>
                <a:gd name="T6" fmla="*/ 16 w 16"/>
                <a:gd name="T7" fmla="*/ 16 h 24"/>
                <a:gd name="T8" fmla="*/ 8 w 16"/>
                <a:gd name="T9" fmla="*/ 24 h 24"/>
                <a:gd name="T10" fmla="*/ 0 w 16"/>
                <a:gd name="T11" fmla="*/ 8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0" y="8"/>
                  </a:moveTo>
                  <a:lnTo>
                    <a:pt x="0" y="8"/>
                  </a:lnTo>
                  <a:lnTo>
                    <a:pt x="8" y="0"/>
                  </a:lnTo>
                  <a:lnTo>
                    <a:pt x="16" y="16"/>
                  </a:lnTo>
                  <a:lnTo>
                    <a:pt x="8" y="24"/>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71" name="Freeform 838"/>
            <p:cNvSpPr>
              <a:spLocks/>
            </p:cNvSpPr>
            <p:nvPr/>
          </p:nvSpPr>
          <p:spPr bwMode="auto">
            <a:xfrm>
              <a:off x="3936" y="3605"/>
              <a:ext cx="16" cy="16"/>
            </a:xfrm>
            <a:custGeom>
              <a:avLst/>
              <a:gdLst>
                <a:gd name="T0" fmla="*/ 0 w 16"/>
                <a:gd name="T1" fmla="*/ 0 h 16"/>
                <a:gd name="T2" fmla="*/ 0 w 16"/>
                <a:gd name="T3" fmla="*/ 0 h 16"/>
                <a:gd name="T4" fmla="*/ 8 w 16"/>
                <a:gd name="T5" fmla="*/ 0 h 16"/>
                <a:gd name="T6" fmla="*/ 16 w 16"/>
                <a:gd name="T7" fmla="*/ 16 h 16"/>
                <a:gd name="T8" fmla="*/ 8 w 16"/>
                <a:gd name="T9" fmla="*/ 16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0" y="0"/>
                  </a:lnTo>
                  <a:lnTo>
                    <a:pt x="8" y="0"/>
                  </a:lnTo>
                  <a:lnTo>
                    <a:pt x="16" y="16"/>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72" name="Freeform 839"/>
            <p:cNvSpPr>
              <a:spLocks/>
            </p:cNvSpPr>
            <p:nvPr/>
          </p:nvSpPr>
          <p:spPr bwMode="auto">
            <a:xfrm>
              <a:off x="3944" y="3605"/>
              <a:ext cx="16" cy="16"/>
            </a:xfrm>
            <a:custGeom>
              <a:avLst/>
              <a:gdLst>
                <a:gd name="T0" fmla="*/ 8 w 16"/>
                <a:gd name="T1" fmla="*/ 16 h 16"/>
                <a:gd name="T2" fmla="*/ 0 w 16"/>
                <a:gd name="T3" fmla="*/ 0 h 16"/>
                <a:gd name="T4" fmla="*/ 8 w 16"/>
                <a:gd name="T5" fmla="*/ 0 h 16"/>
                <a:gd name="T6" fmla="*/ 16 w 16"/>
                <a:gd name="T7" fmla="*/ 16 h 16"/>
                <a:gd name="T8" fmla="*/ 8 w 16"/>
                <a:gd name="T9" fmla="*/ 16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0" y="0"/>
                  </a:lnTo>
                  <a:lnTo>
                    <a:pt x="8" y="0"/>
                  </a:lnTo>
                  <a:lnTo>
                    <a:pt x="16" y="16"/>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73" name="Freeform 840"/>
            <p:cNvSpPr>
              <a:spLocks/>
            </p:cNvSpPr>
            <p:nvPr/>
          </p:nvSpPr>
          <p:spPr bwMode="auto">
            <a:xfrm>
              <a:off x="3952" y="3597"/>
              <a:ext cx="16" cy="24"/>
            </a:xfrm>
            <a:custGeom>
              <a:avLst/>
              <a:gdLst>
                <a:gd name="T0" fmla="*/ 8 w 16"/>
                <a:gd name="T1" fmla="*/ 24 h 24"/>
                <a:gd name="T2" fmla="*/ 0 w 16"/>
                <a:gd name="T3" fmla="*/ 8 h 24"/>
                <a:gd name="T4" fmla="*/ 8 w 16"/>
                <a:gd name="T5" fmla="*/ 0 h 24"/>
                <a:gd name="T6" fmla="*/ 16 w 16"/>
                <a:gd name="T7" fmla="*/ 16 h 24"/>
                <a:gd name="T8" fmla="*/ 8 w 16"/>
                <a:gd name="T9" fmla="*/ 24 h 24"/>
                <a:gd name="T10" fmla="*/ 8 w 16"/>
                <a:gd name="T11" fmla="*/ 24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24"/>
                  </a:moveTo>
                  <a:lnTo>
                    <a:pt x="0" y="8"/>
                  </a:lnTo>
                  <a:lnTo>
                    <a:pt x="8" y="0"/>
                  </a:lnTo>
                  <a:lnTo>
                    <a:pt x="16" y="16"/>
                  </a:lnTo>
                  <a:lnTo>
                    <a:pt x="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74" name="Freeform 841"/>
            <p:cNvSpPr>
              <a:spLocks/>
            </p:cNvSpPr>
            <p:nvPr/>
          </p:nvSpPr>
          <p:spPr bwMode="auto">
            <a:xfrm>
              <a:off x="3960" y="3589"/>
              <a:ext cx="16" cy="24"/>
            </a:xfrm>
            <a:custGeom>
              <a:avLst/>
              <a:gdLst>
                <a:gd name="T0" fmla="*/ 8 w 16"/>
                <a:gd name="T1" fmla="*/ 24 h 24"/>
                <a:gd name="T2" fmla="*/ 0 w 16"/>
                <a:gd name="T3" fmla="*/ 8 h 24"/>
                <a:gd name="T4" fmla="*/ 8 w 16"/>
                <a:gd name="T5" fmla="*/ 0 h 24"/>
                <a:gd name="T6" fmla="*/ 16 w 16"/>
                <a:gd name="T7" fmla="*/ 16 h 24"/>
                <a:gd name="T8" fmla="*/ 8 w 16"/>
                <a:gd name="T9" fmla="*/ 24 h 24"/>
                <a:gd name="T10" fmla="*/ 8 w 16"/>
                <a:gd name="T11" fmla="*/ 24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24"/>
                  </a:moveTo>
                  <a:lnTo>
                    <a:pt x="0" y="8"/>
                  </a:lnTo>
                  <a:lnTo>
                    <a:pt x="8" y="0"/>
                  </a:lnTo>
                  <a:lnTo>
                    <a:pt x="16" y="16"/>
                  </a:lnTo>
                  <a:lnTo>
                    <a:pt x="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75" name="Freeform 842"/>
            <p:cNvSpPr>
              <a:spLocks/>
            </p:cNvSpPr>
            <p:nvPr/>
          </p:nvSpPr>
          <p:spPr bwMode="auto">
            <a:xfrm>
              <a:off x="3968" y="3589"/>
              <a:ext cx="16" cy="16"/>
            </a:xfrm>
            <a:custGeom>
              <a:avLst/>
              <a:gdLst>
                <a:gd name="T0" fmla="*/ 8 w 16"/>
                <a:gd name="T1" fmla="*/ 16 h 16"/>
                <a:gd name="T2" fmla="*/ 0 w 16"/>
                <a:gd name="T3" fmla="*/ 8 h 16"/>
                <a:gd name="T4" fmla="*/ 0 w 16"/>
                <a:gd name="T5" fmla="*/ 0 h 16"/>
                <a:gd name="T6" fmla="*/ 16 w 16"/>
                <a:gd name="T7" fmla="*/ 0 h 16"/>
                <a:gd name="T8" fmla="*/ 16 w 16"/>
                <a:gd name="T9" fmla="*/ 8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0" y="8"/>
                  </a:lnTo>
                  <a:lnTo>
                    <a:pt x="0" y="0"/>
                  </a:lnTo>
                  <a:lnTo>
                    <a:pt x="16" y="0"/>
                  </a:lnTo>
                  <a:lnTo>
                    <a:pt x="16"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476" name="Freeform 843"/>
            <p:cNvSpPr>
              <a:spLocks/>
            </p:cNvSpPr>
            <p:nvPr/>
          </p:nvSpPr>
          <p:spPr bwMode="auto">
            <a:xfrm>
              <a:off x="3968" y="3581"/>
              <a:ext cx="16" cy="8"/>
            </a:xfrm>
            <a:custGeom>
              <a:avLst/>
              <a:gdLst>
                <a:gd name="T0" fmla="*/ 16 w 16"/>
                <a:gd name="T1" fmla="*/ 8 h 8"/>
                <a:gd name="T2" fmla="*/ 0 w 16"/>
                <a:gd name="T3" fmla="*/ 8 h 8"/>
                <a:gd name="T4" fmla="*/ 0 w 16"/>
                <a:gd name="T5" fmla="*/ 0 h 8"/>
                <a:gd name="T6" fmla="*/ 16 w 16"/>
                <a:gd name="T7" fmla="*/ 0 h 8"/>
                <a:gd name="T8" fmla="*/ 16 w 16"/>
                <a:gd name="T9" fmla="*/ 8 h 8"/>
                <a:gd name="T10" fmla="*/ 16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0" y="8"/>
                  </a:lnTo>
                  <a:lnTo>
                    <a:pt x="0"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grpSp>
      <p:grpSp>
        <p:nvGrpSpPr>
          <p:cNvPr id="36480" name="Group 844"/>
          <p:cNvGrpSpPr>
            <a:grpSpLocks/>
          </p:cNvGrpSpPr>
          <p:nvPr/>
        </p:nvGrpSpPr>
        <p:grpSpPr bwMode="auto">
          <a:xfrm>
            <a:off x="5435601" y="5481638"/>
            <a:ext cx="1003300" cy="457200"/>
            <a:chOff x="3424" y="3453"/>
            <a:chExt cx="632" cy="288"/>
          </a:xfrm>
        </p:grpSpPr>
        <p:sp>
          <p:nvSpPr>
            <p:cNvPr id="16077" name="Freeform 845"/>
            <p:cNvSpPr>
              <a:spLocks/>
            </p:cNvSpPr>
            <p:nvPr/>
          </p:nvSpPr>
          <p:spPr bwMode="auto">
            <a:xfrm>
              <a:off x="3968" y="3573"/>
              <a:ext cx="16" cy="8"/>
            </a:xfrm>
            <a:custGeom>
              <a:avLst/>
              <a:gdLst>
                <a:gd name="T0" fmla="*/ 0 w 16"/>
                <a:gd name="T1" fmla="*/ 8 h 8"/>
                <a:gd name="T2" fmla="*/ 0 w 16"/>
                <a:gd name="T3" fmla="*/ 8 h 8"/>
                <a:gd name="T4" fmla="*/ 0 w 16"/>
                <a:gd name="T5" fmla="*/ 0 h 8"/>
                <a:gd name="T6" fmla="*/ 16 w 16"/>
                <a:gd name="T7" fmla="*/ 8 h 8"/>
                <a:gd name="T8" fmla="*/ 16 w 16"/>
                <a:gd name="T9" fmla="*/ 8 h 8"/>
                <a:gd name="T10" fmla="*/ 0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8"/>
                  </a:lnTo>
                  <a:lnTo>
                    <a:pt x="0" y="0"/>
                  </a:lnTo>
                  <a:lnTo>
                    <a:pt x="16"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78" name="Freeform 846"/>
            <p:cNvSpPr>
              <a:spLocks/>
            </p:cNvSpPr>
            <p:nvPr/>
          </p:nvSpPr>
          <p:spPr bwMode="auto">
            <a:xfrm>
              <a:off x="3968" y="3573"/>
              <a:ext cx="16" cy="8"/>
            </a:xfrm>
            <a:custGeom>
              <a:avLst/>
              <a:gdLst>
                <a:gd name="T0" fmla="*/ 0 w 16"/>
                <a:gd name="T1" fmla="*/ 0 h 8"/>
                <a:gd name="T2" fmla="*/ 16 w 16"/>
                <a:gd name="T3" fmla="*/ 0 h 8"/>
                <a:gd name="T4" fmla="*/ 16 w 16"/>
                <a:gd name="T5" fmla="*/ 8 h 8"/>
                <a:gd name="T6" fmla="*/ 0 w 16"/>
                <a:gd name="T7" fmla="*/ 8 h 8"/>
                <a:gd name="T8" fmla="*/ 0 w 16"/>
                <a:gd name="T9" fmla="*/ 8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0"/>
                  </a:lnTo>
                  <a:lnTo>
                    <a:pt x="16" y="8"/>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79" name="Freeform 847"/>
            <p:cNvSpPr>
              <a:spLocks/>
            </p:cNvSpPr>
            <p:nvPr/>
          </p:nvSpPr>
          <p:spPr bwMode="auto">
            <a:xfrm>
              <a:off x="3968" y="3581"/>
              <a:ext cx="16" cy="8"/>
            </a:xfrm>
            <a:custGeom>
              <a:avLst/>
              <a:gdLst>
                <a:gd name="T0" fmla="*/ 16 w 16"/>
                <a:gd name="T1" fmla="*/ 0 h 8"/>
                <a:gd name="T2" fmla="*/ 16 w 16"/>
                <a:gd name="T3" fmla="*/ 0 h 8"/>
                <a:gd name="T4" fmla="*/ 16 w 16"/>
                <a:gd name="T5" fmla="*/ 8 h 8"/>
                <a:gd name="T6" fmla="*/ 0 w 16"/>
                <a:gd name="T7" fmla="*/ 8 h 8"/>
                <a:gd name="T8" fmla="*/ 0 w 16"/>
                <a:gd name="T9" fmla="*/ 0 h 8"/>
                <a:gd name="T10" fmla="*/ 16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16" y="0"/>
                  </a:lnTo>
                  <a:lnTo>
                    <a:pt x="16" y="8"/>
                  </a:lnTo>
                  <a:lnTo>
                    <a:pt x="0" y="8"/>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80" name="Freeform 848"/>
            <p:cNvSpPr>
              <a:spLocks/>
            </p:cNvSpPr>
            <p:nvPr/>
          </p:nvSpPr>
          <p:spPr bwMode="auto">
            <a:xfrm>
              <a:off x="3968" y="3589"/>
              <a:ext cx="16" cy="8"/>
            </a:xfrm>
            <a:custGeom>
              <a:avLst/>
              <a:gdLst>
                <a:gd name="T0" fmla="*/ 16 w 16"/>
                <a:gd name="T1" fmla="*/ 0 h 8"/>
                <a:gd name="T2" fmla="*/ 16 w 16"/>
                <a:gd name="T3" fmla="*/ 0 h 8"/>
                <a:gd name="T4" fmla="*/ 16 w 16"/>
                <a:gd name="T5" fmla="*/ 8 h 8"/>
                <a:gd name="T6" fmla="*/ 0 w 16"/>
                <a:gd name="T7" fmla="*/ 8 h 8"/>
                <a:gd name="T8" fmla="*/ 0 w 16"/>
                <a:gd name="T9" fmla="*/ 0 h 8"/>
                <a:gd name="T10" fmla="*/ 16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16" y="0"/>
                  </a:lnTo>
                  <a:lnTo>
                    <a:pt x="16" y="8"/>
                  </a:lnTo>
                  <a:lnTo>
                    <a:pt x="0" y="8"/>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81" name="Freeform 849"/>
            <p:cNvSpPr>
              <a:spLocks/>
            </p:cNvSpPr>
            <p:nvPr/>
          </p:nvSpPr>
          <p:spPr bwMode="auto">
            <a:xfrm>
              <a:off x="3960" y="3597"/>
              <a:ext cx="24" cy="16"/>
            </a:xfrm>
            <a:custGeom>
              <a:avLst/>
              <a:gdLst>
                <a:gd name="T0" fmla="*/ 24 w 24"/>
                <a:gd name="T1" fmla="*/ 0 h 16"/>
                <a:gd name="T2" fmla="*/ 24 w 24"/>
                <a:gd name="T3" fmla="*/ 0 h 16"/>
                <a:gd name="T4" fmla="*/ 16 w 24"/>
                <a:gd name="T5" fmla="*/ 16 h 16"/>
                <a:gd name="T6" fmla="*/ 0 w 24"/>
                <a:gd name="T7" fmla="*/ 16 h 16"/>
                <a:gd name="T8" fmla="*/ 8 w 24"/>
                <a:gd name="T9" fmla="*/ 0 h 16"/>
                <a:gd name="T10" fmla="*/ 24 w 24"/>
                <a:gd name="T11" fmla="*/ 0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0"/>
                  </a:moveTo>
                  <a:lnTo>
                    <a:pt x="24" y="0"/>
                  </a:lnTo>
                  <a:lnTo>
                    <a:pt x="16" y="16"/>
                  </a:lnTo>
                  <a:lnTo>
                    <a:pt x="0" y="16"/>
                  </a:lnTo>
                  <a:lnTo>
                    <a:pt x="8"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82" name="Freeform 850"/>
            <p:cNvSpPr>
              <a:spLocks/>
            </p:cNvSpPr>
            <p:nvPr/>
          </p:nvSpPr>
          <p:spPr bwMode="auto">
            <a:xfrm>
              <a:off x="3960" y="3613"/>
              <a:ext cx="16" cy="16"/>
            </a:xfrm>
            <a:custGeom>
              <a:avLst/>
              <a:gdLst>
                <a:gd name="T0" fmla="*/ 16 w 16"/>
                <a:gd name="T1" fmla="*/ 0 h 16"/>
                <a:gd name="T2" fmla="*/ 16 w 16"/>
                <a:gd name="T3" fmla="*/ 0 h 16"/>
                <a:gd name="T4" fmla="*/ 16 w 16"/>
                <a:gd name="T5" fmla="*/ 16 h 16"/>
                <a:gd name="T6" fmla="*/ 0 w 16"/>
                <a:gd name="T7" fmla="*/ 8 h 16"/>
                <a:gd name="T8" fmla="*/ 0 w 16"/>
                <a:gd name="T9" fmla="*/ 0 h 16"/>
                <a:gd name="T10" fmla="*/ 16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0"/>
                  </a:lnTo>
                  <a:lnTo>
                    <a:pt x="16" y="16"/>
                  </a:lnTo>
                  <a:lnTo>
                    <a:pt x="0" y="8"/>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83" name="Freeform 851"/>
            <p:cNvSpPr>
              <a:spLocks/>
            </p:cNvSpPr>
            <p:nvPr/>
          </p:nvSpPr>
          <p:spPr bwMode="auto">
            <a:xfrm>
              <a:off x="3952" y="3621"/>
              <a:ext cx="24" cy="16"/>
            </a:xfrm>
            <a:custGeom>
              <a:avLst/>
              <a:gdLst>
                <a:gd name="T0" fmla="*/ 24 w 24"/>
                <a:gd name="T1" fmla="*/ 8 h 16"/>
                <a:gd name="T2" fmla="*/ 16 w 24"/>
                <a:gd name="T3" fmla="*/ 8 h 16"/>
                <a:gd name="T4" fmla="*/ 16 w 24"/>
                <a:gd name="T5" fmla="*/ 16 h 16"/>
                <a:gd name="T6" fmla="*/ 0 w 24"/>
                <a:gd name="T7" fmla="*/ 0 h 16"/>
                <a:gd name="T8" fmla="*/ 8 w 24"/>
                <a:gd name="T9" fmla="*/ 0 h 16"/>
                <a:gd name="T10" fmla="*/ 24 w 24"/>
                <a:gd name="T11" fmla="*/ 8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8"/>
                  </a:moveTo>
                  <a:lnTo>
                    <a:pt x="16" y="8"/>
                  </a:lnTo>
                  <a:lnTo>
                    <a:pt x="16" y="16"/>
                  </a:lnTo>
                  <a:lnTo>
                    <a:pt x="0" y="0"/>
                  </a:lnTo>
                  <a:lnTo>
                    <a:pt x="8"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84" name="Freeform 852"/>
            <p:cNvSpPr>
              <a:spLocks/>
            </p:cNvSpPr>
            <p:nvPr/>
          </p:nvSpPr>
          <p:spPr bwMode="auto">
            <a:xfrm>
              <a:off x="3952" y="3621"/>
              <a:ext cx="16" cy="16"/>
            </a:xfrm>
            <a:custGeom>
              <a:avLst/>
              <a:gdLst>
                <a:gd name="T0" fmla="*/ 16 w 16"/>
                <a:gd name="T1" fmla="*/ 16 h 16"/>
                <a:gd name="T2" fmla="*/ 8 w 16"/>
                <a:gd name="T3" fmla="*/ 16 h 16"/>
                <a:gd name="T4" fmla="*/ 0 w 16"/>
                <a:gd name="T5" fmla="*/ 16 h 16"/>
                <a:gd name="T6" fmla="*/ 0 w 16"/>
                <a:gd name="T7" fmla="*/ 0 h 16"/>
                <a:gd name="T8" fmla="*/ 8 w 16"/>
                <a:gd name="T9" fmla="*/ 0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8" y="16"/>
                  </a:lnTo>
                  <a:lnTo>
                    <a:pt x="0" y="16"/>
                  </a:lnTo>
                  <a:lnTo>
                    <a:pt x="0" y="0"/>
                  </a:lnTo>
                  <a:lnTo>
                    <a:pt x="8"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85" name="Freeform 853"/>
            <p:cNvSpPr>
              <a:spLocks/>
            </p:cNvSpPr>
            <p:nvPr/>
          </p:nvSpPr>
          <p:spPr bwMode="auto">
            <a:xfrm>
              <a:off x="3944" y="3621"/>
              <a:ext cx="8" cy="16"/>
            </a:xfrm>
            <a:custGeom>
              <a:avLst/>
              <a:gdLst>
                <a:gd name="T0" fmla="*/ 8 w 8"/>
                <a:gd name="T1" fmla="*/ 16 h 16"/>
                <a:gd name="T2" fmla="*/ 8 w 8"/>
                <a:gd name="T3" fmla="*/ 16 h 16"/>
                <a:gd name="T4" fmla="*/ 8 w 8"/>
                <a:gd name="T5" fmla="*/ 16 h 16"/>
                <a:gd name="T6" fmla="*/ 0 w 8"/>
                <a:gd name="T7" fmla="*/ 0 h 16"/>
                <a:gd name="T8" fmla="*/ 8 w 8"/>
                <a:gd name="T9" fmla="*/ 0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16"/>
                  </a:lnTo>
                  <a:lnTo>
                    <a:pt x="0" y="0"/>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86" name="Freeform 854"/>
            <p:cNvSpPr>
              <a:spLocks/>
            </p:cNvSpPr>
            <p:nvPr/>
          </p:nvSpPr>
          <p:spPr bwMode="auto">
            <a:xfrm>
              <a:off x="3944" y="3621"/>
              <a:ext cx="8" cy="16"/>
            </a:xfrm>
            <a:custGeom>
              <a:avLst/>
              <a:gdLst>
                <a:gd name="T0" fmla="*/ 8 w 8"/>
                <a:gd name="T1" fmla="*/ 16 h 16"/>
                <a:gd name="T2" fmla="*/ 8 w 8"/>
                <a:gd name="T3" fmla="*/ 16 h 16"/>
                <a:gd name="T4" fmla="*/ 0 w 8"/>
                <a:gd name="T5" fmla="*/ 16 h 16"/>
                <a:gd name="T6" fmla="*/ 0 w 8"/>
                <a:gd name="T7" fmla="*/ 0 h 16"/>
                <a:gd name="T8" fmla="*/ 8 w 8"/>
                <a:gd name="T9" fmla="*/ 0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16"/>
                  </a:lnTo>
                  <a:lnTo>
                    <a:pt x="0" y="16"/>
                  </a:lnTo>
                  <a:lnTo>
                    <a:pt x="0" y="0"/>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87" name="Freeform 855"/>
            <p:cNvSpPr>
              <a:spLocks/>
            </p:cNvSpPr>
            <p:nvPr/>
          </p:nvSpPr>
          <p:spPr bwMode="auto">
            <a:xfrm>
              <a:off x="3936" y="3621"/>
              <a:ext cx="8" cy="16"/>
            </a:xfrm>
            <a:custGeom>
              <a:avLst/>
              <a:gdLst>
                <a:gd name="T0" fmla="*/ 8 w 8"/>
                <a:gd name="T1" fmla="*/ 0 h 16"/>
                <a:gd name="T2" fmla="*/ 8 w 8"/>
                <a:gd name="T3" fmla="*/ 16 h 16"/>
                <a:gd name="T4" fmla="*/ 0 w 8"/>
                <a:gd name="T5" fmla="*/ 16 h 16"/>
                <a:gd name="T6" fmla="*/ 0 w 8"/>
                <a:gd name="T7" fmla="*/ 0 h 16"/>
                <a:gd name="T8" fmla="*/ 8 w 8"/>
                <a:gd name="T9" fmla="*/ 0 h 16"/>
                <a:gd name="T10" fmla="*/ 8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0"/>
                  </a:moveTo>
                  <a:lnTo>
                    <a:pt x="8" y="16"/>
                  </a:lnTo>
                  <a:lnTo>
                    <a:pt x="0"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88" name="Freeform 856"/>
            <p:cNvSpPr>
              <a:spLocks/>
            </p:cNvSpPr>
            <p:nvPr/>
          </p:nvSpPr>
          <p:spPr bwMode="auto">
            <a:xfrm>
              <a:off x="3928" y="3621"/>
              <a:ext cx="8" cy="16"/>
            </a:xfrm>
            <a:custGeom>
              <a:avLst/>
              <a:gdLst>
                <a:gd name="T0" fmla="*/ 8 w 8"/>
                <a:gd name="T1" fmla="*/ 16 h 16"/>
                <a:gd name="T2" fmla="*/ 8 w 8"/>
                <a:gd name="T3" fmla="*/ 16 h 16"/>
                <a:gd name="T4" fmla="*/ 0 w 8"/>
                <a:gd name="T5" fmla="*/ 16 h 16"/>
                <a:gd name="T6" fmla="*/ 8 w 8"/>
                <a:gd name="T7" fmla="*/ 0 h 16"/>
                <a:gd name="T8" fmla="*/ 8 w 8"/>
                <a:gd name="T9" fmla="*/ 0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16"/>
                  </a:lnTo>
                  <a:lnTo>
                    <a:pt x="0" y="16"/>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89" name="Freeform 857"/>
            <p:cNvSpPr>
              <a:spLocks/>
            </p:cNvSpPr>
            <p:nvPr/>
          </p:nvSpPr>
          <p:spPr bwMode="auto">
            <a:xfrm>
              <a:off x="3920" y="3621"/>
              <a:ext cx="16" cy="16"/>
            </a:xfrm>
            <a:custGeom>
              <a:avLst/>
              <a:gdLst>
                <a:gd name="T0" fmla="*/ 8 w 16"/>
                <a:gd name="T1" fmla="*/ 16 h 16"/>
                <a:gd name="T2" fmla="*/ 8 w 16"/>
                <a:gd name="T3" fmla="*/ 16 h 16"/>
                <a:gd name="T4" fmla="*/ 0 w 16"/>
                <a:gd name="T5" fmla="*/ 8 h 16"/>
                <a:gd name="T6" fmla="*/ 8 w 16"/>
                <a:gd name="T7" fmla="*/ 0 h 16"/>
                <a:gd name="T8" fmla="*/ 16 w 16"/>
                <a:gd name="T9" fmla="*/ 0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8" y="16"/>
                  </a:lnTo>
                  <a:lnTo>
                    <a:pt x="0" y="8"/>
                  </a:lnTo>
                  <a:lnTo>
                    <a:pt x="8" y="0"/>
                  </a:lnTo>
                  <a:lnTo>
                    <a:pt x="16"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90" name="Freeform 858"/>
            <p:cNvSpPr>
              <a:spLocks/>
            </p:cNvSpPr>
            <p:nvPr/>
          </p:nvSpPr>
          <p:spPr bwMode="auto">
            <a:xfrm>
              <a:off x="3920" y="3613"/>
              <a:ext cx="8" cy="16"/>
            </a:xfrm>
            <a:custGeom>
              <a:avLst/>
              <a:gdLst>
                <a:gd name="T0" fmla="*/ 8 w 8"/>
                <a:gd name="T1" fmla="*/ 8 h 16"/>
                <a:gd name="T2" fmla="*/ 0 w 8"/>
                <a:gd name="T3" fmla="*/ 16 h 16"/>
                <a:gd name="T4" fmla="*/ 0 w 8"/>
                <a:gd name="T5" fmla="*/ 16 h 16"/>
                <a:gd name="T6" fmla="*/ 8 w 8"/>
                <a:gd name="T7" fmla="*/ 0 h 16"/>
                <a:gd name="T8" fmla="*/ 8 w 8"/>
                <a:gd name="T9" fmla="*/ 8 h 16"/>
                <a:gd name="T10" fmla="*/ 8 w 8"/>
                <a:gd name="T11" fmla="*/ 8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8"/>
                  </a:moveTo>
                  <a:lnTo>
                    <a:pt x="0" y="16"/>
                  </a:lnTo>
                  <a:lnTo>
                    <a:pt x="8" y="0"/>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91" name="Freeform 859"/>
            <p:cNvSpPr>
              <a:spLocks/>
            </p:cNvSpPr>
            <p:nvPr/>
          </p:nvSpPr>
          <p:spPr bwMode="auto">
            <a:xfrm>
              <a:off x="3912" y="3613"/>
              <a:ext cx="16" cy="16"/>
            </a:xfrm>
            <a:custGeom>
              <a:avLst/>
              <a:gdLst>
                <a:gd name="T0" fmla="*/ 16 w 16"/>
                <a:gd name="T1" fmla="*/ 0 h 16"/>
                <a:gd name="T2" fmla="*/ 8 w 16"/>
                <a:gd name="T3" fmla="*/ 16 h 16"/>
                <a:gd name="T4" fmla="*/ 0 w 16"/>
                <a:gd name="T5" fmla="*/ 16 h 16"/>
                <a:gd name="T6" fmla="*/ 8 w 16"/>
                <a:gd name="T7" fmla="*/ 0 h 16"/>
                <a:gd name="T8" fmla="*/ 16 w 16"/>
                <a:gd name="T9" fmla="*/ 0 h 16"/>
                <a:gd name="T10" fmla="*/ 16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8" y="16"/>
                  </a:lnTo>
                  <a:lnTo>
                    <a:pt x="0" y="16"/>
                  </a:lnTo>
                  <a:lnTo>
                    <a:pt x="8"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92" name="Freeform 860"/>
            <p:cNvSpPr>
              <a:spLocks/>
            </p:cNvSpPr>
            <p:nvPr/>
          </p:nvSpPr>
          <p:spPr bwMode="auto">
            <a:xfrm>
              <a:off x="3904" y="3613"/>
              <a:ext cx="16" cy="16"/>
            </a:xfrm>
            <a:custGeom>
              <a:avLst/>
              <a:gdLst>
                <a:gd name="T0" fmla="*/ 16 w 16"/>
                <a:gd name="T1" fmla="*/ 0 h 16"/>
                <a:gd name="T2" fmla="*/ 8 w 16"/>
                <a:gd name="T3" fmla="*/ 16 h 16"/>
                <a:gd name="T4" fmla="*/ 0 w 16"/>
                <a:gd name="T5" fmla="*/ 16 h 16"/>
                <a:gd name="T6" fmla="*/ 0 w 16"/>
                <a:gd name="T7" fmla="*/ 0 h 16"/>
                <a:gd name="T8" fmla="*/ 16 w 16"/>
                <a:gd name="T9" fmla="*/ 0 h 16"/>
                <a:gd name="T10" fmla="*/ 16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8" y="16"/>
                  </a:lnTo>
                  <a:lnTo>
                    <a:pt x="0" y="16"/>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93" name="Freeform 861"/>
            <p:cNvSpPr>
              <a:spLocks/>
            </p:cNvSpPr>
            <p:nvPr/>
          </p:nvSpPr>
          <p:spPr bwMode="auto">
            <a:xfrm>
              <a:off x="3880" y="3605"/>
              <a:ext cx="24" cy="24"/>
            </a:xfrm>
            <a:custGeom>
              <a:avLst/>
              <a:gdLst>
                <a:gd name="T0" fmla="*/ 24 w 24"/>
                <a:gd name="T1" fmla="*/ 8 h 24"/>
                <a:gd name="T2" fmla="*/ 24 w 24"/>
                <a:gd name="T3" fmla="*/ 24 h 24"/>
                <a:gd name="T4" fmla="*/ 0 w 24"/>
                <a:gd name="T5" fmla="*/ 16 h 24"/>
                <a:gd name="T6" fmla="*/ 8 w 24"/>
                <a:gd name="T7" fmla="*/ 0 h 24"/>
                <a:gd name="T8" fmla="*/ 24 w 24"/>
                <a:gd name="T9" fmla="*/ 8 h 24"/>
                <a:gd name="T10" fmla="*/ 24 w 24"/>
                <a:gd name="T11" fmla="*/ 8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8"/>
                  </a:moveTo>
                  <a:lnTo>
                    <a:pt x="24" y="24"/>
                  </a:lnTo>
                  <a:lnTo>
                    <a:pt x="0" y="16"/>
                  </a:lnTo>
                  <a:lnTo>
                    <a:pt x="8"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94" name="Freeform 862"/>
            <p:cNvSpPr>
              <a:spLocks/>
            </p:cNvSpPr>
            <p:nvPr/>
          </p:nvSpPr>
          <p:spPr bwMode="auto">
            <a:xfrm>
              <a:off x="3896" y="3637"/>
              <a:ext cx="24" cy="24"/>
            </a:xfrm>
            <a:custGeom>
              <a:avLst/>
              <a:gdLst>
                <a:gd name="T0" fmla="*/ 0 w 24"/>
                <a:gd name="T1" fmla="*/ 16 h 24"/>
                <a:gd name="T2" fmla="*/ 8 w 24"/>
                <a:gd name="T3" fmla="*/ 0 h 24"/>
                <a:gd name="T4" fmla="*/ 24 w 24"/>
                <a:gd name="T5" fmla="*/ 8 h 24"/>
                <a:gd name="T6" fmla="*/ 16 w 24"/>
                <a:gd name="T7" fmla="*/ 24 h 24"/>
                <a:gd name="T8" fmla="*/ 0 w 24"/>
                <a:gd name="T9" fmla="*/ 16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0" y="16"/>
                  </a:moveTo>
                  <a:lnTo>
                    <a:pt x="8" y="0"/>
                  </a:lnTo>
                  <a:lnTo>
                    <a:pt x="24" y="8"/>
                  </a:lnTo>
                  <a:lnTo>
                    <a:pt x="16"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95" name="Freeform 863"/>
            <p:cNvSpPr>
              <a:spLocks/>
            </p:cNvSpPr>
            <p:nvPr/>
          </p:nvSpPr>
          <p:spPr bwMode="auto">
            <a:xfrm>
              <a:off x="3912" y="3645"/>
              <a:ext cx="16" cy="16"/>
            </a:xfrm>
            <a:custGeom>
              <a:avLst/>
              <a:gdLst>
                <a:gd name="T0" fmla="*/ 8 w 16"/>
                <a:gd name="T1" fmla="*/ 0 h 16"/>
                <a:gd name="T2" fmla="*/ 8 w 16"/>
                <a:gd name="T3" fmla="*/ 0 h 16"/>
                <a:gd name="T4" fmla="*/ 16 w 16"/>
                <a:gd name="T5" fmla="*/ 8 h 16"/>
                <a:gd name="T6" fmla="*/ 8 w 16"/>
                <a:gd name="T7" fmla="*/ 16 h 16"/>
                <a:gd name="T8" fmla="*/ 0 w 16"/>
                <a:gd name="T9" fmla="*/ 16 h 16"/>
                <a:gd name="T10" fmla="*/ 8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8" y="0"/>
                  </a:lnTo>
                  <a:lnTo>
                    <a:pt x="16" y="8"/>
                  </a:lnTo>
                  <a:lnTo>
                    <a:pt x="8" y="16"/>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96" name="Freeform 864"/>
            <p:cNvSpPr>
              <a:spLocks/>
            </p:cNvSpPr>
            <p:nvPr/>
          </p:nvSpPr>
          <p:spPr bwMode="auto">
            <a:xfrm>
              <a:off x="3920" y="3653"/>
              <a:ext cx="16" cy="16"/>
            </a:xfrm>
            <a:custGeom>
              <a:avLst/>
              <a:gdLst>
                <a:gd name="T0" fmla="*/ 8 w 16"/>
                <a:gd name="T1" fmla="*/ 0 h 16"/>
                <a:gd name="T2" fmla="*/ 8 w 16"/>
                <a:gd name="T3" fmla="*/ 0 h 16"/>
                <a:gd name="T4" fmla="*/ 16 w 16"/>
                <a:gd name="T5" fmla="*/ 0 h 16"/>
                <a:gd name="T6" fmla="*/ 8 w 16"/>
                <a:gd name="T7" fmla="*/ 16 h 16"/>
                <a:gd name="T8" fmla="*/ 0 w 16"/>
                <a:gd name="T9" fmla="*/ 8 h 16"/>
                <a:gd name="T10" fmla="*/ 8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8" y="0"/>
                  </a:lnTo>
                  <a:lnTo>
                    <a:pt x="16" y="0"/>
                  </a:lnTo>
                  <a:lnTo>
                    <a:pt x="8"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97" name="Freeform 865"/>
            <p:cNvSpPr>
              <a:spLocks/>
            </p:cNvSpPr>
            <p:nvPr/>
          </p:nvSpPr>
          <p:spPr bwMode="auto">
            <a:xfrm>
              <a:off x="3928" y="3653"/>
              <a:ext cx="16" cy="16"/>
            </a:xfrm>
            <a:custGeom>
              <a:avLst/>
              <a:gdLst>
                <a:gd name="T0" fmla="*/ 8 w 16"/>
                <a:gd name="T1" fmla="*/ 0 h 16"/>
                <a:gd name="T2" fmla="*/ 8 w 16"/>
                <a:gd name="T3" fmla="*/ 0 h 16"/>
                <a:gd name="T4" fmla="*/ 16 w 16"/>
                <a:gd name="T5" fmla="*/ 8 h 16"/>
                <a:gd name="T6" fmla="*/ 0 w 16"/>
                <a:gd name="T7" fmla="*/ 16 h 16"/>
                <a:gd name="T8" fmla="*/ 0 w 16"/>
                <a:gd name="T9" fmla="*/ 16 h 16"/>
                <a:gd name="T10" fmla="*/ 8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8" y="0"/>
                  </a:lnTo>
                  <a:lnTo>
                    <a:pt x="16" y="8"/>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98" name="Freeform 866"/>
            <p:cNvSpPr>
              <a:spLocks/>
            </p:cNvSpPr>
            <p:nvPr/>
          </p:nvSpPr>
          <p:spPr bwMode="auto">
            <a:xfrm>
              <a:off x="3928" y="3661"/>
              <a:ext cx="16" cy="16"/>
            </a:xfrm>
            <a:custGeom>
              <a:avLst/>
              <a:gdLst>
                <a:gd name="T0" fmla="*/ 16 w 16"/>
                <a:gd name="T1" fmla="*/ 0 h 16"/>
                <a:gd name="T2" fmla="*/ 16 w 16"/>
                <a:gd name="T3" fmla="*/ 0 h 16"/>
                <a:gd name="T4" fmla="*/ 16 w 16"/>
                <a:gd name="T5" fmla="*/ 8 h 16"/>
                <a:gd name="T6" fmla="*/ 0 w 16"/>
                <a:gd name="T7" fmla="*/ 16 h 16"/>
                <a:gd name="T8" fmla="*/ 0 w 16"/>
                <a:gd name="T9" fmla="*/ 8 h 16"/>
                <a:gd name="T10" fmla="*/ 16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0"/>
                  </a:lnTo>
                  <a:lnTo>
                    <a:pt x="16" y="8"/>
                  </a:lnTo>
                  <a:lnTo>
                    <a:pt x="0" y="16"/>
                  </a:lnTo>
                  <a:lnTo>
                    <a:pt x="0" y="8"/>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99" name="Freeform 867"/>
            <p:cNvSpPr>
              <a:spLocks/>
            </p:cNvSpPr>
            <p:nvPr/>
          </p:nvSpPr>
          <p:spPr bwMode="auto">
            <a:xfrm>
              <a:off x="3928" y="3669"/>
              <a:ext cx="16" cy="8"/>
            </a:xfrm>
            <a:custGeom>
              <a:avLst/>
              <a:gdLst>
                <a:gd name="T0" fmla="*/ 16 w 16"/>
                <a:gd name="T1" fmla="*/ 0 h 8"/>
                <a:gd name="T2" fmla="*/ 16 w 16"/>
                <a:gd name="T3" fmla="*/ 8 h 8"/>
                <a:gd name="T4" fmla="*/ 16 w 16"/>
                <a:gd name="T5" fmla="*/ 8 h 8"/>
                <a:gd name="T6" fmla="*/ 0 w 16"/>
                <a:gd name="T7" fmla="*/ 0 h 8"/>
                <a:gd name="T8" fmla="*/ 8 w 16"/>
                <a:gd name="T9" fmla="*/ 0 h 8"/>
                <a:gd name="T10" fmla="*/ 16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16" y="8"/>
                  </a:lnTo>
                  <a:lnTo>
                    <a:pt x="0" y="0"/>
                  </a:lnTo>
                  <a:lnTo>
                    <a:pt x="8"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00" name="Freeform 868"/>
            <p:cNvSpPr>
              <a:spLocks/>
            </p:cNvSpPr>
            <p:nvPr/>
          </p:nvSpPr>
          <p:spPr bwMode="auto">
            <a:xfrm>
              <a:off x="3920" y="3669"/>
              <a:ext cx="24" cy="16"/>
            </a:xfrm>
            <a:custGeom>
              <a:avLst/>
              <a:gdLst>
                <a:gd name="T0" fmla="*/ 24 w 24"/>
                <a:gd name="T1" fmla="*/ 8 h 16"/>
                <a:gd name="T2" fmla="*/ 16 w 24"/>
                <a:gd name="T3" fmla="*/ 16 h 16"/>
                <a:gd name="T4" fmla="*/ 16 w 24"/>
                <a:gd name="T5" fmla="*/ 16 h 16"/>
                <a:gd name="T6" fmla="*/ 0 w 24"/>
                <a:gd name="T7" fmla="*/ 8 h 16"/>
                <a:gd name="T8" fmla="*/ 8 w 24"/>
                <a:gd name="T9" fmla="*/ 0 h 16"/>
                <a:gd name="T10" fmla="*/ 24 w 24"/>
                <a:gd name="T11" fmla="*/ 8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8"/>
                  </a:moveTo>
                  <a:lnTo>
                    <a:pt x="16" y="16"/>
                  </a:lnTo>
                  <a:lnTo>
                    <a:pt x="0" y="8"/>
                  </a:lnTo>
                  <a:lnTo>
                    <a:pt x="8"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01" name="Freeform 869"/>
            <p:cNvSpPr>
              <a:spLocks/>
            </p:cNvSpPr>
            <p:nvPr/>
          </p:nvSpPr>
          <p:spPr bwMode="auto">
            <a:xfrm>
              <a:off x="3920" y="3677"/>
              <a:ext cx="16" cy="8"/>
            </a:xfrm>
            <a:custGeom>
              <a:avLst/>
              <a:gdLst>
                <a:gd name="T0" fmla="*/ 0 w 16"/>
                <a:gd name="T1" fmla="*/ 0 h 8"/>
                <a:gd name="T2" fmla="*/ 16 w 16"/>
                <a:gd name="T3" fmla="*/ 8 h 8"/>
                <a:gd name="T4" fmla="*/ 16 w 16"/>
                <a:gd name="T5" fmla="*/ 8 h 8"/>
                <a:gd name="T6" fmla="*/ 0 w 16"/>
                <a:gd name="T7" fmla="*/ 8 h 8"/>
                <a:gd name="T8" fmla="*/ 0 w 16"/>
                <a:gd name="T9" fmla="*/ 0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8"/>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02" name="Freeform 870"/>
            <p:cNvSpPr>
              <a:spLocks/>
            </p:cNvSpPr>
            <p:nvPr/>
          </p:nvSpPr>
          <p:spPr bwMode="auto">
            <a:xfrm>
              <a:off x="3920" y="3685"/>
              <a:ext cx="16" cy="8"/>
            </a:xfrm>
            <a:custGeom>
              <a:avLst/>
              <a:gdLst>
                <a:gd name="T0" fmla="*/ 0 w 16"/>
                <a:gd name="T1" fmla="*/ 0 h 8"/>
                <a:gd name="T2" fmla="*/ 16 w 16"/>
                <a:gd name="T3" fmla="*/ 0 h 8"/>
                <a:gd name="T4" fmla="*/ 16 w 16"/>
                <a:gd name="T5" fmla="*/ 0 h 8"/>
                <a:gd name="T6" fmla="*/ 0 w 16"/>
                <a:gd name="T7" fmla="*/ 8 h 8"/>
                <a:gd name="T8" fmla="*/ 0 w 16"/>
                <a:gd name="T9" fmla="*/ 8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0"/>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03" name="Freeform 871"/>
            <p:cNvSpPr>
              <a:spLocks/>
            </p:cNvSpPr>
            <p:nvPr/>
          </p:nvSpPr>
          <p:spPr bwMode="auto">
            <a:xfrm>
              <a:off x="3920" y="3685"/>
              <a:ext cx="24" cy="16"/>
            </a:xfrm>
            <a:custGeom>
              <a:avLst/>
              <a:gdLst>
                <a:gd name="T0" fmla="*/ 0 w 24"/>
                <a:gd name="T1" fmla="*/ 8 h 16"/>
                <a:gd name="T2" fmla="*/ 16 w 24"/>
                <a:gd name="T3" fmla="*/ 0 h 16"/>
                <a:gd name="T4" fmla="*/ 24 w 24"/>
                <a:gd name="T5" fmla="*/ 0 h 16"/>
                <a:gd name="T6" fmla="*/ 16 w 24"/>
                <a:gd name="T7" fmla="*/ 16 h 16"/>
                <a:gd name="T8" fmla="*/ 8 w 24"/>
                <a:gd name="T9" fmla="*/ 16 h 16"/>
                <a:gd name="T10" fmla="*/ 0 w 24"/>
                <a:gd name="T11" fmla="*/ 8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0" y="8"/>
                  </a:moveTo>
                  <a:lnTo>
                    <a:pt x="16" y="0"/>
                  </a:lnTo>
                  <a:lnTo>
                    <a:pt x="24" y="0"/>
                  </a:lnTo>
                  <a:lnTo>
                    <a:pt x="16" y="16"/>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04" name="Freeform 872"/>
            <p:cNvSpPr>
              <a:spLocks/>
            </p:cNvSpPr>
            <p:nvPr/>
          </p:nvSpPr>
          <p:spPr bwMode="auto">
            <a:xfrm>
              <a:off x="3936" y="3685"/>
              <a:ext cx="16" cy="24"/>
            </a:xfrm>
            <a:custGeom>
              <a:avLst/>
              <a:gdLst>
                <a:gd name="T0" fmla="*/ 0 w 16"/>
                <a:gd name="T1" fmla="*/ 16 h 24"/>
                <a:gd name="T2" fmla="*/ 8 w 16"/>
                <a:gd name="T3" fmla="*/ 0 h 24"/>
                <a:gd name="T4" fmla="*/ 16 w 16"/>
                <a:gd name="T5" fmla="*/ 8 h 24"/>
                <a:gd name="T6" fmla="*/ 16 w 16"/>
                <a:gd name="T7" fmla="*/ 24 h 24"/>
                <a:gd name="T8" fmla="*/ 0 w 16"/>
                <a:gd name="T9" fmla="*/ 16 h 24"/>
                <a:gd name="T10" fmla="*/ 0 w 16"/>
                <a:gd name="T11" fmla="*/ 16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0" y="16"/>
                  </a:moveTo>
                  <a:lnTo>
                    <a:pt x="8" y="0"/>
                  </a:lnTo>
                  <a:lnTo>
                    <a:pt x="16" y="8"/>
                  </a:lnTo>
                  <a:lnTo>
                    <a:pt x="16"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05" name="Freeform 873"/>
            <p:cNvSpPr>
              <a:spLocks/>
            </p:cNvSpPr>
            <p:nvPr/>
          </p:nvSpPr>
          <p:spPr bwMode="auto">
            <a:xfrm>
              <a:off x="3952" y="3685"/>
              <a:ext cx="8" cy="24"/>
            </a:xfrm>
            <a:custGeom>
              <a:avLst/>
              <a:gdLst>
                <a:gd name="T0" fmla="*/ 0 w 8"/>
                <a:gd name="T1" fmla="*/ 24 h 24"/>
                <a:gd name="T2" fmla="*/ 0 w 8"/>
                <a:gd name="T3" fmla="*/ 8 h 24"/>
                <a:gd name="T4" fmla="*/ 0 w 8"/>
                <a:gd name="T5" fmla="*/ 0 h 24"/>
                <a:gd name="T6" fmla="*/ 8 w 8"/>
                <a:gd name="T7" fmla="*/ 16 h 24"/>
                <a:gd name="T8" fmla="*/ 0 w 8"/>
                <a:gd name="T9" fmla="*/ 24 h 24"/>
                <a:gd name="T10" fmla="*/ 0 w 8"/>
                <a:gd name="T11" fmla="*/ 24 h 24"/>
                <a:gd name="T12" fmla="*/ 0 60000 65536"/>
                <a:gd name="T13" fmla="*/ 0 60000 65536"/>
                <a:gd name="T14" fmla="*/ 0 60000 65536"/>
                <a:gd name="T15" fmla="*/ 0 60000 65536"/>
                <a:gd name="T16" fmla="*/ 0 60000 65536"/>
                <a:gd name="T17" fmla="*/ 0 60000 65536"/>
                <a:gd name="T18" fmla="*/ 0 w 8"/>
                <a:gd name="T19" fmla="*/ 0 h 24"/>
                <a:gd name="T20" fmla="*/ 8 w 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8" h="24">
                  <a:moveTo>
                    <a:pt x="0" y="24"/>
                  </a:moveTo>
                  <a:lnTo>
                    <a:pt x="0" y="8"/>
                  </a:lnTo>
                  <a:lnTo>
                    <a:pt x="0" y="0"/>
                  </a:lnTo>
                  <a:lnTo>
                    <a:pt x="8" y="16"/>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06" name="Freeform 874"/>
            <p:cNvSpPr>
              <a:spLocks/>
            </p:cNvSpPr>
            <p:nvPr/>
          </p:nvSpPr>
          <p:spPr bwMode="auto">
            <a:xfrm>
              <a:off x="3952" y="3685"/>
              <a:ext cx="16" cy="16"/>
            </a:xfrm>
            <a:custGeom>
              <a:avLst/>
              <a:gdLst>
                <a:gd name="T0" fmla="*/ 8 w 16"/>
                <a:gd name="T1" fmla="*/ 16 h 16"/>
                <a:gd name="T2" fmla="*/ 0 w 16"/>
                <a:gd name="T3" fmla="*/ 8 h 16"/>
                <a:gd name="T4" fmla="*/ 0 w 16"/>
                <a:gd name="T5" fmla="*/ 0 h 16"/>
                <a:gd name="T6" fmla="*/ 16 w 16"/>
                <a:gd name="T7" fmla="*/ 8 h 16"/>
                <a:gd name="T8" fmla="*/ 16 w 16"/>
                <a:gd name="T9" fmla="*/ 8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0" y="8"/>
                  </a:lnTo>
                  <a:lnTo>
                    <a:pt x="0" y="0"/>
                  </a:lnTo>
                  <a:lnTo>
                    <a:pt x="16"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07" name="Freeform 875"/>
            <p:cNvSpPr>
              <a:spLocks/>
            </p:cNvSpPr>
            <p:nvPr/>
          </p:nvSpPr>
          <p:spPr bwMode="auto">
            <a:xfrm>
              <a:off x="3944" y="3677"/>
              <a:ext cx="24" cy="16"/>
            </a:xfrm>
            <a:custGeom>
              <a:avLst/>
              <a:gdLst>
                <a:gd name="T0" fmla="*/ 24 w 24"/>
                <a:gd name="T1" fmla="*/ 16 h 16"/>
                <a:gd name="T2" fmla="*/ 8 w 24"/>
                <a:gd name="T3" fmla="*/ 16 h 16"/>
                <a:gd name="T4" fmla="*/ 0 w 24"/>
                <a:gd name="T5" fmla="*/ 8 h 16"/>
                <a:gd name="T6" fmla="*/ 16 w 24"/>
                <a:gd name="T7" fmla="*/ 0 h 16"/>
                <a:gd name="T8" fmla="*/ 24 w 24"/>
                <a:gd name="T9" fmla="*/ 8 h 16"/>
                <a:gd name="T10" fmla="*/ 24 w 24"/>
                <a:gd name="T11" fmla="*/ 16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16"/>
                  </a:moveTo>
                  <a:lnTo>
                    <a:pt x="8" y="16"/>
                  </a:lnTo>
                  <a:lnTo>
                    <a:pt x="0" y="8"/>
                  </a:lnTo>
                  <a:lnTo>
                    <a:pt x="16" y="0"/>
                  </a:lnTo>
                  <a:lnTo>
                    <a:pt x="24" y="8"/>
                  </a:lnTo>
                  <a:lnTo>
                    <a:pt x="2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08" name="Freeform 876"/>
            <p:cNvSpPr>
              <a:spLocks/>
            </p:cNvSpPr>
            <p:nvPr/>
          </p:nvSpPr>
          <p:spPr bwMode="auto">
            <a:xfrm>
              <a:off x="3936" y="3669"/>
              <a:ext cx="24" cy="16"/>
            </a:xfrm>
            <a:custGeom>
              <a:avLst/>
              <a:gdLst>
                <a:gd name="T0" fmla="*/ 24 w 24"/>
                <a:gd name="T1" fmla="*/ 8 h 16"/>
                <a:gd name="T2" fmla="*/ 16 w 24"/>
                <a:gd name="T3" fmla="*/ 16 h 16"/>
                <a:gd name="T4" fmla="*/ 0 w 24"/>
                <a:gd name="T5" fmla="*/ 8 h 16"/>
                <a:gd name="T6" fmla="*/ 16 w 24"/>
                <a:gd name="T7" fmla="*/ 0 h 16"/>
                <a:gd name="T8" fmla="*/ 24 w 24"/>
                <a:gd name="T9" fmla="*/ 8 h 16"/>
                <a:gd name="T10" fmla="*/ 24 w 24"/>
                <a:gd name="T11" fmla="*/ 8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8"/>
                  </a:moveTo>
                  <a:lnTo>
                    <a:pt x="16" y="16"/>
                  </a:lnTo>
                  <a:lnTo>
                    <a:pt x="0" y="8"/>
                  </a:lnTo>
                  <a:lnTo>
                    <a:pt x="16"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09" name="Freeform 877"/>
            <p:cNvSpPr>
              <a:spLocks/>
            </p:cNvSpPr>
            <p:nvPr/>
          </p:nvSpPr>
          <p:spPr bwMode="auto">
            <a:xfrm>
              <a:off x="3928" y="3669"/>
              <a:ext cx="24" cy="16"/>
            </a:xfrm>
            <a:custGeom>
              <a:avLst/>
              <a:gdLst>
                <a:gd name="T0" fmla="*/ 24 w 24"/>
                <a:gd name="T1" fmla="*/ 0 h 16"/>
                <a:gd name="T2" fmla="*/ 16 w 24"/>
                <a:gd name="T3" fmla="*/ 16 h 16"/>
                <a:gd name="T4" fmla="*/ 0 w 24"/>
                <a:gd name="T5" fmla="*/ 16 h 16"/>
                <a:gd name="T6" fmla="*/ 0 w 24"/>
                <a:gd name="T7" fmla="*/ 0 h 16"/>
                <a:gd name="T8" fmla="*/ 16 w 24"/>
                <a:gd name="T9" fmla="*/ 0 h 16"/>
                <a:gd name="T10" fmla="*/ 24 w 24"/>
                <a:gd name="T11" fmla="*/ 0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0"/>
                  </a:moveTo>
                  <a:lnTo>
                    <a:pt x="16" y="16"/>
                  </a:lnTo>
                  <a:lnTo>
                    <a:pt x="0" y="16"/>
                  </a:lnTo>
                  <a:lnTo>
                    <a:pt x="0" y="0"/>
                  </a:lnTo>
                  <a:lnTo>
                    <a:pt x="16"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10" name="Freeform 878"/>
            <p:cNvSpPr>
              <a:spLocks/>
            </p:cNvSpPr>
            <p:nvPr/>
          </p:nvSpPr>
          <p:spPr bwMode="auto">
            <a:xfrm>
              <a:off x="3920" y="3669"/>
              <a:ext cx="8" cy="16"/>
            </a:xfrm>
            <a:custGeom>
              <a:avLst/>
              <a:gdLst>
                <a:gd name="T0" fmla="*/ 8 w 8"/>
                <a:gd name="T1" fmla="*/ 16 h 16"/>
                <a:gd name="T2" fmla="*/ 8 w 8"/>
                <a:gd name="T3" fmla="*/ 16 h 16"/>
                <a:gd name="T4" fmla="*/ 0 w 8"/>
                <a:gd name="T5" fmla="*/ 16 h 16"/>
                <a:gd name="T6" fmla="*/ 0 w 8"/>
                <a:gd name="T7" fmla="*/ 0 h 16"/>
                <a:gd name="T8" fmla="*/ 8 w 8"/>
                <a:gd name="T9" fmla="*/ 0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16"/>
                  </a:lnTo>
                  <a:lnTo>
                    <a:pt x="0" y="16"/>
                  </a:lnTo>
                  <a:lnTo>
                    <a:pt x="0" y="0"/>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11" name="Freeform 879"/>
            <p:cNvSpPr>
              <a:spLocks/>
            </p:cNvSpPr>
            <p:nvPr/>
          </p:nvSpPr>
          <p:spPr bwMode="auto">
            <a:xfrm>
              <a:off x="3904" y="3661"/>
              <a:ext cx="16" cy="24"/>
            </a:xfrm>
            <a:custGeom>
              <a:avLst/>
              <a:gdLst>
                <a:gd name="T0" fmla="*/ 16 w 16"/>
                <a:gd name="T1" fmla="*/ 24 h 24"/>
                <a:gd name="T2" fmla="*/ 8 w 16"/>
                <a:gd name="T3" fmla="*/ 16 h 24"/>
                <a:gd name="T4" fmla="*/ 0 w 16"/>
                <a:gd name="T5" fmla="*/ 16 h 24"/>
                <a:gd name="T6" fmla="*/ 8 w 16"/>
                <a:gd name="T7" fmla="*/ 0 h 24"/>
                <a:gd name="T8" fmla="*/ 16 w 16"/>
                <a:gd name="T9" fmla="*/ 8 h 24"/>
                <a:gd name="T10" fmla="*/ 16 w 16"/>
                <a:gd name="T11" fmla="*/ 24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16" y="24"/>
                  </a:moveTo>
                  <a:lnTo>
                    <a:pt x="8" y="16"/>
                  </a:lnTo>
                  <a:lnTo>
                    <a:pt x="0" y="16"/>
                  </a:lnTo>
                  <a:lnTo>
                    <a:pt x="8" y="0"/>
                  </a:lnTo>
                  <a:lnTo>
                    <a:pt x="16" y="8"/>
                  </a:lnTo>
                  <a:lnTo>
                    <a:pt x="1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12" name="Freeform 880"/>
            <p:cNvSpPr>
              <a:spLocks/>
            </p:cNvSpPr>
            <p:nvPr/>
          </p:nvSpPr>
          <p:spPr bwMode="auto">
            <a:xfrm>
              <a:off x="3896" y="3653"/>
              <a:ext cx="16" cy="24"/>
            </a:xfrm>
            <a:custGeom>
              <a:avLst/>
              <a:gdLst>
                <a:gd name="T0" fmla="*/ 8 w 16"/>
                <a:gd name="T1" fmla="*/ 24 h 24"/>
                <a:gd name="T2" fmla="*/ 8 w 16"/>
                <a:gd name="T3" fmla="*/ 16 h 24"/>
                <a:gd name="T4" fmla="*/ 0 w 16"/>
                <a:gd name="T5" fmla="*/ 16 h 24"/>
                <a:gd name="T6" fmla="*/ 8 w 16"/>
                <a:gd name="T7" fmla="*/ 0 h 24"/>
                <a:gd name="T8" fmla="*/ 16 w 16"/>
                <a:gd name="T9" fmla="*/ 8 h 24"/>
                <a:gd name="T10" fmla="*/ 8 w 16"/>
                <a:gd name="T11" fmla="*/ 24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24"/>
                  </a:moveTo>
                  <a:lnTo>
                    <a:pt x="8" y="16"/>
                  </a:lnTo>
                  <a:lnTo>
                    <a:pt x="0" y="16"/>
                  </a:lnTo>
                  <a:lnTo>
                    <a:pt x="8" y="0"/>
                  </a:lnTo>
                  <a:lnTo>
                    <a:pt x="16" y="8"/>
                  </a:lnTo>
                  <a:lnTo>
                    <a:pt x="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13" name="Freeform 881"/>
            <p:cNvSpPr>
              <a:spLocks/>
            </p:cNvSpPr>
            <p:nvPr/>
          </p:nvSpPr>
          <p:spPr bwMode="auto">
            <a:xfrm>
              <a:off x="3888" y="3653"/>
              <a:ext cx="16" cy="16"/>
            </a:xfrm>
            <a:custGeom>
              <a:avLst/>
              <a:gdLst>
                <a:gd name="T0" fmla="*/ 16 w 16"/>
                <a:gd name="T1" fmla="*/ 0 h 16"/>
                <a:gd name="T2" fmla="*/ 8 w 16"/>
                <a:gd name="T3" fmla="*/ 16 h 16"/>
                <a:gd name="T4" fmla="*/ 0 w 16"/>
                <a:gd name="T5" fmla="*/ 16 h 16"/>
                <a:gd name="T6" fmla="*/ 8 w 16"/>
                <a:gd name="T7" fmla="*/ 0 h 16"/>
                <a:gd name="T8" fmla="*/ 8 w 16"/>
                <a:gd name="T9" fmla="*/ 0 h 16"/>
                <a:gd name="T10" fmla="*/ 16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8" y="16"/>
                  </a:lnTo>
                  <a:lnTo>
                    <a:pt x="0" y="16"/>
                  </a:lnTo>
                  <a:lnTo>
                    <a:pt x="8"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14" name="Freeform 882"/>
            <p:cNvSpPr>
              <a:spLocks/>
            </p:cNvSpPr>
            <p:nvPr/>
          </p:nvSpPr>
          <p:spPr bwMode="auto">
            <a:xfrm>
              <a:off x="3888" y="3653"/>
              <a:ext cx="16" cy="8"/>
            </a:xfrm>
            <a:custGeom>
              <a:avLst/>
              <a:gdLst>
                <a:gd name="T0" fmla="*/ 8 w 16"/>
                <a:gd name="T1" fmla="*/ 0 h 8"/>
                <a:gd name="T2" fmla="*/ 16 w 16"/>
                <a:gd name="T3" fmla="*/ 8 h 8"/>
                <a:gd name="T4" fmla="*/ 8 w 16"/>
                <a:gd name="T5" fmla="*/ 8 h 8"/>
                <a:gd name="T6" fmla="*/ 0 w 16"/>
                <a:gd name="T7" fmla="*/ 8 h 8"/>
                <a:gd name="T8" fmla="*/ 0 w 16"/>
                <a:gd name="T9" fmla="*/ 0 h 8"/>
                <a:gd name="T10" fmla="*/ 8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8" y="0"/>
                  </a:moveTo>
                  <a:lnTo>
                    <a:pt x="16" y="8"/>
                  </a:lnTo>
                  <a:lnTo>
                    <a:pt x="8" y="8"/>
                  </a:lnTo>
                  <a:lnTo>
                    <a:pt x="0" y="8"/>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15" name="Freeform 883"/>
            <p:cNvSpPr>
              <a:spLocks/>
            </p:cNvSpPr>
            <p:nvPr/>
          </p:nvSpPr>
          <p:spPr bwMode="auto">
            <a:xfrm>
              <a:off x="3888" y="3661"/>
              <a:ext cx="16" cy="16"/>
            </a:xfrm>
            <a:custGeom>
              <a:avLst/>
              <a:gdLst>
                <a:gd name="T0" fmla="*/ 0 w 16"/>
                <a:gd name="T1" fmla="*/ 0 h 16"/>
                <a:gd name="T2" fmla="*/ 8 w 16"/>
                <a:gd name="T3" fmla="*/ 0 h 16"/>
                <a:gd name="T4" fmla="*/ 16 w 16"/>
                <a:gd name="T5" fmla="*/ 0 h 16"/>
                <a:gd name="T6" fmla="*/ 0 w 16"/>
                <a:gd name="T7" fmla="*/ 16 h 16"/>
                <a:gd name="T8" fmla="*/ 0 w 16"/>
                <a:gd name="T9" fmla="*/ 8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8" y="0"/>
                  </a:lnTo>
                  <a:lnTo>
                    <a:pt x="16" y="0"/>
                  </a:lnTo>
                  <a:lnTo>
                    <a:pt x="0" y="16"/>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16" name="Freeform 884"/>
            <p:cNvSpPr>
              <a:spLocks/>
            </p:cNvSpPr>
            <p:nvPr/>
          </p:nvSpPr>
          <p:spPr bwMode="auto">
            <a:xfrm>
              <a:off x="3888" y="3661"/>
              <a:ext cx="24" cy="24"/>
            </a:xfrm>
            <a:custGeom>
              <a:avLst/>
              <a:gdLst>
                <a:gd name="T0" fmla="*/ 0 w 24"/>
                <a:gd name="T1" fmla="*/ 16 h 24"/>
                <a:gd name="T2" fmla="*/ 16 w 24"/>
                <a:gd name="T3" fmla="*/ 0 h 24"/>
                <a:gd name="T4" fmla="*/ 24 w 24"/>
                <a:gd name="T5" fmla="*/ 8 h 24"/>
                <a:gd name="T6" fmla="*/ 8 w 24"/>
                <a:gd name="T7" fmla="*/ 24 h 24"/>
                <a:gd name="T8" fmla="*/ 0 w 24"/>
                <a:gd name="T9" fmla="*/ 16 h 24"/>
                <a:gd name="T10" fmla="*/ 0 w 24"/>
                <a:gd name="T11" fmla="*/ 16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6"/>
                  </a:moveTo>
                  <a:lnTo>
                    <a:pt x="16" y="0"/>
                  </a:lnTo>
                  <a:lnTo>
                    <a:pt x="24" y="8"/>
                  </a:lnTo>
                  <a:lnTo>
                    <a:pt x="8"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17" name="Freeform 885"/>
            <p:cNvSpPr>
              <a:spLocks/>
            </p:cNvSpPr>
            <p:nvPr/>
          </p:nvSpPr>
          <p:spPr bwMode="auto">
            <a:xfrm>
              <a:off x="3896" y="3669"/>
              <a:ext cx="16" cy="16"/>
            </a:xfrm>
            <a:custGeom>
              <a:avLst/>
              <a:gdLst>
                <a:gd name="T0" fmla="*/ 0 w 16"/>
                <a:gd name="T1" fmla="*/ 16 h 16"/>
                <a:gd name="T2" fmla="*/ 16 w 16"/>
                <a:gd name="T3" fmla="*/ 0 h 16"/>
                <a:gd name="T4" fmla="*/ 16 w 16"/>
                <a:gd name="T5" fmla="*/ 8 h 16"/>
                <a:gd name="T6" fmla="*/ 8 w 16"/>
                <a:gd name="T7" fmla="*/ 16 h 16"/>
                <a:gd name="T8" fmla="*/ 0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16" y="0"/>
                  </a:lnTo>
                  <a:lnTo>
                    <a:pt x="16" y="8"/>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18" name="Freeform 886"/>
            <p:cNvSpPr>
              <a:spLocks/>
            </p:cNvSpPr>
            <p:nvPr/>
          </p:nvSpPr>
          <p:spPr bwMode="auto">
            <a:xfrm>
              <a:off x="3904" y="3677"/>
              <a:ext cx="16" cy="16"/>
            </a:xfrm>
            <a:custGeom>
              <a:avLst/>
              <a:gdLst>
                <a:gd name="T0" fmla="*/ 0 w 16"/>
                <a:gd name="T1" fmla="*/ 8 h 16"/>
                <a:gd name="T2" fmla="*/ 8 w 16"/>
                <a:gd name="T3" fmla="*/ 0 h 16"/>
                <a:gd name="T4" fmla="*/ 16 w 16"/>
                <a:gd name="T5" fmla="*/ 0 h 16"/>
                <a:gd name="T6" fmla="*/ 8 w 16"/>
                <a:gd name="T7" fmla="*/ 16 h 16"/>
                <a:gd name="T8" fmla="*/ 0 w 16"/>
                <a:gd name="T9" fmla="*/ 8 h 16"/>
                <a:gd name="T10" fmla="*/ 0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8" y="0"/>
                  </a:lnTo>
                  <a:lnTo>
                    <a:pt x="16" y="0"/>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19" name="Freeform 887"/>
            <p:cNvSpPr>
              <a:spLocks/>
            </p:cNvSpPr>
            <p:nvPr/>
          </p:nvSpPr>
          <p:spPr bwMode="auto">
            <a:xfrm>
              <a:off x="3912" y="3677"/>
              <a:ext cx="24" cy="24"/>
            </a:xfrm>
            <a:custGeom>
              <a:avLst/>
              <a:gdLst>
                <a:gd name="T0" fmla="*/ 0 w 24"/>
                <a:gd name="T1" fmla="*/ 16 h 24"/>
                <a:gd name="T2" fmla="*/ 8 w 24"/>
                <a:gd name="T3" fmla="*/ 0 h 24"/>
                <a:gd name="T4" fmla="*/ 24 w 24"/>
                <a:gd name="T5" fmla="*/ 8 h 24"/>
                <a:gd name="T6" fmla="*/ 16 w 24"/>
                <a:gd name="T7" fmla="*/ 24 h 24"/>
                <a:gd name="T8" fmla="*/ 0 w 24"/>
                <a:gd name="T9" fmla="*/ 16 h 24"/>
                <a:gd name="T10" fmla="*/ 0 w 24"/>
                <a:gd name="T11" fmla="*/ 16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6"/>
                  </a:moveTo>
                  <a:lnTo>
                    <a:pt x="8" y="0"/>
                  </a:lnTo>
                  <a:lnTo>
                    <a:pt x="24" y="8"/>
                  </a:lnTo>
                  <a:lnTo>
                    <a:pt x="16"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20" name="Freeform 888"/>
            <p:cNvSpPr>
              <a:spLocks/>
            </p:cNvSpPr>
            <p:nvPr/>
          </p:nvSpPr>
          <p:spPr bwMode="auto">
            <a:xfrm>
              <a:off x="3688" y="3709"/>
              <a:ext cx="24" cy="24"/>
            </a:xfrm>
            <a:custGeom>
              <a:avLst/>
              <a:gdLst>
                <a:gd name="T0" fmla="*/ 24 w 24"/>
                <a:gd name="T1" fmla="*/ 16 h 24"/>
                <a:gd name="T2" fmla="*/ 8 w 24"/>
                <a:gd name="T3" fmla="*/ 24 h 24"/>
                <a:gd name="T4" fmla="*/ 0 w 24"/>
                <a:gd name="T5" fmla="*/ 16 h 24"/>
                <a:gd name="T6" fmla="*/ 8 w 24"/>
                <a:gd name="T7" fmla="*/ 0 h 24"/>
                <a:gd name="T8" fmla="*/ 24 w 24"/>
                <a:gd name="T9" fmla="*/ 16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24" y="16"/>
                  </a:moveTo>
                  <a:lnTo>
                    <a:pt x="8" y="24"/>
                  </a:lnTo>
                  <a:lnTo>
                    <a:pt x="0" y="16"/>
                  </a:lnTo>
                  <a:lnTo>
                    <a:pt x="8" y="0"/>
                  </a:lnTo>
                  <a:lnTo>
                    <a:pt x="2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21" name="Freeform 889"/>
            <p:cNvSpPr>
              <a:spLocks/>
            </p:cNvSpPr>
            <p:nvPr/>
          </p:nvSpPr>
          <p:spPr bwMode="auto">
            <a:xfrm>
              <a:off x="3680" y="3709"/>
              <a:ext cx="16" cy="16"/>
            </a:xfrm>
            <a:custGeom>
              <a:avLst/>
              <a:gdLst>
                <a:gd name="T0" fmla="*/ 16 w 16"/>
                <a:gd name="T1" fmla="*/ 0 h 16"/>
                <a:gd name="T2" fmla="*/ 8 w 16"/>
                <a:gd name="T3" fmla="*/ 16 h 16"/>
                <a:gd name="T4" fmla="*/ 0 w 16"/>
                <a:gd name="T5" fmla="*/ 16 h 16"/>
                <a:gd name="T6" fmla="*/ 0 w 16"/>
                <a:gd name="T7" fmla="*/ 0 h 16"/>
                <a:gd name="T8" fmla="*/ 8 w 16"/>
                <a:gd name="T9" fmla="*/ 0 h 16"/>
                <a:gd name="T10" fmla="*/ 16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8" y="16"/>
                  </a:lnTo>
                  <a:lnTo>
                    <a:pt x="0" y="16"/>
                  </a:lnTo>
                  <a:lnTo>
                    <a:pt x="0" y="0"/>
                  </a:lnTo>
                  <a:lnTo>
                    <a:pt x="8"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22" name="Freeform 890"/>
            <p:cNvSpPr>
              <a:spLocks/>
            </p:cNvSpPr>
            <p:nvPr/>
          </p:nvSpPr>
          <p:spPr bwMode="auto">
            <a:xfrm>
              <a:off x="3672" y="3709"/>
              <a:ext cx="8" cy="16"/>
            </a:xfrm>
            <a:custGeom>
              <a:avLst/>
              <a:gdLst>
                <a:gd name="T0" fmla="*/ 8 w 8"/>
                <a:gd name="T1" fmla="*/ 0 h 16"/>
                <a:gd name="T2" fmla="*/ 8 w 8"/>
                <a:gd name="T3" fmla="*/ 16 h 16"/>
                <a:gd name="T4" fmla="*/ 0 w 8"/>
                <a:gd name="T5" fmla="*/ 16 h 16"/>
                <a:gd name="T6" fmla="*/ 0 w 8"/>
                <a:gd name="T7" fmla="*/ 0 h 16"/>
                <a:gd name="T8" fmla="*/ 8 w 8"/>
                <a:gd name="T9" fmla="*/ 0 h 16"/>
                <a:gd name="T10" fmla="*/ 8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0"/>
                  </a:moveTo>
                  <a:lnTo>
                    <a:pt x="8" y="16"/>
                  </a:lnTo>
                  <a:lnTo>
                    <a:pt x="0"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23" name="Freeform 891"/>
            <p:cNvSpPr>
              <a:spLocks/>
            </p:cNvSpPr>
            <p:nvPr/>
          </p:nvSpPr>
          <p:spPr bwMode="auto">
            <a:xfrm>
              <a:off x="3664" y="3709"/>
              <a:ext cx="8" cy="16"/>
            </a:xfrm>
            <a:custGeom>
              <a:avLst/>
              <a:gdLst>
                <a:gd name="T0" fmla="*/ 8 w 8"/>
                <a:gd name="T1" fmla="*/ 0 h 16"/>
                <a:gd name="T2" fmla="*/ 8 w 8"/>
                <a:gd name="T3" fmla="*/ 16 h 16"/>
                <a:gd name="T4" fmla="*/ 8 w 8"/>
                <a:gd name="T5" fmla="*/ 16 h 16"/>
                <a:gd name="T6" fmla="*/ 0 w 8"/>
                <a:gd name="T7" fmla="*/ 0 h 16"/>
                <a:gd name="T8" fmla="*/ 8 w 8"/>
                <a:gd name="T9" fmla="*/ 0 h 16"/>
                <a:gd name="T10" fmla="*/ 8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0"/>
                  </a:moveTo>
                  <a:lnTo>
                    <a:pt x="8"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24" name="Freeform 892"/>
            <p:cNvSpPr>
              <a:spLocks/>
            </p:cNvSpPr>
            <p:nvPr/>
          </p:nvSpPr>
          <p:spPr bwMode="auto">
            <a:xfrm>
              <a:off x="3656" y="3709"/>
              <a:ext cx="16" cy="16"/>
            </a:xfrm>
            <a:custGeom>
              <a:avLst/>
              <a:gdLst>
                <a:gd name="T0" fmla="*/ 16 w 16"/>
                <a:gd name="T1" fmla="*/ 16 h 16"/>
                <a:gd name="T2" fmla="*/ 16 w 16"/>
                <a:gd name="T3" fmla="*/ 16 h 16"/>
                <a:gd name="T4" fmla="*/ 8 w 16"/>
                <a:gd name="T5" fmla="*/ 16 h 16"/>
                <a:gd name="T6" fmla="*/ 0 w 16"/>
                <a:gd name="T7" fmla="*/ 0 h 16"/>
                <a:gd name="T8" fmla="*/ 8 w 16"/>
                <a:gd name="T9" fmla="*/ 0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16" y="16"/>
                  </a:lnTo>
                  <a:lnTo>
                    <a:pt x="8" y="16"/>
                  </a:lnTo>
                  <a:lnTo>
                    <a:pt x="0" y="0"/>
                  </a:lnTo>
                  <a:lnTo>
                    <a:pt x="8"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25" name="Freeform 893"/>
            <p:cNvSpPr>
              <a:spLocks/>
            </p:cNvSpPr>
            <p:nvPr/>
          </p:nvSpPr>
          <p:spPr bwMode="auto">
            <a:xfrm>
              <a:off x="3648" y="3709"/>
              <a:ext cx="16" cy="16"/>
            </a:xfrm>
            <a:custGeom>
              <a:avLst/>
              <a:gdLst>
                <a:gd name="T0" fmla="*/ 16 w 16"/>
                <a:gd name="T1" fmla="*/ 16 h 16"/>
                <a:gd name="T2" fmla="*/ 8 w 16"/>
                <a:gd name="T3" fmla="*/ 16 h 16"/>
                <a:gd name="T4" fmla="*/ 0 w 16"/>
                <a:gd name="T5" fmla="*/ 16 h 16"/>
                <a:gd name="T6" fmla="*/ 0 w 16"/>
                <a:gd name="T7" fmla="*/ 0 h 16"/>
                <a:gd name="T8" fmla="*/ 16 w 16"/>
                <a:gd name="T9" fmla="*/ 0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8" y="16"/>
                  </a:lnTo>
                  <a:lnTo>
                    <a:pt x="0" y="16"/>
                  </a:lnTo>
                  <a:lnTo>
                    <a:pt x="0" y="0"/>
                  </a:lnTo>
                  <a:lnTo>
                    <a:pt x="16"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26" name="Freeform 894"/>
            <p:cNvSpPr>
              <a:spLocks/>
            </p:cNvSpPr>
            <p:nvPr/>
          </p:nvSpPr>
          <p:spPr bwMode="auto">
            <a:xfrm>
              <a:off x="3640" y="3709"/>
              <a:ext cx="16" cy="16"/>
            </a:xfrm>
            <a:custGeom>
              <a:avLst/>
              <a:gdLst>
                <a:gd name="T0" fmla="*/ 8 w 16"/>
                <a:gd name="T1" fmla="*/ 16 h 16"/>
                <a:gd name="T2" fmla="*/ 8 w 16"/>
                <a:gd name="T3" fmla="*/ 16 h 16"/>
                <a:gd name="T4" fmla="*/ 0 w 16"/>
                <a:gd name="T5" fmla="*/ 16 h 16"/>
                <a:gd name="T6" fmla="*/ 0 w 16"/>
                <a:gd name="T7" fmla="*/ 0 h 16"/>
                <a:gd name="T8" fmla="*/ 16 w 16"/>
                <a:gd name="T9" fmla="*/ 0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8" y="16"/>
                  </a:lnTo>
                  <a:lnTo>
                    <a:pt x="0" y="16"/>
                  </a:lnTo>
                  <a:lnTo>
                    <a:pt x="0" y="0"/>
                  </a:lnTo>
                  <a:lnTo>
                    <a:pt x="16"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27" name="Freeform 895"/>
            <p:cNvSpPr>
              <a:spLocks/>
            </p:cNvSpPr>
            <p:nvPr/>
          </p:nvSpPr>
          <p:spPr bwMode="auto">
            <a:xfrm>
              <a:off x="3616" y="3701"/>
              <a:ext cx="24" cy="24"/>
            </a:xfrm>
            <a:custGeom>
              <a:avLst/>
              <a:gdLst>
                <a:gd name="T0" fmla="*/ 24 w 24"/>
                <a:gd name="T1" fmla="*/ 8 h 24"/>
                <a:gd name="T2" fmla="*/ 24 w 24"/>
                <a:gd name="T3" fmla="*/ 24 h 24"/>
                <a:gd name="T4" fmla="*/ 0 w 24"/>
                <a:gd name="T5" fmla="*/ 16 h 24"/>
                <a:gd name="T6" fmla="*/ 0 w 24"/>
                <a:gd name="T7" fmla="*/ 0 h 24"/>
                <a:gd name="T8" fmla="*/ 24 w 24"/>
                <a:gd name="T9" fmla="*/ 8 h 24"/>
                <a:gd name="T10" fmla="*/ 24 w 24"/>
                <a:gd name="T11" fmla="*/ 8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8"/>
                  </a:moveTo>
                  <a:lnTo>
                    <a:pt x="24" y="24"/>
                  </a:lnTo>
                  <a:lnTo>
                    <a:pt x="0" y="16"/>
                  </a:lnTo>
                  <a:lnTo>
                    <a:pt x="0"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28" name="Rectangle 896"/>
            <p:cNvSpPr>
              <a:spLocks noChangeArrowheads="1"/>
            </p:cNvSpPr>
            <p:nvPr/>
          </p:nvSpPr>
          <p:spPr bwMode="auto">
            <a:xfrm>
              <a:off x="3544" y="3517"/>
              <a:ext cx="16"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29" name="Freeform 897"/>
            <p:cNvSpPr>
              <a:spLocks/>
            </p:cNvSpPr>
            <p:nvPr/>
          </p:nvSpPr>
          <p:spPr bwMode="auto">
            <a:xfrm>
              <a:off x="3544" y="3509"/>
              <a:ext cx="16" cy="8"/>
            </a:xfrm>
            <a:custGeom>
              <a:avLst/>
              <a:gdLst>
                <a:gd name="T0" fmla="*/ 16 w 16"/>
                <a:gd name="T1" fmla="*/ 8 h 8"/>
                <a:gd name="T2" fmla="*/ 0 w 16"/>
                <a:gd name="T3" fmla="*/ 8 h 8"/>
                <a:gd name="T4" fmla="*/ 0 w 16"/>
                <a:gd name="T5" fmla="*/ 8 h 8"/>
                <a:gd name="T6" fmla="*/ 16 w 16"/>
                <a:gd name="T7" fmla="*/ 0 h 8"/>
                <a:gd name="T8" fmla="*/ 16 w 16"/>
                <a:gd name="T9" fmla="*/ 8 h 8"/>
                <a:gd name="T10" fmla="*/ 16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0" y="8"/>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30" name="Freeform 898"/>
            <p:cNvSpPr>
              <a:spLocks/>
            </p:cNvSpPr>
            <p:nvPr/>
          </p:nvSpPr>
          <p:spPr bwMode="auto">
            <a:xfrm>
              <a:off x="3544" y="3509"/>
              <a:ext cx="16" cy="8"/>
            </a:xfrm>
            <a:custGeom>
              <a:avLst/>
              <a:gdLst>
                <a:gd name="T0" fmla="*/ 16 w 16"/>
                <a:gd name="T1" fmla="*/ 0 h 8"/>
                <a:gd name="T2" fmla="*/ 0 w 16"/>
                <a:gd name="T3" fmla="*/ 8 h 8"/>
                <a:gd name="T4" fmla="*/ 0 w 16"/>
                <a:gd name="T5" fmla="*/ 8 h 8"/>
                <a:gd name="T6" fmla="*/ 8 w 16"/>
                <a:gd name="T7" fmla="*/ 0 h 8"/>
                <a:gd name="T8" fmla="*/ 16 w 16"/>
                <a:gd name="T9" fmla="*/ 0 h 8"/>
                <a:gd name="T10" fmla="*/ 16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0" y="8"/>
                  </a:lnTo>
                  <a:lnTo>
                    <a:pt x="8"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31" name="Freeform 899"/>
            <p:cNvSpPr>
              <a:spLocks/>
            </p:cNvSpPr>
            <p:nvPr/>
          </p:nvSpPr>
          <p:spPr bwMode="auto">
            <a:xfrm>
              <a:off x="3544" y="3501"/>
              <a:ext cx="8" cy="16"/>
            </a:xfrm>
            <a:custGeom>
              <a:avLst/>
              <a:gdLst>
                <a:gd name="T0" fmla="*/ 8 w 8"/>
                <a:gd name="T1" fmla="*/ 8 h 16"/>
                <a:gd name="T2" fmla="*/ 8 w 8"/>
                <a:gd name="T3" fmla="*/ 16 h 16"/>
                <a:gd name="T4" fmla="*/ 0 w 8"/>
                <a:gd name="T5" fmla="*/ 16 h 16"/>
                <a:gd name="T6" fmla="*/ 0 w 8"/>
                <a:gd name="T7" fmla="*/ 0 h 16"/>
                <a:gd name="T8" fmla="*/ 8 w 8"/>
                <a:gd name="T9" fmla="*/ 0 h 16"/>
                <a:gd name="T10" fmla="*/ 8 w 8"/>
                <a:gd name="T11" fmla="*/ 8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8"/>
                  </a:moveTo>
                  <a:lnTo>
                    <a:pt x="8" y="16"/>
                  </a:lnTo>
                  <a:lnTo>
                    <a:pt x="0" y="16"/>
                  </a:lnTo>
                  <a:lnTo>
                    <a:pt x="0" y="0"/>
                  </a:lnTo>
                  <a:lnTo>
                    <a:pt x="8" y="0"/>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32" name="Freeform 900"/>
            <p:cNvSpPr>
              <a:spLocks/>
            </p:cNvSpPr>
            <p:nvPr/>
          </p:nvSpPr>
          <p:spPr bwMode="auto">
            <a:xfrm>
              <a:off x="3536" y="3501"/>
              <a:ext cx="16" cy="24"/>
            </a:xfrm>
            <a:custGeom>
              <a:avLst/>
              <a:gdLst>
                <a:gd name="T0" fmla="*/ 8 w 16"/>
                <a:gd name="T1" fmla="*/ 0 h 24"/>
                <a:gd name="T2" fmla="*/ 16 w 16"/>
                <a:gd name="T3" fmla="*/ 16 h 24"/>
                <a:gd name="T4" fmla="*/ 8 w 16"/>
                <a:gd name="T5" fmla="*/ 24 h 24"/>
                <a:gd name="T6" fmla="*/ 0 w 16"/>
                <a:gd name="T7" fmla="*/ 8 h 24"/>
                <a:gd name="T8" fmla="*/ 8 w 16"/>
                <a:gd name="T9" fmla="*/ 0 h 24"/>
                <a:gd name="T10" fmla="*/ 8 w 16"/>
                <a:gd name="T11" fmla="*/ 0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0"/>
                  </a:moveTo>
                  <a:lnTo>
                    <a:pt x="16" y="16"/>
                  </a:lnTo>
                  <a:lnTo>
                    <a:pt x="8" y="24"/>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33" name="Freeform 901"/>
            <p:cNvSpPr>
              <a:spLocks/>
            </p:cNvSpPr>
            <p:nvPr/>
          </p:nvSpPr>
          <p:spPr bwMode="auto">
            <a:xfrm>
              <a:off x="3528" y="3509"/>
              <a:ext cx="24" cy="16"/>
            </a:xfrm>
            <a:custGeom>
              <a:avLst/>
              <a:gdLst>
                <a:gd name="T0" fmla="*/ 8 w 24"/>
                <a:gd name="T1" fmla="*/ 0 h 16"/>
                <a:gd name="T2" fmla="*/ 24 w 24"/>
                <a:gd name="T3" fmla="*/ 8 h 16"/>
                <a:gd name="T4" fmla="*/ 16 w 24"/>
                <a:gd name="T5" fmla="*/ 16 h 16"/>
                <a:gd name="T6" fmla="*/ 0 w 24"/>
                <a:gd name="T7" fmla="*/ 16 h 16"/>
                <a:gd name="T8" fmla="*/ 8 w 24"/>
                <a:gd name="T9" fmla="*/ 8 h 16"/>
                <a:gd name="T10" fmla="*/ 8 w 24"/>
                <a:gd name="T11" fmla="*/ 0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8" y="0"/>
                  </a:moveTo>
                  <a:lnTo>
                    <a:pt x="24" y="8"/>
                  </a:lnTo>
                  <a:lnTo>
                    <a:pt x="16" y="16"/>
                  </a:lnTo>
                  <a:lnTo>
                    <a:pt x="0" y="16"/>
                  </a:lnTo>
                  <a:lnTo>
                    <a:pt x="8"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34" name="Freeform 902"/>
            <p:cNvSpPr>
              <a:spLocks/>
            </p:cNvSpPr>
            <p:nvPr/>
          </p:nvSpPr>
          <p:spPr bwMode="auto">
            <a:xfrm>
              <a:off x="3528" y="3525"/>
              <a:ext cx="16" cy="8"/>
            </a:xfrm>
            <a:custGeom>
              <a:avLst/>
              <a:gdLst>
                <a:gd name="T0" fmla="*/ 0 w 16"/>
                <a:gd name="T1" fmla="*/ 0 h 8"/>
                <a:gd name="T2" fmla="*/ 16 w 16"/>
                <a:gd name="T3" fmla="*/ 0 h 8"/>
                <a:gd name="T4" fmla="*/ 16 w 16"/>
                <a:gd name="T5" fmla="*/ 8 h 8"/>
                <a:gd name="T6" fmla="*/ 0 w 16"/>
                <a:gd name="T7" fmla="*/ 8 h 8"/>
                <a:gd name="T8" fmla="*/ 0 w 16"/>
                <a:gd name="T9" fmla="*/ 0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0"/>
                  </a:lnTo>
                  <a:lnTo>
                    <a:pt x="16" y="8"/>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35" name="Freeform 903"/>
            <p:cNvSpPr>
              <a:spLocks/>
            </p:cNvSpPr>
            <p:nvPr/>
          </p:nvSpPr>
          <p:spPr bwMode="auto">
            <a:xfrm>
              <a:off x="3528" y="3533"/>
              <a:ext cx="16" cy="8"/>
            </a:xfrm>
            <a:custGeom>
              <a:avLst/>
              <a:gdLst>
                <a:gd name="T0" fmla="*/ 0 w 16"/>
                <a:gd name="T1" fmla="*/ 0 h 8"/>
                <a:gd name="T2" fmla="*/ 16 w 16"/>
                <a:gd name="T3" fmla="*/ 0 h 8"/>
                <a:gd name="T4" fmla="*/ 16 w 16"/>
                <a:gd name="T5" fmla="*/ 8 h 8"/>
                <a:gd name="T6" fmla="*/ 0 w 16"/>
                <a:gd name="T7" fmla="*/ 8 h 8"/>
                <a:gd name="T8" fmla="*/ 0 w 16"/>
                <a:gd name="T9" fmla="*/ 0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0"/>
                  </a:lnTo>
                  <a:lnTo>
                    <a:pt x="16" y="8"/>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36" name="Freeform 904"/>
            <p:cNvSpPr>
              <a:spLocks/>
            </p:cNvSpPr>
            <p:nvPr/>
          </p:nvSpPr>
          <p:spPr bwMode="auto">
            <a:xfrm>
              <a:off x="3528" y="3541"/>
              <a:ext cx="16" cy="8"/>
            </a:xfrm>
            <a:custGeom>
              <a:avLst/>
              <a:gdLst>
                <a:gd name="T0" fmla="*/ 0 w 16"/>
                <a:gd name="T1" fmla="*/ 0 h 8"/>
                <a:gd name="T2" fmla="*/ 16 w 16"/>
                <a:gd name="T3" fmla="*/ 0 h 8"/>
                <a:gd name="T4" fmla="*/ 16 w 16"/>
                <a:gd name="T5" fmla="*/ 8 h 8"/>
                <a:gd name="T6" fmla="*/ 0 w 16"/>
                <a:gd name="T7" fmla="*/ 8 h 8"/>
                <a:gd name="T8" fmla="*/ 0 w 16"/>
                <a:gd name="T9" fmla="*/ 0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0"/>
                  </a:lnTo>
                  <a:lnTo>
                    <a:pt x="16" y="8"/>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37" name="Freeform 905"/>
            <p:cNvSpPr>
              <a:spLocks/>
            </p:cNvSpPr>
            <p:nvPr/>
          </p:nvSpPr>
          <p:spPr bwMode="auto">
            <a:xfrm>
              <a:off x="3528" y="3549"/>
              <a:ext cx="24" cy="24"/>
            </a:xfrm>
            <a:custGeom>
              <a:avLst/>
              <a:gdLst>
                <a:gd name="T0" fmla="*/ 0 w 24"/>
                <a:gd name="T1" fmla="*/ 0 h 24"/>
                <a:gd name="T2" fmla="*/ 16 w 24"/>
                <a:gd name="T3" fmla="*/ 0 h 24"/>
                <a:gd name="T4" fmla="*/ 24 w 24"/>
                <a:gd name="T5" fmla="*/ 16 h 24"/>
                <a:gd name="T6" fmla="*/ 8 w 24"/>
                <a:gd name="T7" fmla="*/ 24 h 24"/>
                <a:gd name="T8" fmla="*/ 0 w 24"/>
                <a:gd name="T9" fmla="*/ 8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0"/>
                  </a:moveTo>
                  <a:lnTo>
                    <a:pt x="16" y="0"/>
                  </a:lnTo>
                  <a:lnTo>
                    <a:pt x="24" y="16"/>
                  </a:lnTo>
                  <a:lnTo>
                    <a:pt x="8" y="24"/>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38" name="Rectangle 906"/>
            <p:cNvSpPr>
              <a:spLocks noChangeArrowheads="1"/>
            </p:cNvSpPr>
            <p:nvPr/>
          </p:nvSpPr>
          <p:spPr bwMode="auto">
            <a:xfrm>
              <a:off x="3504" y="3485"/>
              <a:ext cx="16"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39" name="Freeform 907"/>
            <p:cNvSpPr>
              <a:spLocks/>
            </p:cNvSpPr>
            <p:nvPr/>
          </p:nvSpPr>
          <p:spPr bwMode="auto">
            <a:xfrm>
              <a:off x="3504" y="3469"/>
              <a:ext cx="16" cy="16"/>
            </a:xfrm>
            <a:custGeom>
              <a:avLst/>
              <a:gdLst>
                <a:gd name="T0" fmla="*/ 0 w 16"/>
                <a:gd name="T1" fmla="*/ 16 h 16"/>
                <a:gd name="T2" fmla="*/ 0 w 16"/>
                <a:gd name="T3" fmla="*/ 16 h 16"/>
                <a:gd name="T4" fmla="*/ 0 w 16"/>
                <a:gd name="T5" fmla="*/ 0 h 16"/>
                <a:gd name="T6" fmla="*/ 16 w 16"/>
                <a:gd name="T7" fmla="*/ 8 h 16"/>
                <a:gd name="T8" fmla="*/ 16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16"/>
                  </a:lnTo>
                  <a:lnTo>
                    <a:pt x="0" y="0"/>
                  </a:lnTo>
                  <a:lnTo>
                    <a:pt x="16" y="8"/>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40" name="Freeform 908"/>
            <p:cNvSpPr>
              <a:spLocks/>
            </p:cNvSpPr>
            <p:nvPr/>
          </p:nvSpPr>
          <p:spPr bwMode="auto">
            <a:xfrm>
              <a:off x="3504" y="3461"/>
              <a:ext cx="16" cy="16"/>
            </a:xfrm>
            <a:custGeom>
              <a:avLst/>
              <a:gdLst>
                <a:gd name="T0" fmla="*/ 0 w 16"/>
                <a:gd name="T1" fmla="*/ 8 h 16"/>
                <a:gd name="T2" fmla="*/ 0 w 16"/>
                <a:gd name="T3" fmla="*/ 8 h 16"/>
                <a:gd name="T4" fmla="*/ 8 w 16"/>
                <a:gd name="T5" fmla="*/ 0 h 16"/>
                <a:gd name="T6" fmla="*/ 16 w 16"/>
                <a:gd name="T7" fmla="*/ 8 h 16"/>
                <a:gd name="T8" fmla="*/ 16 w 16"/>
                <a:gd name="T9" fmla="*/ 16 h 16"/>
                <a:gd name="T10" fmla="*/ 0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0" y="8"/>
                  </a:lnTo>
                  <a:lnTo>
                    <a:pt x="8" y="0"/>
                  </a:lnTo>
                  <a:lnTo>
                    <a:pt x="16" y="8"/>
                  </a:lnTo>
                  <a:lnTo>
                    <a:pt x="16"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41" name="Freeform 909"/>
            <p:cNvSpPr>
              <a:spLocks/>
            </p:cNvSpPr>
            <p:nvPr/>
          </p:nvSpPr>
          <p:spPr bwMode="auto">
            <a:xfrm>
              <a:off x="3512" y="3453"/>
              <a:ext cx="16" cy="24"/>
            </a:xfrm>
            <a:custGeom>
              <a:avLst/>
              <a:gdLst>
                <a:gd name="T0" fmla="*/ 0 w 16"/>
                <a:gd name="T1" fmla="*/ 8 h 24"/>
                <a:gd name="T2" fmla="*/ 0 w 16"/>
                <a:gd name="T3" fmla="*/ 8 h 24"/>
                <a:gd name="T4" fmla="*/ 8 w 16"/>
                <a:gd name="T5" fmla="*/ 0 h 24"/>
                <a:gd name="T6" fmla="*/ 16 w 16"/>
                <a:gd name="T7" fmla="*/ 8 h 24"/>
                <a:gd name="T8" fmla="*/ 8 w 16"/>
                <a:gd name="T9" fmla="*/ 24 h 24"/>
                <a:gd name="T10" fmla="*/ 0 w 16"/>
                <a:gd name="T11" fmla="*/ 8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0" y="8"/>
                  </a:moveTo>
                  <a:lnTo>
                    <a:pt x="0" y="8"/>
                  </a:lnTo>
                  <a:lnTo>
                    <a:pt x="8" y="0"/>
                  </a:lnTo>
                  <a:lnTo>
                    <a:pt x="16" y="8"/>
                  </a:lnTo>
                  <a:lnTo>
                    <a:pt x="8" y="24"/>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42" name="Freeform 910"/>
            <p:cNvSpPr>
              <a:spLocks/>
            </p:cNvSpPr>
            <p:nvPr/>
          </p:nvSpPr>
          <p:spPr bwMode="auto">
            <a:xfrm>
              <a:off x="3440" y="3597"/>
              <a:ext cx="24" cy="24"/>
            </a:xfrm>
            <a:custGeom>
              <a:avLst/>
              <a:gdLst>
                <a:gd name="T0" fmla="*/ 24 w 24"/>
                <a:gd name="T1" fmla="*/ 8 h 24"/>
                <a:gd name="T2" fmla="*/ 8 w 24"/>
                <a:gd name="T3" fmla="*/ 24 h 24"/>
                <a:gd name="T4" fmla="*/ 0 w 24"/>
                <a:gd name="T5" fmla="*/ 8 h 24"/>
                <a:gd name="T6" fmla="*/ 16 w 24"/>
                <a:gd name="T7" fmla="*/ 0 h 24"/>
                <a:gd name="T8" fmla="*/ 24 w 24"/>
                <a:gd name="T9" fmla="*/ 8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24" y="8"/>
                  </a:moveTo>
                  <a:lnTo>
                    <a:pt x="8" y="24"/>
                  </a:lnTo>
                  <a:lnTo>
                    <a:pt x="0" y="8"/>
                  </a:lnTo>
                  <a:lnTo>
                    <a:pt x="16"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43" name="Freeform 911"/>
            <p:cNvSpPr>
              <a:spLocks/>
            </p:cNvSpPr>
            <p:nvPr/>
          </p:nvSpPr>
          <p:spPr bwMode="auto">
            <a:xfrm>
              <a:off x="3440" y="3589"/>
              <a:ext cx="16" cy="24"/>
            </a:xfrm>
            <a:custGeom>
              <a:avLst/>
              <a:gdLst>
                <a:gd name="T0" fmla="*/ 16 w 16"/>
                <a:gd name="T1" fmla="*/ 8 h 24"/>
                <a:gd name="T2" fmla="*/ 0 w 16"/>
                <a:gd name="T3" fmla="*/ 24 h 24"/>
                <a:gd name="T4" fmla="*/ 0 w 16"/>
                <a:gd name="T5" fmla="*/ 16 h 24"/>
                <a:gd name="T6" fmla="*/ 8 w 16"/>
                <a:gd name="T7" fmla="*/ 0 h 24"/>
                <a:gd name="T8" fmla="*/ 8 w 16"/>
                <a:gd name="T9" fmla="*/ 8 h 24"/>
                <a:gd name="T10" fmla="*/ 16 w 16"/>
                <a:gd name="T11" fmla="*/ 8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16" y="8"/>
                  </a:moveTo>
                  <a:lnTo>
                    <a:pt x="0" y="24"/>
                  </a:lnTo>
                  <a:lnTo>
                    <a:pt x="0" y="16"/>
                  </a:lnTo>
                  <a:lnTo>
                    <a:pt x="8" y="0"/>
                  </a:lnTo>
                  <a:lnTo>
                    <a:pt x="8" y="8"/>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44" name="Freeform 912"/>
            <p:cNvSpPr>
              <a:spLocks/>
            </p:cNvSpPr>
            <p:nvPr/>
          </p:nvSpPr>
          <p:spPr bwMode="auto">
            <a:xfrm>
              <a:off x="3440" y="3589"/>
              <a:ext cx="8" cy="16"/>
            </a:xfrm>
            <a:custGeom>
              <a:avLst/>
              <a:gdLst>
                <a:gd name="T0" fmla="*/ 8 w 8"/>
                <a:gd name="T1" fmla="*/ 0 h 16"/>
                <a:gd name="T2" fmla="*/ 0 w 8"/>
                <a:gd name="T3" fmla="*/ 16 h 16"/>
                <a:gd name="T4" fmla="*/ 0 w 8"/>
                <a:gd name="T5" fmla="*/ 16 h 16"/>
                <a:gd name="T6" fmla="*/ 0 w 8"/>
                <a:gd name="T7" fmla="*/ 0 h 16"/>
                <a:gd name="T8" fmla="*/ 8 w 8"/>
                <a:gd name="T9" fmla="*/ 0 h 16"/>
                <a:gd name="T10" fmla="*/ 8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0"/>
                  </a:moveTo>
                  <a:lnTo>
                    <a:pt x="0"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45" name="Freeform 913"/>
            <p:cNvSpPr>
              <a:spLocks/>
            </p:cNvSpPr>
            <p:nvPr/>
          </p:nvSpPr>
          <p:spPr bwMode="auto">
            <a:xfrm>
              <a:off x="3432" y="3589"/>
              <a:ext cx="8" cy="16"/>
            </a:xfrm>
            <a:custGeom>
              <a:avLst/>
              <a:gdLst>
                <a:gd name="T0" fmla="*/ 8 w 8"/>
                <a:gd name="T1" fmla="*/ 0 h 16"/>
                <a:gd name="T2" fmla="*/ 8 w 8"/>
                <a:gd name="T3" fmla="*/ 16 h 16"/>
                <a:gd name="T4" fmla="*/ 0 w 8"/>
                <a:gd name="T5" fmla="*/ 16 h 16"/>
                <a:gd name="T6" fmla="*/ 0 w 8"/>
                <a:gd name="T7" fmla="*/ 0 h 16"/>
                <a:gd name="T8" fmla="*/ 0 w 8"/>
                <a:gd name="T9" fmla="*/ 0 h 16"/>
                <a:gd name="T10" fmla="*/ 8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0"/>
                  </a:moveTo>
                  <a:lnTo>
                    <a:pt x="8" y="16"/>
                  </a:lnTo>
                  <a:lnTo>
                    <a:pt x="0"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46" name="Freeform 914"/>
            <p:cNvSpPr>
              <a:spLocks/>
            </p:cNvSpPr>
            <p:nvPr/>
          </p:nvSpPr>
          <p:spPr bwMode="auto">
            <a:xfrm>
              <a:off x="3424" y="3589"/>
              <a:ext cx="16" cy="24"/>
            </a:xfrm>
            <a:custGeom>
              <a:avLst/>
              <a:gdLst>
                <a:gd name="T0" fmla="*/ 8 w 16"/>
                <a:gd name="T1" fmla="*/ 0 h 24"/>
                <a:gd name="T2" fmla="*/ 16 w 16"/>
                <a:gd name="T3" fmla="*/ 16 h 24"/>
                <a:gd name="T4" fmla="*/ 8 w 16"/>
                <a:gd name="T5" fmla="*/ 24 h 24"/>
                <a:gd name="T6" fmla="*/ 0 w 16"/>
                <a:gd name="T7" fmla="*/ 8 h 24"/>
                <a:gd name="T8" fmla="*/ 8 w 16"/>
                <a:gd name="T9" fmla="*/ 8 h 24"/>
                <a:gd name="T10" fmla="*/ 8 w 16"/>
                <a:gd name="T11" fmla="*/ 0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0"/>
                  </a:moveTo>
                  <a:lnTo>
                    <a:pt x="16" y="16"/>
                  </a:lnTo>
                  <a:lnTo>
                    <a:pt x="8" y="24"/>
                  </a:lnTo>
                  <a:lnTo>
                    <a:pt x="0" y="8"/>
                  </a:lnTo>
                  <a:lnTo>
                    <a:pt x="8"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47" name="Freeform 915"/>
            <p:cNvSpPr>
              <a:spLocks/>
            </p:cNvSpPr>
            <p:nvPr/>
          </p:nvSpPr>
          <p:spPr bwMode="auto">
            <a:xfrm>
              <a:off x="3424" y="3597"/>
              <a:ext cx="8" cy="16"/>
            </a:xfrm>
            <a:custGeom>
              <a:avLst/>
              <a:gdLst>
                <a:gd name="T0" fmla="*/ 0 w 8"/>
                <a:gd name="T1" fmla="*/ 0 h 16"/>
                <a:gd name="T2" fmla="*/ 8 w 8"/>
                <a:gd name="T3" fmla="*/ 8 h 16"/>
                <a:gd name="T4" fmla="*/ 8 w 8"/>
                <a:gd name="T5" fmla="*/ 16 h 16"/>
                <a:gd name="T6" fmla="*/ 0 w 8"/>
                <a:gd name="T7" fmla="*/ 0 h 16"/>
                <a:gd name="T8" fmla="*/ 0 w 8"/>
                <a:gd name="T9" fmla="*/ 0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8" y="8"/>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48" name="Freeform 916"/>
            <p:cNvSpPr>
              <a:spLocks/>
            </p:cNvSpPr>
            <p:nvPr/>
          </p:nvSpPr>
          <p:spPr bwMode="auto">
            <a:xfrm>
              <a:off x="3424" y="3597"/>
              <a:ext cx="8" cy="16"/>
            </a:xfrm>
            <a:custGeom>
              <a:avLst/>
              <a:gdLst>
                <a:gd name="T0" fmla="*/ 0 w 8"/>
                <a:gd name="T1" fmla="*/ 0 h 16"/>
                <a:gd name="T2" fmla="*/ 0 w 8"/>
                <a:gd name="T3" fmla="*/ 0 h 16"/>
                <a:gd name="T4" fmla="*/ 0 w 8"/>
                <a:gd name="T5" fmla="*/ 0 h 16"/>
                <a:gd name="T6" fmla="*/ 8 w 8"/>
                <a:gd name="T7" fmla="*/ 16 h 16"/>
                <a:gd name="T8" fmla="*/ 8 w 8"/>
                <a:gd name="T9" fmla="*/ 16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0" y="0"/>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49" name="Freeform 917"/>
            <p:cNvSpPr>
              <a:spLocks/>
            </p:cNvSpPr>
            <p:nvPr/>
          </p:nvSpPr>
          <p:spPr bwMode="auto">
            <a:xfrm>
              <a:off x="3424" y="3597"/>
              <a:ext cx="8" cy="16"/>
            </a:xfrm>
            <a:custGeom>
              <a:avLst/>
              <a:gdLst>
                <a:gd name="T0" fmla="*/ 8 w 8"/>
                <a:gd name="T1" fmla="*/ 16 h 16"/>
                <a:gd name="T2" fmla="*/ 0 w 8"/>
                <a:gd name="T3" fmla="*/ 0 h 16"/>
                <a:gd name="T4" fmla="*/ 8 w 8"/>
                <a:gd name="T5" fmla="*/ 0 h 16"/>
                <a:gd name="T6" fmla="*/ 8 w 8"/>
                <a:gd name="T7" fmla="*/ 16 h 16"/>
                <a:gd name="T8" fmla="*/ 8 w 8"/>
                <a:gd name="T9" fmla="*/ 16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0" y="0"/>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50" name="Freeform 918"/>
            <p:cNvSpPr>
              <a:spLocks/>
            </p:cNvSpPr>
            <p:nvPr/>
          </p:nvSpPr>
          <p:spPr bwMode="auto">
            <a:xfrm>
              <a:off x="3432" y="3589"/>
              <a:ext cx="16" cy="24"/>
            </a:xfrm>
            <a:custGeom>
              <a:avLst/>
              <a:gdLst>
                <a:gd name="T0" fmla="*/ 0 w 16"/>
                <a:gd name="T1" fmla="*/ 24 h 24"/>
                <a:gd name="T2" fmla="*/ 0 w 16"/>
                <a:gd name="T3" fmla="*/ 8 h 24"/>
                <a:gd name="T4" fmla="*/ 8 w 16"/>
                <a:gd name="T5" fmla="*/ 0 h 24"/>
                <a:gd name="T6" fmla="*/ 16 w 16"/>
                <a:gd name="T7" fmla="*/ 16 h 24"/>
                <a:gd name="T8" fmla="*/ 8 w 16"/>
                <a:gd name="T9" fmla="*/ 16 h 24"/>
                <a:gd name="T10" fmla="*/ 0 w 16"/>
                <a:gd name="T11" fmla="*/ 24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0" y="24"/>
                  </a:moveTo>
                  <a:lnTo>
                    <a:pt x="0" y="8"/>
                  </a:lnTo>
                  <a:lnTo>
                    <a:pt x="8" y="0"/>
                  </a:lnTo>
                  <a:lnTo>
                    <a:pt x="16" y="16"/>
                  </a:lnTo>
                  <a:lnTo>
                    <a:pt x="8" y="16"/>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51" name="Freeform 919"/>
            <p:cNvSpPr>
              <a:spLocks/>
            </p:cNvSpPr>
            <p:nvPr/>
          </p:nvSpPr>
          <p:spPr bwMode="auto">
            <a:xfrm>
              <a:off x="3440" y="3581"/>
              <a:ext cx="16" cy="24"/>
            </a:xfrm>
            <a:custGeom>
              <a:avLst/>
              <a:gdLst>
                <a:gd name="T0" fmla="*/ 8 w 16"/>
                <a:gd name="T1" fmla="*/ 24 h 24"/>
                <a:gd name="T2" fmla="*/ 0 w 16"/>
                <a:gd name="T3" fmla="*/ 8 h 24"/>
                <a:gd name="T4" fmla="*/ 0 w 16"/>
                <a:gd name="T5" fmla="*/ 0 h 24"/>
                <a:gd name="T6" fmla="*/ 16 w 16"/>
                <a:gd name="T7" fmla="*/ 16 h 24"/>
                <a:gd name="T8" fmla="*/ 8 w 16"/>
                <a:gd name="T9" fmla="*/ 24 h 24"/>
                <a:gd name="T10" fmla="*/ 8 w 16"/>
                <a:gd name="T11" fmla="*/ 24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24"/>
                  </a:moveTo>
                  <a:lnTo>
                    <a:pt x="0" y="8"/>
                  </a:lnTo>
                  <a:lnTo>
                    <a:pt x="0" y="0"/>
                  </a:lnTo>
                  <a:lnTo>
                    <a:pt x="16" y="16"/>
                  </a:lnTo>
                  <a:lnTo>
                    <a:pt x="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52" name="Freeform 920"/>
            <p:cNvSpPr>
              <a:spLocks/>
            </p:cNvSpPr>
            <p:nvPr/>
          </p:nvSpPr>
          <p:spPr bwMode="auto">
            <a:xfrm>
              <a:off x="3440" y="3581"/>
              <a:ext cx="24" cy="16"/>
            </a:xfrm>
            <a:custGeom>
              <a:avLst/>
              <a:gdLst>
                <a:gd name="T0" fmla="*/ 16 w 24"/>
                <a:gd name="T1" fmla="*/ 16 h 16"/>
                <a:gd name="T2" fmla="*/ 0 w 24"/>
                <a:gd name="T3" fmla="*/ 0 h 16"/>
                <a:gd name="T4" fmla="*/ 8 w 24"/>
                <a:gd name="T5" fmla="*/ 0 h 16"/>
                <a:gd name="T6" fmla="*/ 24 w 24"/>
                <a:gd name="T7" fmla="*/ 8 h 16"/>
                <a:gd name="T8" fmla="*/ 16 w 24"/>
                <a:gd name="T9" fmla="*/ 16 h 16"/>
                <a:gd name="T10" fmla="*/ 16 w 24"/>
                <a:gd name="T11" fmla="*/ 16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16" y="16"/>
                  </a:moveTo>
                  <a:lnTo>
                    <a:pt x="0" y="0"/>
                  </a:lnTo>
                  <a:lnTo>
                    <a:pt x="8" y="0"/>
                  </a:lnTo>
                  <a:lnTo>
                    <a:pt x="24" y="8"/>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53" name="Freeform 921"/>
            <p:cNvSpPr>
              <a:spLocks/>
            </p:cNvSpPr>
            <p:nvPr/>
          </p:nvSpPr>
          <p:spPr bwMode="auto">
            <a:xfrm>
              <a:off x="3448" y="3565"/>
              <a:ext cx="24" cy="24"/>
            </a:xfrm>
            <a:custGeom>
              <a:avLst/>
              <a:gdLst>
                <a:gd name="T0" fmla="*/ 0 w 24"/>
                <a:gd name="T1" fmla="*/ 16 h 24"/>
                <a:gd name="T2" fmla="*/ 0 w 24"/>
                <a:gd name="T3" fmla="*/ 8 h 24"/>
                <a:gd name="T4" fmla="*/ 8 w 24"/>
                <a:gd name="T5" fmla="*/ 0 h 24"/>
                <a:gd name="T6" fmla="*/ 24 w 24"/>
                <a:gd name="T7" fmla="*/ 16 h 24"/>
                <a:gd name="T8" fmla="*/ 16 w 24"/>
                <a:gd name="T9" fmla="*/ 24 h 24"/>
                <a:gd name="T10" fmla="*/ 0 w 24"/>
                <a:gd name="T11" fmla="*/ 16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6"/>
                  </a:moveTo>
                  <a:lnTo>
                    <a:pt x="0" y="8"/>
                  </a:lnTo>
                  <a:lnTo>
                    <a:pt x="8" y="0"/>
                  </a:lnTo>
                  <a:lnTo>
                    <a:pt x="24" y="16"/>
                  </a:lnTo>
                  <a:lnTo>
                    <a:pt x="16"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54" name="Freeform 922"/>
            <p:cNvSpPr>
              <a:spLocks/>
            </p:cNvSpPr>
            <p:nvPr/>
          </p:nvSpPr>
          <p:spPr bwMode="auto">
            <a:xfrm>
              <a:off x="4032" y="3645"/>
              <a:ext cx="24" cy="24"/>
            </a:xfrm>
            <a:custGeom>
              <a:avLst/>
              <a:gdLst>
                <a:gd name="T0" fmla="*/ 24 w 24"/>
                <a:gd name="T1" fmla="*/ 16 h 24"/>
                <a:gd name="T2" fmla="*/ 24 w 24"/>
                <a:gd name="T3" fmla="*/ 24 h 24"/>
                <a:gd name="T4" fmla="*/ 0 w 24"/>
                <a:gd name="T5" fmla="*/ 16 h 24"/>
                <a:gd name="T6" fmla="*/ 8 w 24"/>
                <a:gd name="T7" fmla="*/ 0 h 24"/>
                <a:gd name="T8" fmla="*/ 24 w 24"/>
                <a:gd name="T9" fmla="*/ 16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24" y="16"/>
                  </a:moveTo>
                  <a:lnTo>
                    <a:pt x="24" y="24"/>
                  </a:lnTo>
                  <a:lnTo>
                    <a:pt x="0" y="16"/>
                  </a:lnTo>
                  <a:lnTo>
                    <a:pt x="8" y="0"/>
                  </a:lnTo>
                  <a:lnTo>
                    <a:pt x="2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55" name="Freeform 923"/>
            <p:cNvSpPr>
              <a:spLocks/>
            </p:cNvSpPr>
            <p:nvPr/>
          </p:nvSpPr>
          <p:spPr bwMode="auto">
            <a:xfrm>
              <a:off x="4008" y="3637"/>
              <a:ext cx="32" cy="24"/>
            </a:xfrm>
            <a:custGeom>
              <a:avLst/>
              <a:gdLst>
                <a:gd name="T0" fmla="*/ 24 w 32"/>
                <a:gd name="T1" fmla="*/ 24 h 24"/>
                <a:gd name="T2" fmla="*/ 24 w 32"/>
                <a:gd name="T3" fmla="*/ 24 h 24"/>
                <a:gd name="T4" fmla="*/ 0 w 32"/>
                <a:gd name="T5" fmla="*/ 16 h 24"/>
                <a:gd name="T6" fmla="*/ 16 w 32"/>
                <a:gd name="T7" fmla="*/ 0 h 24"/>
                <a:gd name="T8" fmla="*/ 32 w 32"/>
                <a:gd name="T9" fmla="*/ 16 h 24"/>
                <a:gd name="T10" fmla="*/ 24 w 32"/>
                <a:gd name="T11" fmla="*/ 24 h 24"/>
                <a:gd name="T12" fmla="*/ 0 60000 65536"/>
                <a:gd name="T13" fmla="*/ 0 60000 65536"/>
                <a:gd name="T14" fmla="*/ 0 60000 65536"/>
                <a:gd name="T15" fmla="*/ 0 60000 65536"/>
                <a:gd name="T16" fmla="*/ 0 60000 65536"/>
                <a:gd name="T17" fmla="*/ 0 60000 65536"/>
                <a:gd name="T18" fmla="*/ 0 w 32"/>
                <a:gd name="T19" fmla="*/ 0 h 24"/>
                <a:gd name="T20" fmla="*/ 32 w 3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2" h="24">
                  <a:moveTo>
                    <a:pt x="24" y="24"/>
                  </a:moveTo>
                  <a:lnTo>
                    <a:pt x="24" y="24"/>
                  </a:lnTo>
                  <a:lnTo>
                    <a:pt x="0" y="16"/>
                  </a:lnTo>
                  <a:lnTo>
                    <a:pt x="16" y="0"/>
                  </a:lnTo>
                  <a:lnTo>
                    <a:pt x="32" y="16"/>
                  </a:lnTo>
                  <a:lnTo>
                    <a:pt x="2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56" name="Freeform 924"/>
            <p:cNvSpPr>
              <a:spLocks/>
            </p:cNvSpPr>
            <p:nvPr/>
          </p:nvSpPr>
          <p:spPr bwMode="auto">
            <a:xfrm>
              <a:off x="3976" y="3589"/>
              <a:ext cx="24" cy="24"/>
            </a:xfrm>
            <a:custGeom>
              <a:avLst/>
              <a:gdLst>
                <a:gd name="T0" fmla="*/ 8 w 24"/>
                <a:gd name="T1" fmla="*/ 0 h 24"/>
                <a:gd name="T2" fmla="*/ 24 w 24"/>
                <a:gd name="T3" fmla="*/ 8 h 24"/>
                <a:gd name="T4" fmla="*/ 16 w 24"/>
                <a:gd name="T5" fmla="*/ 24 h 24"/>
                <a:gd name="T6" fmla="*/ 0 w 24"/>
                <a:gd name="T7" fmla="*/ 16 h 24"/>
                <a:gd name="T8" fmla="*/ 8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8" y="0"/>
                  </a:moveTo>
                  <a:lnTo>
                    <a:pt x="24" y="8"/>
                  </a:lnTo>
                  <a:lnTo>
                    <a:pt x="16" y="24"/>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57" name="Freeform 925"/>
            <p:cNvSpPr>
              <a:spLocks/>
            </p:cNvSpPr>
            <p:nvPr/>
          </p:nvSpPr>
          <p:spPr bwMode="auto">
            <a:xfrm>
              <a:off x="3976" y="3605"/>
              <a:ext cx="16" cy="16"/>
            </a:xfrm>
            <a:custGeom>
              <a:avLst/>
              <a:gdLst>
                <a:gd name="T0" fmla="*/ 16 w 16"/>
                <a:gd name="T1" fmla="*/ 8 h 16"/>
                <a:gd name="T2" fmla="*/ 16 w 16"/>
                <a:gd name="T3" fmla="*/ 8 h 16"/>
                <a:gd name="T4" fmla="*/ 8 w 16"/>
                <a:gd name="T5" fmla="*/ 16 h 16"/>
                <a:gd name="T6" fmla="*/ 0 w 16"/>
                <a:gd name="T7" fmla="*/ 8 h 16"/>
                <a:gd name="T8" fmla="*/ 0 w 16"/>
                <a:gd name="T9" fmla="*/ 0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8"/>
                  </a:lnTo>
                  <a:lnTo>
                    <a:pt x="8" y="16"/>
                  </a:lnTo>
                  <a:lnTo>
                    <a:pt x="0" y="8"/>
                  </a:lnTo>
                  <a:lnTo>
                    <a:pt x="0"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58" name="Freeform 926"/>
            <p:cNvSpPr>
              <a:spLocks/>
            </p:cNvSpPr>
            <p:nvPr/>
          </p:nvSpPr>
          <p:spPr bwMode="auto">
            <a:xfrm>
              <a:off x="3968" y="3613"/>
              <a:ext cx="16" cy="16"/>
            </a:xfrm>
            <a:custGeom>
              <a:avLst/>
              <a:gdLst>
                <a:gd name="T0" fmla="*/ 16 w 16"/>
                <a:gd name="T1" fmla="*/ 8 h 16"/>
                <a:gd name="T2" fmla="*/ 16 w 16"/>
                <a:gd name="T3" fmla="*/ 8 h 16"/>
                <a:gd name="T4" fmla="*/ 16 w 16"/>
                <a:gd name="T5" fmla="*/ 16 h 16"/>
                <a:gd name="T6" fmla="*/ 0 w 16"/>
                <a:gd name="T7" fmla="*/ 8 h 16"/>
                <a:gd name="T8" fmla="*/ 8 w 16"/>
                <a:gd name="T9" fmla="*/ 0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8"/>
                  </a:lnTo>
                  <a:lnTo>
                    <a:pt x="16" y="16"/>
                  </a:lnTo>
                  <a:lnTo>
                    <a:pt x="0" y="8"/>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59" name="Freeform 927"/>
            <p:cNvSpPr>
              <a:spLocks/>
            </p:cNvSpPr>
            <p:nvPr/>
          </p:nvSpPr>
          <p:spPr bwMode="auto">
            <a:xfrm>
              <a:off x="3976" y="3613"/>
              <a:ext cx="8" cy="16"/>
            </a:xfrm>
            <a:custGeom>
              <a:avLst/>
              <a:gdLst>
                <a:gd name="T0" fmla="*/ 8 w 8"/>
                <a:gd name="T1" fmla="*/ 16 h 16"/>
                <a:gd name="T2" fmla="*/ 0 w 8"/>
                <a:gd name="T3" fmla="*/ 16 h 16"/>
                <a:gd name="T4" fmla="*/ 0 w 8"/>
                <a:gd name="T5" fmla="*/ 16 h 16"/>
                <a:gd name="T6" fmla="*/ 0 w 8"/>
                <a:gd name="T7" fmla="*/ 0 h 16"/>
                <a:gd name="T8" fmla="*/ 0 w 8"/>
                <a:gd name="T9" fmla="*/ 0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0" y="16"/>
                  </a:lnTo>
                  <a:lnTo>
                    <a:pt x="0"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60" name="Freeform 928"/>
            <p:cNvSpPr>
              <a:spLocks/>
            </p:cNvSpPr>
            <p:nvPr/>
          </p:nvSpPr>
          <p:spPr bwMode="auto">
            <a:xfrm>
              <a:off x="3968" y="3613"/>
              <a:ext cx="16" cy="16"/>
            </a:xfrm>
            <a:custGeom>
              <a:avLst/>
              <a:gdLst>
                <a:gd name="T0" fmla="*/ 8 w 16"/>
                <a:gd name="T1" fmla="*/ 16 h 16"/>
                <a:gd name="T2" fmla="*/ 0 w 16"/>
                <a:gd name="T3" fmla="*/ 16 h 16"/>
                <a:gd name="T4" fmla="*/ 0 w 16"/>
                <a:gd name="T5" fmla="*/ 8 h 16"/>
                <a:gd name="T6" fmla="*/ 8 w 16"/>
                <a:gd name="T7" fmla="*/ 0 h 16"/>
                <a:gd name="T8" fmla="*/ 16 w 16"/>
                <a:gd name="T9" fmla="*/ 8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0" y="16"/>
                  </a:lnTo>
                  <a:lnTo>
                    <a:pt x="0" y="8"/>
                  </a:lnTo>
                  <a:lnTo>
                    <a:pt x="8" y="0"/>
                  </a:lnTo>
                  <a:lnTo>
                    <a:pt x="16"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61" name="Freeform 929"/>
            <p:cNvSpPr>
              <a:spLocks/>
            </p:cNvSpPr>
            <p:nvPr/>
          </p:nvSpPr>
          <p:spPr bwMode="auto">
            <a:xfrm>
              <a:off x="3960" y="3605"/>
              <a:ext cx="24" cy="16"/>
            </a:xfrm>
            <a:custGeom>
              <a:avLst/>
              <a:gdLst>
                <a:gd name="T0" fmla="*/ 8 w 24"/>
                <a:gd name="T1" fmla="*/ 16 h 16"/>
                <a:gd name="T2" fmla="*/ 8 w 24"/>
                <a:gd name="T3" fmla="*/ 16 h 16"/>
                <a:gd name="T4" fmla="*/ 0 w 24"/>
                <a:gd name="T5" fmla="*/ 0 h 16"/>
                <a:gd name="T6" fmla="*/ 16 w 24"/>
                <a:gd name="T7" fmla="*/ 0 h 16"/>
                <a:gd name="T8" fmla="*/ 24 w 24"/>
                <a:gd name="T9" fmla="*/ 8 h 16"/>
                <a:gd name="T10" fmla="*/ 8 w 24"/>
                <a:gd name="T11" fmla="*/ 16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8" y="16"/>
                  </a:moveTo>
                  <a:lnTo>
                    <a:pt x="8" y="16"/>
                  </a:lnTo>
                  <a:lnTo>
                    <a:pt x="0" y="0"/>
                  </a:lnTo>
                  <a:lnTo>
                    <a:pt x="16" y="0"/>
                  </a:lnTo>
                  <a:lnTo>
                    <a:pt x="24"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62" name="Freeform 930"/>
            <p:cNvSpPr>
              <a:spLocks/>
            </p:cNvSpPr>
            <p:nvPr/>
          </p:nvSpPr>
          <p:spPr bwMode="auto">
            <a:xfrm>
              <a:off x="3960" y="3589"/>
              <a:ext cx="16" cy="16"/>
            </a:xfrm>
            <a:custGeom>
              <a:avLst/>
              <a:gdLst>
                <a:gd name="T0" fmla="*/ 0 w 16"/>
                <a:gd name="T1" fmla="*/ 16 h 16"/>
                <a:gd name="T2" fmla="*/ 0 w 16"/>
                <a:gd name="T3" fmla="*/ 16 h 16"/>
                <a:gd name="T4" fmla="*/ 0 w 16"/>
                <a:gd name="T5" fmla="*/ 0 h 16"/>
                <a:gd name="T6" fmla="*/ 16 w 16"/>
                <a:gd name="T7" fmla="*/ 0 h 16"/>
                <a:gd name="T8" fmla="*/ 16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16"/>
                  </a:lnTo>
                  <a:lnTo>
                    <a:pt x="0" y="0"/>
                  </a:lnTo>
                  <a:lnTo>
                    <a:pt x="16" y="0"/>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63" name="Freeform 931"/>
            <p:cNvSpPr>
              <a:spLocks/>
            </p:cNvSpPr>
            <p:nvPr/>
          </p:nvSpPr>
          <p:spPr bwMode="auto">
            <a:xfrm>
              <a:off x="3960" y="3573"/>
              <a:ext cx="16" cy="16"/>
            </a:xfrm>
            <a:custGeom>
              <a:avLst/>
              <a:gdLst>
                <a:gd name="T0" fmla="*/ 0 w 16"/>
                <a:gd name="T1" fmla="*/ 16 h 16"/>
                <a:gd name="T2" fmla="*/ 0 w 16"/>
                <a:gd name="T3" fmla="*/ 16 h 16"/>
                <a:gd name="T4" fmla="*/ 0 w 16"/>
                <a:gd name="T5" fmla="*/ 0 h 16"/>
                <a:gd name="T6" fmla="*/ 16 w 16"/>
                <a:gd name="T7" fmla="*/ 0 h 16"/>
                <a:gd name="T8" fmla="*/ 16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16"/>
                  </a:lnTo>
                  <a:lnTo>
                    <a:pt x="0" y="0"/>
                  </a:lnTo>
                  <a:lnTo>
                    <a:pt x="16" y="0"/>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64" name="Freeform 932"/>
            <p:cNvSpPr>
              <a:spLocks/>
            </p:cNvSpPr>
            <p:nvPr/>
          </p:nvSpPr>
          <p:spPr bwMode="auto">
            <a:xfrm>
              <a:off x="3960" y="3565"/>
              <a:ext cx="16" cy="16"/>
            </a:xfrm>
            <a:custGeom>
              <a:avLst/>
              <a:gdLst>
                <a:gd name="T0" fmla="*/ 16 w 16"/>
                <a:gd name="T1" fmla="*/ 8 h 16"/>
                <a:gd name="T2" fmla="*/ 0 w 16"/>
                <a:gd name="T3" fmla="*/ 16 h 16"/>
                <a:gd name="T4" fmla="*/ 0 w 16"/>
                <a:gd name="T5" fmla="*/ 0 h 16"/>
                <a:gd name="T6" fmla="*/ 16 w 16"/>
                <a:gd name="T7" fmla="*/ 0 h 16"/>
                <a:gd name="T8" fmla="*/ 16 w 16"/>
                <a:gd name="T9" fmla="*/ 8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0" y="16"/>
                  </a:lnTo>
                  <a:lnTo>
                    <a:pt x="0"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65" name="Freeform 933"/>
            <p:cNvSpPr>
              <a:spLocks/>
            </p:cNvSpPr>
            <p:nvPr/>
          </p:nvSpPr>
          <p:spPr bwMode="auto">
            <a:xfrm>
              <a:off x="3960" y="3549"/>
              <a:ext cx="16" cy="16"/>
            </a:xfrm>
            <a:custGeom>
              <a:avLst/>
              <a:gdLst>
                <a:gd name="T0" fmla="*/ 16 w 16"/>
                <a:gd name="T1" fmla="*/ 16 h 16"/>
                <a:gd name="T2" fmla="*/ 0 w 16"/>
                <a:gd name="T3" fmla="*/ 16 h 16"/>
                <a:gd name="T4" fmla="*/ 0 w 16"/>
                <a:gd name="T5" fmla="*/ 8 h 16"/>
                <a:gd name="T6" fmla="*/ 8 w 16"/>
                <a:gd name="T7" fmla="*/ 0 h 16"/>
                <a:gd name="T8" fmla="*/ 16 w 16"/>
                <a:gd name="T9" fmla="*/ 16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0" y="16"/>
                  </a:lnTo>
                  <a:lnTo>
                    <a:pt x="0" y="8"/>
                  </a:lnTo>
                  <a:lnTo>
                    <a:pt x="8"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66" name="Freeform 934"/>
            <p:cNvSpPr>
              <a:spLocks/>
            </p:cNvSpPr>
            <p:nvPr/>
          </p:nvSpPr>
          <p:spPr bwMode="auto">
            <a:xfrm>
              <a:off x="3952" y="3541"/>
              <a:ext cx="16" cy="16"/>
            </a:xfrm>
            <a:custGeom>
              <a:avLst/>
              <a:gdLst>
                <a:gd name="T0" fmla="*/ 16 w 16"/>
                <a:gd name="T1" fmla="*/ 8 h 16"/>
                <a:gd name="T2" fmla="*/ 8 w 16"/>
                <a:gd name="T3" fmla="*/ 16 h 16"/>
                <a:gd name="T4" fmla="*/ 0 w 16"/>
                <a:gd name="T5" fmla="*/ 16 h 16"/>
                <a:gd name="T6" fmla="*/ 16 w 16"/>
                <a:gd name="T7" fmla="*/ 0 h 16"/>
                <a:gd name="T8" fmla="*/ 16 w 16"/>
                <a:gd name="T9" fmla="*/ 8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8" y="16"/>
                  </a:lnTo>
                  <a:lnTo>
                    <a:pt x="0" y="16"/>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67" name="Freeform 935"/>
            <p:cNvSpPr>
              <a:spLocks/>
            </p:cNvSpPr>
            <p:nvPr/>
          </p:nvSpPr>
          <p:spPr bwMode="auto">
            <a:xfrm>
              <a:off x="3952" y="3549"/>
              <a:ext cx="16" cy="8"/>
            </a:xfrm>
            <a:custGeom>
              <a:avLst/>
              <a:gdLst>
                <a:gd name="T0" fmla="*/ 0 w 16"/>
                <a:gd name="T1" fmla="*/ 8 h 8"/>
                <a:gd name="T2" fmla="*/ 0 w 16"/>
                <a:gd name="T3" fmla="*/ 0 h 8"/>
                <a:gd name="T4" fmla="*/ 0 w 16"/>
                <a:gd name="T5" fmla="*/ 0 h 8"/>
                <a:gd name="T6" fmla="*/ 16 w 16"/>
                <a:gd name="T7" fmla="*/ 0 h 8"/>
                <a:gd name="T8" fmla="*/ 16 w 16"/>
                <a:gd name="T9" fmla="*/ 0 h 8"/>
                <a:gd name="T10" fmla="*/ 0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0"/>
                  </a:lnTo>
                  <a:lnTo>
                    <a:pt x="1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68" name="Freeform 936"/>
            <p:cNvSpPr>
              <a:spLocks/>
            </p:cNvSpPr>
            <p:nvPr/>
          </p:nvSpPr>
          <p:spPr bwMode="auto">
            <a:xfrm>
              <a:off x="3952" y="3541"/>
              <a:ext cx="16" cy="16"/>
            </a:xfrm>
            <a:custGeom>
              <a:avLst/>
              <a:gdLst>
                <a:gd name="T0" fmla="*/ 0 w 16"/>
                <a:gd name="T1" fmla="*/ 8 h 16"/>
                <a:gd name="T2" fmla="*/ 16 w 16"/>
                <a:gd name="T3" fmla="*/ 0 h 16"/>
                <a:gd name="T4" fmla="*/ 16 w 16"/>
                <a:gd name="T5" fmla="*/ 0 h 16"/>
                <a:gd name="T6" fmla="*/ 8 w 16"/>
                <a:gd name="T7" fmla="*/ 16 h 16"/>
                <a:gd name="T8" fmla="*/ 0 w 16"/>
                <a:gd name="T9" fmla="*/ 16 h 16"/>
                <a:gd name="T10" fmla="*/ 0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16" y="0"/>
                  </a:lnTo>
                  <a:lnTo>
                    <a:pt x="8" y="16"/>
                  </a:lnTo>
                  <a:lnTo>
                    <a:pt x="0"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69" name="Freeform 937"/>
            <p:cNvSpPr>
              <a:spLocks/>
            </p:cNvSpPr>
            <p:nvPr/>
          </p:nvSpPr>
          <p:spPr bwMode="auto">
            <a:xfrm>
              <a:off x="3960" y="3541"/>
              <a:ext cx="24" cy="32"/>
            </a:xfrm>
            <a:custGeom>
              <a:avLst/>
              <a:gdLst>
                <a:gd name="T0" fmla="*/ 8 w 24"/>
                <a:gd name="T1" fmla="*/ 0 h 32"/>
                <a:gd name="T2" fmla="*/ 8 w 24"/>
                <a:gd name="T3" fmla="*/ 0 h 32"/>
                <a:gd name="T4" fmla="*/ 24 w 24"/>
                <a:gd name="T5" fmla="*/ 16 h 32"/>
                <a:gd name="T6" fmla="*/ 16 w 24"/>
                <a:gd name="T7" fmla="*/ 32 h 32"/>
                <a:gd name="T8" fmla="*/ 0 w 24"/>
                <a:gd name="T9" fmla="*/ 16 h 32"/>
                <a:gd name="T10" fmla="*/ 8 w 24"/>
                <a:gd name="T11" fmla="*/ 0 h 32"/>
                <a:gd name="T12" fmla="*/ 0 60000 65536"/>
                <a:gd name="T13" fmla="*/ 0 60000 65536"/>
                <a:gd name="T14" fmla="*/ 0 60000 65536"/>
                <a:gd name="T15" fmla="*/ 0 60000 65536"/>
                <a:gd name="T16" fmla="*/ 0 60000 65536"/>
                <a:gd name="T17" fmla="*/ 0 60000 65536"/>
                <a:gd name="T18" fmla="*/ 0 w 24"/>
                <a:gd name="T19" fmla="*/ 0 h 32"/>
                <a:gd name="T20" fmla="*/ 24 w 2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4" h="32">
                  <a:moveTo>
                    <a:pt x="8" y="0"/>
                  </a:moveTo>
                  <a:lnTo>
                    <a:pt x="8" y="0"/>
                  </a:lnTo>
                  <a:lnTo>
                    <a:pt x="24" y="16"/>
                  </a:lnTo>
                  <a:lnTo>
                    <a:pt x="16" y="32"/>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70" name="Freeform 938"/>
            <p:cNvSpPr>
              <a:spLocks/>
            </p:cNvSpPr>
            <p:nvPr/>
          </p:nvSpPr>
          <p:spPr bwMode="auto">
            <a:xfrm>
              <a:off x="3888" y="3717"/>
              <a:ext cx="24" cy="24"/>
            </a:xfrm>
            <a:custGeom>
              <a:avLst/>
              <a:gdLst>
                <a:gd name="T0" fmla="*/ 24 w 24"/>
                <a:gd name="T1" fmla="*/ 8 h 24"/>
                <a:gd name="T2" fmla="*/ 16 w 24"/>
                <a:gd name="T3" fmla="*/ 24 h 24"/>
                <a:gd name="T4" fmla="*/ 0 w 24"/>
                <a:gd name="T5" fmla="*/ 16 h 24"/>
                <a:gd name="T6" fmla="*/ 8 w 24"/>
                <a:gd name="T7" fmla="*/ 0 h 24"/>
                <a:gd name="T8" fmla="*/ 24 w 24"/>
                <a:gd name="T9" fmla="*/ 8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24" y="8"/>
                  </a:moveTo>
                  <a:lnTo>
                    <a:pt x="16" y="24"/>
                  </a:lnTo>
                  <a:lnTo>
                    <a:pt x="0" y="16"/>
                  </a:lnTo>
                  <a:lnTo>
                    <a:pt x="8"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71" name="Freeform 939"/>
            <p:cNvSpPr>
              <a:spLocks/>
            </p:cNvSpPr>
            <p:nvPr/>
          </p:nvSpPr>
          <p:spPr bwMode="auto">
            <a:xfrm>
              <a:off x="3880" y="3709"/>
              <a:ext cx="16" cy="24"/>
            </a:xfrm>
            <a:custGeom>
              <a:avLst/>
              <a:gdLst>
                <a:gd name="T0" fmla="*/ 16 w 16"/>
                <a:gd name="T1" fmla="*/ 8 h 24"/>
                <a:gd name="T2" fmla="*/ 8 w 16"/>
                <a:gd name="T3" fmla="*/ 24 h 24"/>
                <a:gd name="T4" fmla="*/ 0 w 16"/>
                <a:gd name="T5" fmla="*/ 16 h 24"/>
                <a:gd name="T6" fmla="*/ 8 w 16"/>
                <a:gd name="T7" fmla="*/ 0 h 24"/>
                <a:gd name="T8" fmla="*/ 16 w 16"/>
                <a:gd name="T9" fmla="*/ 8 h 24"/>
                <a:gd name="T10" fmla="*/ 16 w 16"/>
                <a:gd name="T11" fmla="*/ 8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16" y="8"/>
                  </a:moveTo>
                  <a:lnTo>
                    <a:pt x="8" y="24"/>
                  </a:lnTo>
                  <a:lnTo>
                    <a:pt x="0" y="16"/>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72" name="Freeform 940"/>
            <p:cNvSpPr>
              <a:spLocks/>
            </p:cNvSpPr>
            <p:nvPr/>
          </p:nvSpPr>
          <p:spPr bwMode="auto">
            <a:xfrm>
              <a:off x="3872" y="3709"/>
              <a:ext cx="16" cy="16"/>
            </a:xfrm>
            <a:custGeom>
              <a:avLst/>
              <a:gdLst>
                <a:gd name="T0" fmla="*/ 8 w 16"/>
                <a:gd name="T1" fmla="*/ 16 h 16"/>
                <a:gd name="T2" fmla="*/ 8 w 16"/>
                <a:gd name="T3" fmla="*/ 16 h 16"/>
                <a:gd name="T4" fmla="*/ 0 w 16"/>
                <a:gd name="T5" fmla="*/ 16 h 16"/>
                <a:gd name="T6" fmla="*/ 8 w 16"/>
                <a:gd name="T7" fmla="*/ 0 h 16"/>
                <a:gd name="T8" fmla="*/ 16 w 16"/>
                <a:gd name="T9" fmla="*/ 0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8" y="16"/>
                  </a:lnTo>
                  <a:lnTo>
                    <a:pt x="0" y="16"/>
                  </a:lnTo>
                  <a:lnTo>
                    <a:pt x="8" y="0"/>
                  </a:lnTo>
                  <a:lnTo>
                    <a:pt x="16"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73" name="Freeform 941"/>
            <p:cNvSpPr>
              <a:spLocks/>
            </p:cNvSpPr>
            <p:nvPr/>
          </p:nvSpPr>
          <p:spPr bwMode="auto">
            <a:xfrm>
              <a:off x="3856" y="3701"/>
              <a:ext cx="24" cy="24"/>
            </a:xfrm>
            <a:custGeom>
              <a:avLst/>
              <a:gdLst>
                <a:gd name="T0" fmla="*/ 16 w 24"/>
                <a:gd name="T1" fmla="*/ 24 h 24"/>
                <a:gd name="T2" fmla="*/ 16 w 24"/>
                <a:gd name="T3" fmla="*/ 16 h 24"/>
                <a:gd name="T4" fmla="*/ 0 w 24"/>
                <a:gd name="T5" fmla="*/ 8 h 24"/>
                <a:gd name="T6" fmla="*/ 16 w 24"/>
                <a:gd name="T7" fmla="*/ 0 h 24"/>
                <a:gd name="T8" fmla="*/ 24 w 24"/>
                <a:gd name="T9" fmla="*/ 8 h 24"/>
                <a:gd name="T10" fmla="*/ 16 w 24"/>
                <a:gd name="T11" fmla="*/ 24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16" y="24"/>
                  </a:moveTo>
                  <a:lnTo>
                    <a:pt x="16" y="16"/>
                  </a:lnTo>
                  <a:lnTo>
                    <a:pt x="0" y="8"/>
                  </a:lnTo>
                  <a:lnTo>
                    <a:pt x="16" y="0"/>
                  </a:lnTo>
                  <a:lnTo>
                    <a:pt x="24" y="8"/>
                  </a:lnTo>
                  <a:lnTo>
                    <a:pt x="1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74" name="Freeform 942"/>
            <p:cNvSpPr>
              <a:spLocks/>
            </p:cNvSpPr>
            <p:nvPr/>
          </p:nvSpPr>
          <p:spPr bwMode="auto">
            <a:xfrm>
              <a:off x="3656" y="3637"/>
              <a:ext cx="24" cy="32"/>
            </a:xfrm>
            <a:custGeom>
              <a:avLst/>
              <a:gdLst>
                <a:gd name="T0" fmla="*/ 24 w 24"/>
                <a:gd name="T1" fmla="*/ 24 h 32"/>
                <a:gd name="T2" fmla="*/ 8 w 24"/>
                <a:gd name="T3" fmla="*/ 32 h 32"/>
                <a:gd name="T4" fmla="*/ 0 w 24"/>
                <a:gd name="T5" fmla="*/ 8 h 32"/>
                <a:gd name="T6" fmla="*/ 16 w 24"/>
                <a:gd name="T7" fmla="*/ 0 h 32"/>
                <a:gd name="T8" fmla="*/ 24 w 24"/>
                <a:gd name="T9" fmla="*/ 24 h 32"/>
                <a:gd name="T10" fmla="*/ 0 60000 65536"/>
                <a:gd name="T11" fmla="*/ 0 60000 65536"/>
                <a:gd name="T12" fmla="*/ 0 60000 65536"/>
                <a:gd name="T13" fmla="*/ 0 60000 65536"/>
                <a:gd name="T14" fmla="*/ 0 60000 65536"/>
                <a:gd name="T15" fmla="*/ 0 w 24"/>
                <a:gd name="T16" fmla="*/ 0 h 32"/>
                <a:gd name="T17" fmla="*/ 24 w 24"/>
                <a:gd name="T18" fmla="*/ 32 h 32"/>
              </a:gdLst>
              <a:ahLst/>
              <a:cxnLst>
                <a:cxn ang="T10">
                  <a:pos x="T0" y="T1"/>
                </a:cxn>
                <a:cxn ang="T11">
                  <a:pos x="T2" y="T3"/>
                </a:cxn>
                <a:cxn ang="T12">
                  <a:pos x="T4" y="T5"/>
                </a:cxn>
                <a:cxn ang="T13">
                  <a:pos x="T6" y="T7"/>
                </a:cxn>
                <a:cxn ang="T14">
                  <a:pos x="T8" y="T9"/>
                </a:cxn>
              </a:cxnLst>
              <a:rect l="T15" t="T16" r="T17" b="T18"/>
              <a:pathLst>
                <a:path w="24" h="32">
                  <a:moveTo>
                    <a:pt x="24" y="24"/>
                  </a:moveTo>
                  <a:lnTo>
                    <a:pt x="8" y="32"/>
                  </a:lnTo>
                  <a:lnTo>
                    <a:pt x="0" y="8"/>
                  </a:lnTo>
                  <a:lnTo>
                    <a:pt x="16" y="0"/>
                  </a:lnTo>
                  <a:lnTo>
                    <a:pt x="2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75" name="Freeform 943"/>
            <p:cNvSpPr>
              <a:spLocks/>
            </p:cNvSpPr>
            <p:nvPr/>
          </p:nvSpPr>
          <p:spPr bwMode="auto">
            <a:xfrm>
              <a:off x="3648" y="3621"/>
              <a:ext cx="24" cy="24"/>
            </a:xfrm>
            <a:custGeom>
              <a:avLst/>
              <a:gdLst>
                <a:gd name="T0" fmla="*/ 8 w 24"/>
                <a:gd name="T1" fmla="*/ 24 h 24"/>
                <a:gd name="T2" fmla="*/ 8 w 24"/>
                <a:gd name="T3" fmla="*/ 16 h 24"/>
                <a:gd name="T4" fmla="*/ 0 w 24"/>
                <a:gd name="T5" fmla="*/ 8 h 24"/>
                <a:gd name="T6" fmla="*/ 16 w 24"/>
                <a:gd name="T7" fmla="*/ 0 h 24"/>
                <a:gd name="T8" fmla="*/ 24 w 24"/>
                <a:gd name="T9" fmla="*/ 16 h 24"/>
                <a:gd name="T10" fmla="*/ 8 w 24"/>
                <a:gd name="T11" fmla="*/ 24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8" y="24"/>
                  </a:moveTo>
                  <a:lnTo>
                    <a:pt x="8" y="16"/>
                  </a:lnTo>
                  <a:lnTo>
                    <a:pt x="0" y="8"/>
                  </a:lnTo>
                  <a:lnTo>
                    <a:pt x="16" y="0"/>
                  </a:lnTo>
                  <a:lnTo>
                    <a:pt x="24" y="16"/>
                  </a:lnTo>
                  <a:lnTo>
                    <a:pt x="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76" name="Freeform 944"/>
            <p:cNvSpPr>
              <a:spLocks/>
            </p:cNvSpPr>
            <p:nvPr/>
          </p:nvSpPr>
          <p:spPr bwMode="auto">
            <a:xfrm>
              <a:off x="3648" y="3613"/>
              <a:ext cx="16" cy="16"/>
            </a:xfrm>
            <a:custGeom>
              <a:avLst/>
              <a:gdLst>
                <a:gd name="T0" fmla="*/ 0 w 16"/>
                <a:gd name="T1" fmla="*/ 16 h 16"/>
                <a:gd name="T2" fmla="*/ 0 w 16"/>
                <a:gd name="T3" fmla="*/ 8 h 16"/>
                <a:gd name="T4" fmla="*/ 0 w 16"/>
                <a:gd name="T5" fmla="*/ 0 h 16"/>
                <a:gd name="T6" fmla="*/ 16 w 16"/>
                <a:gd name="T7" fmla="*/ 0 h 16"/>
                <a:gd name="T8" fmla="*/ 16 w 16"/>
                <a:gd name="T9" fmla="*/ 8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8"/>
                  </a:lnTo>
                  <a:lnTo>
                    <a:pt x="0" y="0"/>
                  </a:lnTo>
                  <a:lnTo>
                    <a:pt x="16" y="0"/>
                  </a:lnTo>
                  <a:lnTo>
                    <a:pt x="16" y="8"/>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77" name="Freeform 945"/>
            <p:cNvSpPr>
              <a:spLocks/>
            </p:cNvSpPr>
            <p:nvPr/>
          </p:nvSpPr>
          <p:spPr bwMode="auto">
            <a:xfrm>
              <a:off x="3648" y="3597"/>
              <a:ext cx="16" cy="16"/>
            </a:xfrm>
            <a:custGeom>
              <a:avLst/>
              <a:gdLst>
                <a:gd name="T0" fmla="*/ 0 w 16"/>
                <a:gd name="T1" fmla="*/ 16 h 16"/>
                <a:gd name="T2" fmla="*/ 0 w 16"/>
                <a:gd name="T3" fmla="*/ 16 h 16"/>
                <a:gd name="T4" fmla="*/ 0 w 16"/>
                <a:gd name="T5" fmla="*/ 8 h 16"/>
                <a:gd name="T6" fmla="*/ 16 w 16"/>
                <a:gd name="T7" fmla="*/ 0 h 16"/>
                <a:gd name="T8" fmla="*/ 16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16"/>
                  </a:lnTo>
                  <a:lnTo>
                    <a:pt x="0" y="8"/>
                  </a:lnTo>
                  <a:lnTo>
                    <a:pt x="16" y="0"/>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78" name="Freeform 946"/>
            <p:cNvSpPr>
              <a:spLocks/>
            </p:cNvSpPr>
            <p:nvPr/>
          </p:nvSpPr>
          <p:spPr bwMode="auto">
            <a:xfrm>
              <a:off x="3648" y="3597"/>
              <a:ext cx="16" cy="8"/>
            </a:xfrm>
            <a:custGeom>
              <a:avLst/>
              <a:gdLst>
                <a:gd name="T0" fmla="*/ 16 w 16"/>
                <a:gd name="T1" fmla="*/ 0 h 8"/>
                <a:gd name="T2" fmla="*/ 0 w 16"/>
                <a:gd name="T3" fmla="*/ 8 h 8"/>
                <a:gd name="T4" fmla="*/ 0 w 16"/>
                <a:gd name="T5" fmla="*/ 0 h 8"/>
                <a:gd name="T6" fmla="*/ 16 w 16"/>
                <a:gd name="T7" fmla="*/ 0 h 8"/>
                <a:gd name="T8" fmla="*/ 16 w 16"/>
                <a:gd name="T9" fmla="*/ 0 h 8"/>
                <a:gd name="T10" fmla="*/ 16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0" y="8"/>
                  </a:lnTo>
                  <a:lnTo>
                    <a:pt x="0"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79" name="Freeform 947"/>
            <p:cNvSpPr>
              <a:spLocks/>
            </p:cNvSpPr>
            <p:nvPr/>
          </p:nvSpPr>
          <p:spPr bwMode="auto">
            <a:xfrm>
              <a:off x="3648" y="3589"/>
              <a:ext cx="16" cy="8"/>
            </a:xfrm>
            <a:custGeom>
              <a:avLst/>
              <a:gdLst>
                <a:gd name="T0" fmla="*/ 16 w 16"/>
                <a:gd name="T1" fmla="*/ 8 h 8"/>
                <a:gd name="T2" fmla="*/ 0 w 16"/>
                <a:gd name="T3" fmla="*/ 8 h 8"/>
                <a:gd name="T4" fmla="*/ 0 w 16"/>
                <a:gd name="T5" fmla="*/ 8 h 8"/>
                <a:gd name="T6" fmla="*/ 8 w 16"/>
                <a:gd name="T7" fmla="*/ 0 h 8"/>
                <a:gd name="T8" fmla="*/ 16 w 16"/>
                <a:gd name="T9" fmla="*/ 0 h 8"/>
                <a:gd name="T10" fmla="*/ 16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0" y="8"/>
                  </a:lnTo>
                  <a:lnTo>
                    <a:pt x="8"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80" name="Freeform 948"/>
            <p:cNvSpPr>
              <a:spLocks/>
            </p:cNvSpPr>
            <p:nvPr/>
          </p:nvSpPr>
          <p:spPr bwMode="auto">
            <a:xfrm>
              <a:off x="3640" y="3581"/>
              <a:ext cx="16" cy="16"/>
            </a:xfrm>
            <a:custGeom>
              <a:avLst/>
              <a:gdLst>
                <a:gd name="T0" fmla="*/ 16 w 16"/>
                <a:gd name="T1" fmla="*/ 8 h 16"/>
                <a:gd name="T2" fmla="*/ 16 w 16"/>
                <a:gd name="T3" fmla="*/ 16 h 16"/>
                <a:gd name="T4" fmla="*/ 8 w 16"/>
                <a:gd name="T5" fmla="*/ 16 h 16"/>
                <a:gd name="T6" fmla="*/ 0 w 16"/>
                <a:gd name="T7" fmla="*/ 8 h 16"/>
                <a:gd name="T8" fmla="*/ 8 w 16"/>
                <a:gd name="T9" fmla="*/ 0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16"/>
                  </a:lnTo>
                  <a:lnTo>
                    <a:pt x="8" y="16"/>
                  </a:lnTo>
                  <a:lnTo>
                    <a:pt x="0" y="8"/>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81" name="Freeform 949"/>
            <p:cNvSpPr>
              <a:spLocks/>
            </p:cNvSpPr>
            <p:nvPr/>
          </p:nvSpPr>
          <p:spPr bwMode="auto">
            <a:xfrm>
              <a:off x="3632" y="3589"/>
              <a:ext cx="16" cy="16"/>
            </a:xfrm>
            <a:custGeom>
              <a:avLst/>
              <a:gdLst>
                <a:gd name="T0" fmla="*/ 8 w 16"/>
                <a:gd name="T1" fmla="*/ 0 h 16"/>
                <a:gd name="T2" fmla="*/ 16 w 16"/>
                <a:gd name="T3" fmla="*/ 8 h 16"/>
                <a:gd name="T4" fmla="*/ 8 w 16"/>
                <a:gd name="T5" fmla="*/ 16 h 16"/>
                <a:gd name="T6" fmla="*/ 0 w 16"/>
                <a:gd name="T7" fmla="*/ 0 h 16"/>
                <a:gd name="T8" fmla="*/ 8 w 16"/>
                <a:gd name="T9" fmla="*/ 0 h 16"/>
                <a:gd name="T10" fmla="*/ 8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8"/>
                  </a:lnTo>
                  <a:lnTo>
                    <a:pt x="8"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82" name="Freeform 950"/>
            <p:cNvSpPr>
              <a:spLocks/>
            </p:cNvSpPr>
            <p:nvPr/>
          </p:nvSpPr>
          <p:spPr bwMode="auto">
            <a:xfrm>
              <a:off x="3608" y="3589"/>
              <a:ext cx="32" cy="32"/>
            </a:xfrm>
            <a:custGeom>
              <a:avLst/>
              <a:gdLst>
                <a:gd name="T0" fmla="*/ 24 w 32"/>
                <a:gd name="T1" fmla="*/ 0 h 32"/>
                <a:gd name="T2" fmla="*/ 32 w 32"/>
                <a:gd name="T3" fmla="*/ 16 h 32"/>
                <a:gd name="T4" fmla="*/ 8 w 32"/>
                <a:gd name="T5" fmla="*/ 32 h 32"/>
                <a:gd name="T6" fmla="*/ 0 w 32"/>
                <a:gd name="T7" fmla="*/ 16 h 32"/>
                <a:gd name="T8" fmla="*/ 24 w 32"/>
                <a:gd name="T9" fmla="*/ 0 h 32"/>
                <a:gd name="T10" fmla="*/ 24 w 32"/>
                <a:gd name="T11" fmla="*/ 0 h 32"/>
                <a:gd name="T12" fmla="*/ 0 60000 65536"/>
                <a:gd name="T13" fmla="*/ 0 60000 65536"/>
                <a:gd name="T14" fmla="*/ 0 60000 65536"/>
                <a:gd name="T15" fmla="*/ 0 60000 65536"/>
                <a:gd name="T16" fmla="*/ 0 60000 65536"/>
                <a:gd name="T17" fmla="*/ 0 60000 65536"/>
                <a:gd name="T18" fmla="*/ 0 w 32"/>
                <a:gd name="T19" fmla="*/ 0 h 32"/>
                <a:gd name="T20" fmla="*/ 32 w 3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2" h="32">
                  <a:moveTo>
                    <a:pt x="24" y="0"/>
                  </a:moveTo>
                  <a:lnTo>
                    <a:pt x="32" y="16"/>
                  </a:lnTo>
                  <a:lnTo>
                    <a:pt x="8" y="32"/>
                  </a:lnTo>
                  <a:lnTo>
                    <a:pt x="0" y="16"/>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83" name="Freeform 951"/>
            <p:cNvSpPr>
              <a:spLocks/>
            </p:cNvSpPr>
            <p:nvPr/>
          </p:nvSpPr>
          <p:spPr bwMode="auto">
            <a:xfrm>
              <a:off x="3592" y="3605"/>
              <a:ext cx="24" cy="24"/>
            </a:xfrm>
            <a:custGeom>
              <a:avLst/>
              <a:gdLst>
                <a:gd name="T0" fmla="*/ 24 w 24"/>
                <a:gd name="T1" fmla="*/ 16 h 24"/>
                <a:gd name="T2" fmla="*/ 24 w 24"/>
                <a:gd name="T3" fmla="*/ 16 h 24"/>
                <a:gd name="T4" fmla="*/ 8 w 24"/>
                <a:gd name="T5" fmla="*/ 24 h 24"/>
                <a:gd name="T6" fmla="*/ 0 w 24"/>
                <a:gd name="T7" fmla="*/ 8 h 24"/>
                <a:gd name="T8" fmla="*/ 16 w 24"/>
                <a:gd name="T9" fmla="*/ 0 h 24"/>
                <a:gd name="T10" fmla="*/ 24 w 24"/>
                <a:gd name="T11" fmla="*/ 16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6"/>
                  </a:moveTo>
                  <a:lnTo>
                    <a:pt x="24" y="16"/>
                  </a:lnTo>
                  <a:lnTo>
                    <a:pt x="8" y="24"/>
                  </a:lnTo>
                  <a:lnTo>
                    <a:pt x="0" y="8"/>
                  </a:lnTo>
                  <a:lnTo>
                    <a:pt x="16" y="0"/>
                  </a:lnTo>
                  <a:lnTo>
                    <a:pt x="2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84" name="Freeform 952"/>
            <p:cNvSpPr>
              <a:spLocks/>
            </p:cNvSpPr>
            <p:nvPr/>
          </p:nvSpPr>
          <p:spPr bwMode="auto">
            <a:xfrm>
              <a:off x="3584" y="3613"/>
              <a:ext cx="24" cy="16"/>
            </a:xfrm>
            <a:custGeom>
              <a:avLst/>
              <a:gdLst>
                <a:gd name="T0" fmla="*/ 8 w 24"/>
                <a:gd name="T1" fmla="*/ 0 h 16"/>
                <a:gd name="T2" fmla="*/ 24 w 24"/>
                <a:gd name="T3" fmla="*/ 16 h 16"/>
                <a:gd name="T4" fmla="*/ 16 w 24"/>
                <a:gd name="T5" fmla="*/ 16 h 16"/>
                <a:gd name="T6" fmla="*/ 0 w 24"/>
                <a:gd name="T7" fmla="*/ 8 h 16"/>
                <a:gd name="T8" fmla="*/ 8 w 24"/>
                <a:gd name="T9" fmla="*/ 0 h 16"/>
                <a:gd name="T10" fmla="*/ 8 w 24"/>
                <a:gd name="T11" fmla="*/ 0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8" y="0"/>
                  </a:moveTo>
                  <a:lnTo>
                    <a:pt x="24" y="16"/>
                  </a:lnTo>
                  <a:lnTo>
                    <a:pt x="16"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85" name="Freeform 953"/>
            <p:cNvSpPr>
              <a:spLocks/>
            </p:cNvSpPr>
            <p:nvPr/>
          </p:nvSpPr>
          <p:spPr bwMode="auto">
            <a:xfrm>
              <a:off x="3584" y="3621"/>
              <a:ext cx="16" cy="16"/>
            </a:xfrm>
            <a:custGeom>
              <a:avLst/>
              <a:gdLst>
                <a:gd name="T0" fmla="*/ 0 w 16"/>
                <a:gd name="T1" fmla="*/ 0 h 16"/>
                <a:gd name="T2" fmla="*/ 16 w 16"/>
                <a:gd name="T3" fmla="*/ 8 h 16"/>
                <a:gd name="T4" fmla="*/ 16 w 16"/>
                <a:gd name="T5" fmla="*/ 16 h 16"/>
                <a:gd name="T6" fmla="*/ 0 w 16"/>
                <a:gd name="T7" fmla="*/ 8 h 16"/>
                <a:gd name="T8" fmla="*/ 0 w 16"/>
                <a:gd name="T9" fmla="*/ 0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16" y="8"/>
                  </a:lnTo>
                  <a:lnTo>
                    <a:pt x="16" y="16"/>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86" name="Freeform 954"/>
            <p:cNvSpPr>
              <a:spLocks/>
            </p:cNvSpPr>
            <p:nvPr/>
          </p:nvSpPr>
          <p:spPr bwMode="auto">
            <a:xfrm>
              <a:off x="3584" y="3629"/>
              <a:ext cx="16" cy="16"/>
            </a:xfrm>
            <a:custGeom>
              <a:avLst/>
              <a:gdLst>
                <a:gd name="T0" fmla="*/ 0 w 16"/>
                <a:gd name="T1" fmla="*/ 0 h 16"/>
                <a:gd name="T2" fmla="*/ 16 w 16"/>
                <a:gd name="T3" fmla="*/ 0 h 16"/>
                <a:gd name="T4" fmla="*/ 16 w 16"/>
                <a:gd name="T5" fmla="*/ 16 h 16"/>
                <a:gd name="T6" fmla="*/ 0 w 16"/>
                <a:gd name="T7" fmla="*/ 16 h 16"/>
                <a:gd name="T8" fmla="*/ 0 w 16"/>
                <a:gd name="T9" fmla="*/ 8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16" y="0"/>
                  </a:lnTo>
                  <a:lnTo>
                    <a:pt x="16" y="16"/>
                  </a:lnTo>
                  <a:lnTo>
                    <a:pt x="0" y="16"/>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87" name="Freeform 955"/>
            <p:cNvSpPr>
              <a:spLocks/>
            </p:cNvSpPr>
            <p:nvPr/>
          </p:nvSpPr>
          <p:spPr bwMode="auto">
            <a:xfrm>
              <a:off x="3584" y="3637"/>
              <a:ext cx="24" cy="32"/>
            </a:xfrm>
            <a:custGeom>
              <a:avLst/>
              <a:gdLst>
                <a:gd name="T0" fmla="*/ 0 w 24"/>
                <a:gd name="T1" fmla="*/ 8 h 32"/>
                <a:gd name="T2" fmla="*/ 16 w 24"/>
                <a:gd name="T3" fmla="*/ 0 h 32"/>
                <a:gd name="T4" fmla="*/ 24 w 24"/>
                <a:gd name="T5" fmla="*/ 24 h 32"/>
                <a:gd name="T6" fmla="*/ 8 w 24"/>
                <a:gd name="T7" fmla="*/ 32 h 32"/>
                <a:gd name="T8" fmla="*/ 0 w 24"/>
                <a:gd name="T9" fmla="*/ 8 h 32"/>
                <a:gd name="T10" fmla="*/ 0 w 24"/>
                <a:gd name="T11" fmla="*/ 8 h 32"/>
                <a:gd name="T12" fmla="*/ 0 60000 65536"/>
                <a:gd name="T13" fmla="*/ 0 60000 65536"/>
                <a:gd name="T14" fmla="*/ 0 60000 65536"/>
                <a:gd name="T15" fmla="*/ 0 60000 65536"/>
                <a:gd name="T16" fmla="*/ 0 60000 65536"/>
                <a:gd name="T17" fmla="*/ 0 60000 65536"/>
                <a:gd name="T18" fmla="*/ 0 w 24"/>
                <a:gd name="T19" fmla="*/ 0 h 32"/>
                <a:gd name="T20" fmla="*/ 24 w 2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4" h="32">
                  <a:moveTo>
                    <a:pt x="0" y="8"/>
                  </a:moveTo>
                  <a:lnTo>
                    <a:pt x="16" y="0"/>
                  </a:lnTo>
                  <a:lnTo>
                    <a:pt x="24" y="24"/>
                  </a:lnTo>
                  <a:lnTo>
                    <a:pt x="8" y="32"/>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88" name="Rectangle 956"/>
            <p:cNvSpPr>
              <a:spLocks noChangeArrowheads="1"/>
            </p:cNvSpPr>
            <p:nvPr/>
          </p:nvSpPr>
          <p:spPr bwMode="auto">
            <a:xfrm>
              <a:off x="3808" y="3645"/>
              <a:ext cx="3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89" name="Freeform 957"/>
            <p:cNvSpPr>
              <a:spLocks/>
            </p:cNvSpPr>
            <p:nvPr/>
          </p:nvSpPr>
          <p:spPr bwMode="auto">
            <a:xfrm>
              <a:off x="3784" y="3645"/>
              <a:ext cx="24" cy="24"/>
            </a:xfrm>
            <a:custGeom>
              <a:avLst/>
              <a:gdLst>
                <a:gd name="T0" fmla="*/ 24 w 24"/>
                <a:gd name="T1" fmla="*/ 0 h 24"/>
                <a:gd name="T2" fmla="*/ 24 w 24"/>
                <a:gd name="T3" fmla="*/ 16 h 24"/>
                <a:gd name="T4" fmla="*/ 0 w 24"/>
                <a:gd name="T5" fmla="*/ 24 h 24"/>
                <a:gd name="T6" fmla="*/ 0 w 24"/>
                <a:gd name="T7" fmla="*/ 8 h 24"/>
                <a:gd name="T8" fmla="*/ 24 w 24"/>
                <a:gd name="T9" fmla="*/ 0 h 24"/>
                <a:gd name="T10" fmla="*/ 24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24" y="16"/>
                  </a:lnTo>
                  <a:lnTo>
                    <a:pt x="0" y="24"/>
                  </a:lnTo>
                  <a:lnTo>
                    <a:pt x="0" y="8"/>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90" name="Freeform 958"/>
            <p:cNvSpPr>
              <a:spLocks/>
            </p:cNvSpPr>
            <p:nvPr/>
          </p:nvSpPr>
          <p:spPr bwMode="auto">
            <a:xfrm>
              <a:off x="3768" y="3653"/>
              <a:ext cx="16" cy="24"/>
            </a:xfrm>
            <a:custGeom>
              <a:avLst/>
              <a:gdLst>
                <a:gd name="T0" fmla="*/ 16 w 16"/>
                <a:gd name="T1" fmla="*/ 0 h 24"/>
                <a:gd name="T2" fmla="*/ 16 w 16"/>
                <a:gd name="T3" fmla="*/ 16 h 24"/>
                <a:gd name="T4" fmla="*/ 8 w 16"/>
                <a:gd name="T5" fmla="*/ 24 h 24"/>
                <a:gd name="T6" fmla="*/ 0 w 16"/>
                <a:gd name="T7" fmla="*/ 8 h 24"/>
                <a:gd name="T8" fmla="*/ 8 w 16"/>
                <a:gd name="T9" fmla="*/ 0 h 24"/>
                <a:gd name="T10" fmla="*/ 16 w 16"/>
                <a:gd name="T11" fmla="*/ 0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16" y="0"/>
                  </a:moveTo>
                  <a:lnTo>
                    <a:pt x="16" y="16"/>
                  </a:lnTo>
                  <a:lnTo>
                    <a:pt x="8" y="24"/>
                  </a:lnTo>
                  <a:lnTo>
                    <a:pt x="0" y="8"/>
                  </a:lnTo>
                  <a:lnTo>
                    <a:pt x="8"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91" name="Freeform 959"/>
            <p:cNvSpPr>
              <a:spLocks/>
            </p:cNvSpPr>
            <p:nvPr/>
          </p:nvSpPr>
          <p:spPr bwMode="auto">
            <a:xfrm>
              <a:off x="3760" y="3661"/>
              <a:ext cx="16" cy="16"/>
            </a:xfrm>
            <a:custGeom>
              <a:avLst/>
              <a:gdLst>
                <a:gd name="T0" fmla="*/ 16 w 16"/>
                <a:gd name="T1" fmla="*/ 16 h 16"/>
                <a:gd name="T2" fmla="*/ 8 w 16"/>
                <a:gd name="T3" fmla="*/ 16 h 16"/>
                <a:gd name="T4" fmla="*/ 0 w 16"/>
                <a:gd name="T5" fmla="*/ 16 h 16"/>
                <a:gd name="T6" fmla="*/ 0 w 16"/>
                <a:gd name="T7" fmla="*/ 0 h 16"/>
                <a:gd name="T8" fmla="*/ 8 w 16"/>
                <a:gd name="T9" fmla="*/ 0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8" y="16"/>
                  </a:lnTo>
                  <a:lnTo>
                    <a:pt x="0" y="16"/>
                  </a:lnTo>
                  <a:lnTo>
                    <a:pt x="0" y="0"/>
                  </a:lnTo>
                  <a:lnTo>
                    <a:pt x="8"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92" name="Freeform 960"/>
            <p:cNvSpPr>
              <a:spLocks/>
            </p:cNvSpPr>
            <p:nvPr/>
          </p:nvSpPr>
          <p:spPr bwMode="auto">
            <a:xfrm>
              <a:off x="3752" y="3661"/>
              <a:ext cx="8" cy="16"/>
            </a:xfrm>
            <a:custGeom>
              <a:avLst/>
              <a:gdLst>
                <a:gd name="T0" fmla="*/ 8 w 8"/>
                <a:gd name="T1" fmla="*/ 16 h 16"/>
                <a:gd name="T2" fmla="*/ 8 w 8"/>
                <a:gd name="T3" fmla="*/ 16 h 16"/>
                <a:gd name="T4" fmla="*/ 0 w 8"/>
                <a:gd name="T5" fmla="*/ 16 h 16"/>
                <a:gd name="T6" fmla="*/ 8 w 8"/>
                <a:gd name="T7" fmla="*/ 0 h 16"/>
                <a:gd name="T8" fmla="*/ 8 w 8"/>
                <a:gd name="T9" fmla="*/ 0 h 16"/>
                <a:gd name="T10" fmla="*/ 8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16"/>
                  </a:lnTo>
                  <a:lnTo>
                    <a:pt x="0" y="16"/>
                  </a:lnTo>
                  <a:lnTo>
                    <a:pt x="8"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93" name="Freeform 961"/>
            <p:cNvSpPr>
              <a:spLocks/>
            </p:cNvSpPr>
            <p:nvPr/>
          </p:nvSpPr>
          <p:spPr bwMode="auto">
            <a:xfrm>
              <a:off x="3744" y="3661"/>
              <a:ext cx="16" cy="16"/>
            </a:xfrm>
            <a:custGeom>
              <a:avLst/>
              <a:gdLst>
                <a:gd name="T0" fmla="*/ 8 w 16"/>
                <a:gd name="T1" fmla="*/ 16 h 16"/>
                <a:gd name="T2" fmla="*/ 8 w 16"/>
                <a:gd name="T3" fmla="*/ 16 h 16"/>
                <a:gd name="T4" fmla="*/ 0 w 16"/>
                <a:gd name="T5" fmla="*/ 8 h 16"/>
                <a:gd name="T6" fmla="*/ 16 w 16"/>
                <a:gd name="T7" fmla="*/ 0 h 16"/>
                <a:gd name="T8" fmla="*/ 16 w 16"/>
                <a:gd name="T9" fmla="*/ 0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8" y="16"/>
                  </a:lnTo>
                  <a:lnTo>
                    <a:pt x="0" y="8"/>
                  </a:lnTo>
                  <a:lnTo>
                    <a:pt x="16"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94" name="Freeform 962"/>
            <p:cNvSpPr>
              <a:spLocks/>
            </p:cNvSpPr>
            <p:nvPr/>
          </p:nvSpPr>
          <p:spPr bwMode="auto">
            <a:xfrm>
              <a:off x="3744" y="3653"/>
              <a:ext cx="24" cy="16"/>
            </a:xfrm>
            <a:custGeom>
              <a:avLst/>
              <a:gdLst>
                <a:gd name="T0" fmla="*/ 0 w 24"/>
                <a:gd name="T1" fmla="*/ 16 h 16"/>
                <a:gd name="T2" fmla="*/ 0 w 24"/>
                <a:gd name="T3" fmla="*/ 8 h 16"/>
                <a:gd name="T4" fmla="*/ 8 w 24"/>
                <a:gd name="T5" fmla="*/ 0 h 16"/>
                <a:gd name="T6" fmla="*/ 24 w 24"/>
                <a:gd name="T7" fmla="*/ 8 h 16"/>
                <a:gd name="T8" fmla="*/ 16 w 24"/>
                <a:gd name="T9" fmla="*/ 16 h 16"/>
                <a:gd name="T10" fmla="*/ 0 w 24"/>
                <a:gd name="T11" fmla="*/ 16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0" y="16"/>
                  </a:moveTo>
                  <a:lnTo>
                    <a:pt x="0" y="8"/>
                  </a:lnTo>
                  <a:lnTo>
                    <a:pt x="8" y="0"/>
                  </a:lnTo>
                  <a:lnTo>
                    <a:pt x="24" y="8"/>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95" name="Freeform 963"/>
            <p:cNvSpPr>
              <a:spLocks/>
            </p:cNvSpPr>
            <p:nvPr/>
          </p:nvSpPr>
          <p:spPr bwMode="auto">
            <a:xfrm>
              <a:off x="3752" y="3645"/>
              <a:ext cx="16" cy="16"/>
            </a:xfrm>
            <a:custGeom>
              <a:avLst/>
              <a:gdLst>
                <a:gd name="T0" fmla="*/ 0 w 16"/>
                <a:gd name="T1" fmla="*/ 8 h 16"/>
                <a:gd name="T2" fmla="*/ 0 w 16"/>
                <a:gd name="T3" fmla="*/ 8 h 16"/>
                <a:gd name="T4" fmla="*/ 8 w 16"/>
                <a:gd name="T5" fmla="*/ 0 h 16"/>
                <a:gd name="T6" fmla="*/ 16 w 16"/>
                <a:gd name="T7" fmla="*/ 8 h 16"/>
                <a:gd name="T8" fmla="*/ 8 w 16"/>
                <a:gd name="T9" fmla="*/ 16 h 16"/>
                <a:gd name="T10" fmla="*/ 0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0" y="8"/>
                  </a:lnTo>
                  <a:lnTo>
                    <a:pt x="8" y="0"/>
                  </a:lnTo>
                  <a:lnTo>
                    <a:pt x="16" y="8"/>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96" name="Freeform 964"/>
            <p:cNvSpPr>
              <a:spLocks/>
            </p:cNvSpPr>
            <p:nvPr/>
          </p:nvSpPr>
          <p:spPr bwMode="auto">
            <a:xfrm>
              <a:off x="3760" y="3637"/>
              <a:ext cx="16" cy="16"/>
            </a:xfrm>
            <a:custGeom>
              <a:avLst/>
              <a:gdLst>
                <a:gd name="T0" fmla="*/ 8 w 16"/>
                <a:gd name="T1" fmla="*/ 16 h 16"/>
                <a:gd name="T2" fmla="*/ 0 w 16"/>
                <a:gd name="T3" fmla="*/ 8 h 16"/>
                <a:gd name="T4" fmla="*/ 0 w 16"/>
                <a:gd name="T5" fmla="*/ 0 h 16"/>
                <a:gd name="T6" fmla="*/ 16 w 16"/>
                <a:gd name="T7" fmla="*/ 8 h 16"/>
                <a:gd name="T8" fmla="*/ 8 w 16"/>
                <a:gd name="T9" fmla="*/ 16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0" y="8"/>
                  </a:lnTo>
                  <a:lnTo>
                    <a:pt x="0" y="0"/>
                  </a:lnTo>
                  <a:lnTo>
                    <a:pt x="16"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97" name="Freeform 965"/>
            <p:cNvSpPr>
              <a:spLocks/>
            </p:cNvSpPr>
            <p:nvPr/>
          </p:nvSpPr>
          <p:spPr bwMode="auto">
            <a:xfrm>
              <a:off x="3760" y="3637"/>
              <a:ext cx="16" cy="8"/>
            </a:xfrm>
            <a:custGeom>
              <a:avLst/>
              <a:gdLst>
                <a:gd name="T0" fmla="*/ 16 w 16"/>
                <a:gd name="T1" fmla="*/ 8 h 8"/>
                <a:gd name="T2" fmla="*/ 0 w 16"/>
                <a:gd name="T3" fmla="*/ 8 h 8"/>
                <a:gd name="T4" fmla="*/ 0 w 16"/>
                <a:gd name="T5" fmla="*/ 0 h 8"/>
                <a:gd name="T6" fmla="*/ 16 w 16"/>
                <a:gd name="T7" fmla="*/ 0 h 8"/>
                <a:gd name="T8" fmla="*/ 16 w 16"/>
                <a:gd name="T9" fmla="*/ 8 h 8"/>
                <a:gd name="T10" fmla="*/ 16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0" y="8"/>
                  </a:lnTo>
                  <a:lnTo>
                    <a:pt x="0"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98" name="Freeform 966"/>
            <p:cNvSpPr>
              <a:spLocks/>
            </p:cNvSpPr>
            <p:nvPr/>
          </p:nvSpPr>
          <p:spPr bwMode="auto">
            <a:xfrm>
              <a:off x="3760" y="3629"/>
              <a:ext cx="16" cy="8"/>
            </a:xfrm>
            <a:custGeom>
              <a:avLst/>
              <a:gdLst>
                <a:gd name="T0" fmla="*/ 16 w 16"/>
                <a:gd name="T1" fmla="*/ 8 h 8"/>
                <a:gd name="T2" fmla="*/ 0 w 16"/>
                <a:gd name="T3" fmla="*/ 8 h 8"/>
                <a:gd name="T4" fmla="*/ 0 w 16"/>
                <a:gd name="T5" fmla="*/ 0 h 8"/>
                <a:gd name="T6" fmla="*/ 16 w 16"/>
                <a:gd name="T7" fmla="*/ 0 h 8"/>
                <a:gd name="T8" fmla="*/ 16 w 16"/>
                <a:gd name="T9" fmla="*/ 8 h 8"/>
                <a:gd name="T10" fmla="*/ 16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0" y="8"/>
                  </a:lnTo>
                  <a:lnTo>
                    <a:pt x="0"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199" name="Freeform 967"/>
            <p:cNvSpPr>
              <a:spLocks/>
            </p:cNvSpPr>
            <p:nvPr/>
          </p:nvSpPr>
          <p:spPr bwMode="auto">
            <a:xfrm>
              <a:off x="3760" y="3621"/>
              <a:ext cx="16" cy="8"/>
            </a:xfrm>
            <a:custGeom>
              <a:avLst/>
              <a:gdLst>
                <a:gd name="T0" fmla="*/ 16 w 16"/>
                <a:gd name="T1" fmla="*/ 8 h 8"/>
                <a:gd name="T2" fmla="*/ 0 w 16"/>
                <a:gd name="T3" fmla="*/ 8 h 8"/>
                <a:gd name="T4" fmla="*/ 0 w 16"/>
                <a:gd name="T5" fmla="*/ 0 h 8"/>
                <a:gd name="T6" fmla="*/ 16 w 16"/>
                <a:gd name="T7" fmla="*/ 0 h 8"/>
                <a:gd name="T8" fmla="*/ 16 w 16"/>
                <a:gd name="T9" fmla="*/ 8 h 8"/>
                <a:gd name="T10" fmla="*/ 16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0" y="8"/>
                  </a:lnTo>
                  <a:lnTo>
                    <a:pt x="0"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00" name="Freeform 968"/>
            <p:cNvSpPr>
              <a:spLocks/>
            </p:cNvSpPr>
            <p:nvPr/>
          </p:nvSpPr>
          <p:spPr bwMode="auto">
            <a:xfrm>
              <a:off x="3760" y="3605"/>
              <a:ext cx="16" cy="16"/>
            </a:xfrm>
            <a:custGeom>
              <a:avLst/>
              <a:gdLst>
                <a:gd name="T0" fmla="*/ 16 w 16"/>
                <a:gd name="T1" fmla="*/ 16 h 16"/>
                <a:gd name="T2" fmla="*/ 0 w 16"/>
                <a:gd name="T3" fmla="*/ 16 h 16"/>
                <a:gd name="T4" fmla="*/ 0 w 16"/>
                <a:gd name="T5" fmla="*/ 0 h 16"/>
                <a:gd name="T6" fmla="*/ 8 w 16"/>
                <a:gd name="T7" fmla="*/ 0 h 16"/>
                <a:gd name="T8" fmla="*/ 16 w 16"/>
                <a:gd name="T9" fmla="*/ 16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0" y="16"/>
                  </a:lnTo>
                  <a:lnTo>
                    <a:pt x="0" y="0"/>
                  </a:lnTo>
                  <a:lnTo>
                    <a:pt x="8"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01" name="Freeform 969"/>
            <p:cNvSpPr>
              <a:spLocks/>
            </p:cNvSpPr>
            <p:nvPr/>
          </p:nvSpPr>
          <p:spPr bwMode="auto">
            <a:xfrm>
              <a:off x="3752" y="3581"/>
              <a:ext cx="16" cy="24"/>
            </a:xfrm>
            <a:custGeom>
              <a:avLst/>
              <a:gdLst>
                <a:gd name="T0" fmla="*/ 8 w 16"/>
                <a:gd name="T1" fmla="*/ 24 h 24"/>
                <a:gd name="T2" fmla="*/ 8 w 16"/>
                <a:gd name="T3" fmla="*/ 24 h 24"/>
                <a:gd name="T4" fmla="*/ 0 w 16"/>
                <a:gd name="T5" fmla="*/ 0 h 24"/>
                <a:gd name="T6" fmla="*/ 16 w 16"/>
                <a:gd name="T7" fmla="*/ 0 h 24"/>
                <a:gd name="T8" fmla="*/ 16 w 16"/>
                <a:gd name="T9" fmla="*/ 24 h 24"/>
                <a:gd name="T10" fmla="*/ 8 w 16"/>
                <a:gd name="T11" fmla="*/ 24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24"/>
                  </a:moveTo>
                  <a:lnTo>
                    <a:pt x="8" y="24"/>
                  </a:lnTo>
                  <a:lnTo>
                    <a:pt x="0" y="0"/>
                  </a:lnTo>
                  <a:lnTo>
                    <a:pt x="16" y="0"/>
                  </a:lnTo>
                  <a:lnTo>
                    <a:pt x="16" y="24"/>
                  </a:lnTo>
                  <a:lnTo>
                    <a:pt x="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02" name="Freeform 970"/>
            <p:cNvSpPr>
              <a:spLocks/>
            </p:cNvSpPr>
            <p:nvPr/>
          </p:nvSpPr>
          <p:spPr bwMode="auto">
            <a:xfrm>
              <a:off x="3752" y="3573"/>
              <a:ext cx="16" cy="8"/>
            </a:xfrm>
            <a:custGeom>
              <a:avLst/>
              <a:gdLst>
                <a:gd name="T0" fmla="*/ 0 w 16"/>
                <a:gd name="T1" fmla="*/ 8 h 8"/>
                <a:gd name="T2" fmla="*/ 0 w 16"/>
                <a:gd name="T3" fmla="*/ 8 h 8"/>
                <a:gd name="T4" fmla="*/ 0 w 16"/>
                <a:gd name="T5" fmla="*/ 0 h 8"/>
                <a:gd name="T6" fmla="*/ 16 w 16"/>
                <a:gd name="T7" fmla="*/ 0 h 8"/>
                <a:gd name="T8" fmla="*/ 16 w 16"/>
                <a:gd name="T9" fmla="*/ 8 h 8"/>
                <a:gd name="T10" fmla="*/ 0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8"/>
                  </a:lnTo>
                  <a:lnTo>
                    <a:pt x="0" y="0"/>
                  </a:lnTo>
                  <a:lnTo>
                    <a:pt x="16" y="0"/>
                  </a:lnTo>
                  <a:lnTo>
                    <a:pt x="16"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03" name="Freeform 971"/>
            <p:cNvSpPr>
              <a:spLocks/>
            </p:cNvSpPr>
            <p:nvPr/>
          </p:nvSpPr>
          <p:spPr bwMode="auto">
            <a:xfrm>
              <a:off x="3752" y="3557"/>
              <a:ext cx="16" cy="16"/>
            </a:xfrm>
            <a:custGeom>
              <a:avLst/>
              <a:gdLst>
                <a:gd name="T0" fmla="*/ 0 w 16"/>
                <a:gd name="T1" fmla="*/ 16 h 16"/>
                <a:gd name="T2" fmla="*/ 0 w 16"/>
                <a:gd name="T3" fmla="*/ 16 h 16"/>
                <a:gd name="T4" fmla="*/ 0 w 16"/>
                <a:gd name="T5" fmla="*/ 0 h 16"/>
                <a:gd name="T6" fmla="*/ 16 w 16"/>
                <a:gd name="T7" fmla="*/ 0 h 16"/>
                <a:gd name="T8" fmla="*/ 16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16"/>
                  </a:lnTo>
                  <a:lnTo>
                    <a:pt x="0" y="0"/>
                  </a:lnTo>
                  <a:lnTo>
                    <a:pt x="16" y="0"/>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04" name="Freeform 972"/>
            <p:cNvSpPr>
              <a:spLocks/>
            </p:cNvSpPr>
            <p:nvPr/>
          </p:nvSpPr>
          <p:spPr bwMode="auto">
            <a:xfrm>
              <a:off x="3752" y="3541"/>
              <a:ext cx="16" cy="16"/>
            </a:xfrm>
            <a:custGeom>
              <a:avLst/>
              <a:gdLst>
                <a:gd name="T0" fmla="*/ 0 w 16"/>
                <a:gd name="T1" fmla="*/ 16 h 16"/>
                <a:gd name="T2" fmla="*/ 0 w 16"/>
                <a:gd name="T3" fmla="*/ 16 h 16"/>
                <a:gd name="T4" fmla="*/ 0 w 16"/>
                <a:gd name="T5" fmla="*/ 0 h 16"/>
                <a:gd name="T6" fmla="*/ 16 w 16"/>
                <a:gd name="T7" fmla="*/ 0 h 16"/>
                <a:gd name="T8" fmla="*/ 16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16"/>
                  </a:lnTo>
                  <a:lnTo>
                    <a:pt x="0" y="0"/>
                  </a:lnTo>
                  <a:lnTo>
                    <a:pt x="16" y="0"/>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05" name="Freeform 973"/>
            <p:cNvSpPr>
              <a:spLocks/>
            </p:cNvSpPr>
            <p:nvPr/>
          </p:nvSpPr>
          <p:spPr bwMode="auto">
            <a:xfrm>
              <a:off x="3752" y="3509"/>
              <a:ext cx="24" cy="32"/>
            </a:xfrm>
            <a:custGeom>
              <a:avLst/>
              <a:gdLst>
                <a:gd name="T0" fmla="*/ 0 w 24"/>
                <a:gd name="T1" fmla="*/ 32 h 32"/>
                <a:gd name="T2" fmla="*/ 0 w 24"/>
                <a:gd name="T3" fmla="*/ 32 h 32"/>
                <a:gd name="T4" fmla="*/ 8 w 24"/>
                <a:gd name="T5" fmla="*/ 0 h 32"/>
                <a:gd name="T6" fmla="*/ 24 w 24"/>
                <a:gd name="T7" fmla="*/ 0 h 32"/>
                <a:gd name="T8" fmla="*/ 16 w 24"/>
                <a:gd name="T9" fmla="*/ 32 h 32"/>
                <a:gd name="T10" fmla="*/ 0 w 24"/>
                <a:gd name="T11" fmla="*/ 32 h 32"/>
                <a:gd name="T12" fmla="*/ 0 60000 65536"/>
                <a:gd name="T13" fmla="*/ 0 60000 65536"/>
                <a:gd name="T14" fmla="*/ 0 60000 65536"/>
                <a:gd name="T15" fmla="*/ 0 60000 65536"/>
                <a:gd name="T16" fmla="*/ 0 60000 65536"/>
                <a:gd name="T17" fmla="*/ 0 60000 65536"/>
                <a:gd name="T18" fmla="*/ 0 w 24"/>
                <a:gd name="T19" fmla="*/ 0 h 32"/>
                <a:gd name="T20" fmla="*/ 24 w 2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4" h="32">
                  <a:moveTo>
                    <a:pt x="0" y="32"/>
                  </a:moveTo>
                  <a:lnTo>
                    <a:pt x="0" y="32"/>
                  </a:lnTo>
                  <a:lnTo>
                    <a:pt x="8" y="0"/>
                  </a:lnTo>
                  <a:lnTo>
                    <a:pt x="24" y="0"/>
                  </a:lnTo>
                  <a:lnTo>
                    <a:pt x="16" y="32"/>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06" name="Freeform 974"/>
            <p:cNvSpPr>
              <a:spLocks/>
            </p:cNvSpPr>
            <p:nvPr/>
          </p:nvSpPr>
          <p:spPr bwMode="auto">
            <a:xfrm>
              <a:off x="3696" y="3653"/>
              <a:ext cx="32" cy="32"/>
            </a:xfrm>
            <a:custGeom>
              <a:avLst/>
              <a:gdLst>
                <a:gd name="T0" fmla="*/ 32 w 32"/>
                <a:gd name="T1" fmla="*/ 16 h 32"/>
                <a:gd name="T2" fmla="*/ 24 w 32"/>
                <a:gd name="T3" fmla="*/ 32 h 32"/>
                <a:gd name="T4" fmla="*/ 0 w 32"/>
                <a:gd name="T5" fmla="*/ 8 h 32"/>
                <a:gd name="T6" fmla="*/ 16 w 32"/>
                <a:gd name="T7" fmla="*/ 0 h 32"/>
                <a:gd name="T8" fmla="*/ 32 w 32"/>
                <a:gd name="T9" fmla="*/ 16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32" y="16"/>
                  </a:moveTo>
                  <a:lnTo>
                    <a:pt x="24" y="32"/>
                  </a:lnTo>
                  <a:lnTo>
                    <a:pt x="0" y="8"/>
                  </a:lnTo>
                  <a:lnTo>
                    <a:pt x="16" y="0"/>
                  </a:lnTo>
                  <a:lnTo>
                    <a:pt x="32"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07" name="Freeform 975"/>
            <p:cNvSpPr>
              <a:spLocks/>
            </p:cNvSpPr>
            <p:nvPr/>
          </p:nvSpPr>
          <p:spPr bwMode="auto">
            <a:xfrm>
              <a:off x="3688" y="3645"/>
              <a:ext cx="24" cy="24"/>
            </a:xfrm>
            <a:custGeom>
              <a:avLst/>
              <a:gdLst>
                <a:gd name="T0" fmla="*/ 24 w 24"/>
                <a:gd name="T1" fmla="*/ 8 h 24"/>
                <a:gd name="T2" fmla="*/ 16 w 24"/>
                <a:gd name="T3" fmla="*/ 24 h 24"/>
                <a:gd name="T4" fmla="*/ 0 w 24"/>
                <a:gd name="T5" fmla="*/ 16 h 24"/>
                <a:gd name="T6" fmla="*/ 8 w 24"/>
                <a:gd name="T7" fmla="*/ 0 h 24"/>
                <a:gd name="T8" fmla="*/ 16 w 24"/>
                <a:gd name="T9" fmla="*/ 8 h 24"/>
                <a:gd name="T10" fmla="*/ 24 w 24"/>
                <a:gd name="T11" fmla="*/ 8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8"/>
                  </a:moveTo>
                  <a:lnTo>
                    <a:pt x="16" y="24"/>
                  </a:lnTo>
                  <a:lnTo>
                    <a:pt x="0" y="16"/>
                  </a:lnTo>
                  <a:lnTo>
                    <a:pt x="8" y="0"/>
                  </a:lnTo>
                  <a:lnTo>
                    <a:pt x="16" y="8"/>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08" name="Freeform 976"/>
            <p:cNvSpPr>
              <a:spLocks/>
            </p:cNvSpPr>
            <p:nvPr/>
          </p:nvSpPr>
          <p:spPr bwMode="auto">
            <a:xfrm>
              <a:off x="3680" y="3645"/>
              <a:ext cx="16" cy="16"/>
            </a:xfrm>
            <a:custGeom>
              <a:avLst/>
              <a:gdLst>
                <a:gd name="T0" fmla="*/ 8 w 16"/>
                <a:gd name="T1" fmla="*/ 16 h 16"/>
                <a:gd name="T2" fmla="*/ 8 w 16"/>
                <a:gd name="T3" fmla="*/ 16 h 16"/>
                <a:gd name="T4" fmla="*/ 0 w 16"/>
                <a:gd name="T5" fmla="*/ 16 h 16"/>
                <a:gd name="T6" fmla="*/ 8 w 16"/>
                <a:gd name="T7" fmla="*/ 0 h 16"/>
                <a:gd name="T8" fmla="*/ 16 w 16"/>
                <a:gd name="T9" fmla="*/ 0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8" y="16"/>
                  </a:lnTo>
                  <a:lnTo>
                    <a:pt x="0" y="16"/>
                  </a:lnTo>
                  <a:lnTo>
                    <a:pt x="8" y="0"/>
                  </a:lnTo>
                  <a:lnTo>
                    <a:pt x="16"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09" name="Freeform 977"/>
            <p:cNvSpPr>
              <a:spLocks/>
            </p:cNvSpPr>
            <p:nvPr/>
          </p:nvSpPr>
          <p:spPr bwMode="auto">
            <a:xfrm>
              <a:off x="3672" y="3637"/>
              <a:ext cx="16" cy="24"/>
            </a:xfrm>
            <a:custGeom>
              <a:avLst/>
              <a:gdLst>
                <a:gd name="T0" fmla="*/ 8 w 16"/>
                <a:gd name="T1" fmla="*/ 24 h 24"/>
                <a:gd name="T2" fmla="*/ 0 w 16"/>
                <a:gd name="T3" fmla="*/ 16 h 24"/>
                <a:gd name="T4" fmla="*/ 0 w 16"/>
                <a:gd name="T5" fmla="*/ 8 h 24"/>
                <a:gd name="T6" fmla="*/ 8 w 16"/>
                <a:gd name="T7" fmla="*/ 0 h 24"/>
                <a:gd name="T8" fmla="*/ 16 w 16"/>
                <a:gd name="T9" fmla="*/ 8 h 24"/>
                <a:gd name="T10" fmla="*/ 8 w 16"/>
                <a:gd name="T11" fmla="*/ 24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24"/>
                  </a:moveTo>
                  <a:lnTo>
                    <a:pt x="0" y="16"/>
                  </a:lnTo>
                  <a:lnTo>
                    <a:pt x="0" y="8"/>
                  </a:lnTo>
                  <a:lnTo>
                    <a:pt x="8" y="0"/>
                  </a:lnTo>
                  <a:lnTo>
                    <a:pt x="16" y="8"/>
                  </a:lnTo>
                  <a:lnTo>
                    <a:pt x="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10" name="Freeform 978"/>
            <p:cNvSpPr>
              <a:spLocks/>
            </p:cNvSpPr>
            <p:nvPr/>
          </p:nvSpPr>
          <p:spPr bwMode="auto">
            <a:xfrm>
              <a:off x="3664" y="3629"/>
              <a:ext cx="24" cy="16"/>
            </a:xfrm>
            <a:custGeom>
              <a:avLst/>
              <a:gdLst>
                <a:gd name="T0" fmla="*/ 8 w 24"/>
                <a:gd name="T1" fmla="*/ 16 h 16"/>
                <a:gd name="T2" fmla="*/ 8 w 24"/>
                <a:gd name="T3" fmla="*/ 16 h 16"/>
                <a:gd name="T4" fmla="*/ 0 w 24"/>
                <a:gd name="T5" fmla="*/ 8 h 16"/>
                <a:gd name="T6" fmla="*/ 16 w 24"/>
                <a:gd name="T7" fmla="*/ 0 h 16"/>
                <a:gd name="T8" fmla="*/ 24 w 24"/>
                <a:gd name="T9" fmla="*/ 16 h 16"/>
                <a:gd name="T10" fmla="*/ 8 w 24"/>
                <a:gd name="T11" fmla="*/ 16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8" y="16"/>
                  </a:moveTo>
                  <a:lnTo>
                    <a:pt x="8" y="16"/>
                  </a:lnTo>
                  <a:lnTo>
                    <a:pt x="0" y="8"/>
                  </a:lnTo>
                  <a:lnTo>
                    <a:pt x="16" y="0"/>
                  </a:lnTo>
                  <a:lnTo>
                    <a:pt x="24" y="16"/>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11" name="Freeform 979"/>
            <p:cNvSpPr>
              <a:spLocks/>
            </p:cNvSpPr>
            <p:nvPr/>
          </p:nvSpPr>
          <p:spPr bwMode="auto">
            <a:xfrm>
              <a:off x="3664" y="3621"/>
              <a:ext cx="16" cy="16"/>
            </a:xfrm>
            <a:custGeom>
              <a:avLst/>
              <a:gdLst>
                <a:gd name="T0" fmla="*/ 0 w 16"/>
                <a:gd name="T1" fmla="*/ 16 h 16"/>
                <a:gd name="T2" fmla="*/ 0 w 16"/>
                <a:gd name="T3" fmla="*/ 16 h 16"/>
                <a:gd name="T4" fmla="*/ 0 w 16"/>
                <a:gd name="T5" fmla="*/ 0 h 16"/>
                <a:gd name="T6" fmla="*/ 16 w 16"/>
                <a:gd name="T7" fmla="*/ 0 h 16"/>
                <a:gd name="T8" fmla="*/ 16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16"/>
                  </a:lnTo>
                  <a:lnTo>
                    <a:pt x="0" y="0"/>
                  </a:lnTo>
                  <a:lnTo>
                    <a:pt x="16" y="0"/>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12" name="Freeform 980"/>
            <p:cNvSpPr>
              <a:spLocks/>
            </p:cNvSpPr>
            <p:nvPr/>
          </p:nvSpPr>
          <p:spPr bwMode="auto">
            <a:xfrm>
              <a:off x="3664" y="3597"/>
              <a:ext cx="16" cy="24"/>
            </a:xfrm>
            <a:custGeom>
              <a:avLst/>
              <a:gdLst>
                <a:gd name="T0" fmla="*/ 0 w 16"/>
                <a:gd name="T1" fmla="*/ 24 h 24"/>
                <a:gd name="T2" fmla="*/ 0 w 16"/>
                <a:gd name="T3" fmla="*/ 24 h 24"/>
                <a:gd name="T4" fmla="*/ 0 w 16"/>
                <a:gd name="T5" fmla="*/ 0 h 24"/>
                <a:gd name="T6" fmla="*/ 16 w 16"/>
                <a:gd name="T7" fmla="*/ 0 h 24"/>
                <a:gd name="T8" fmla="*/ 16 w 16"/>
                <a:gd name="T9" fmla="*/ 24 h 24"/>
                <a:gd name="T10" fmla="*/ 0 w 16"/>
                <a:gd name="T11" fmla="*/ 24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0" y="24"/>
                  </a:moveTo>
                  <a:lnTo>
                    <a:pt x="0" y="24"/>
                  </a:lnTo>
                  <a:lnTo>
                    <a:pt x="0" y="0"/>
                  </a:lnTo>
                  <a:lnTo>
                    <a:pt x="16" y="0"/>
                  </a:lnTo>
                  <a:lnTo>
                    <a:pt x="16" y="24"/>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13" name="Freeform 981"/>
            <p:cNvSpPr>
              <a:spLocks/>
            </p:cNvSpPr>
            <p:nvPr/>
          </p:nvSpPr>
          <p:spPr bwMode="auto">
            <a:xfrm>
              <a:off x="3664" y="3581"/>
              <a:ext cx="16" cy="16"/>
            </a:xfrm>
            <a:custGeom>
              <a:avLst/>
              <a:gdLst>
                <a:gd name="T0" fmla="*/ 16 w 16"/>
                <a:gd name="T1" fmla="*/ 16 h 16"/>
                <a:gd name="T2" fmla="*/ 0 w 16"/>
                <a:gd name="T3" fmla="*/ 16 h 16"/>
                <a:gd name="T4" fmla="*/ 0 w 16"/>
                <a:gd name="T5" fmla="*/ 0 h 16"/>
                <a:gd name="T6" fmla="*/ 16 w 16"/>
                <a:gd name="T7" fmla="*/ 0 h 16"/>
                <a:gd name="T8" fmla="*/ 16 w 16"/>
                <a:gd name="T9" fmla="*/ 16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0" y="16"/>
                  </a:lnTo>
                  <a:lnTo>
                    <a:pt x="0" y="0"/>
                  </a:lnTo>
                  <a:lnTo>
                    <a:pt x="16"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14" name="Freeform 982"/>
            <p:cNvSpPr>
              <a:spLocks/>
            </p:cNvSpPr>
            <p:nvPr/>
          </p:nvSpPr>
          <p:spPr bwMode="auto">
            <a:xfrm>
              <a:off x="3664" y="3573"/>
              <a:ext cx="16" cy="8"/>
            </a:xfrm>
            <a:custGeom>
              <a:avLst/>
              <a:gdLst>
                <a:gd name="T0" fmla="*/ 16 w 16"/>
                <a:gd name="T1" fmla="*/ 8 h 8"/>
                <a:gd name="T2" fmla="*/ 0 w 16"/>
                <a:gd name="T3" fmla="*/ 8 h 8"/>
                <a:gd name="T4" fmla="*/ 0 w 16"/>
                <a:gd name="T5" fmla="*/ 8 h 8"/>
                <a:gd name="T6" fmla="*/ 16 w 16"/>
                <a:gd name="T7" fmla="*/ 0 h 8"/>
                <a:gd name="T8" fmla="*/ 16 w 16"/>
                <a:gd name="T9" fmla="*/ 0 h 8"/>
                <a:gd name="T10" fmla="*/ 16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0" y="8"/>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15" name="Freeform 983"/>
            <p:cNvSpPr>
              <a:spLocks/>
            </p:cNvSpPr>
            <p:nvPr/>
          </p:nvSpPr>
          <p:spPr bwMode="auto">
            <a:xfrm>
              <a:off x="3664" y="3565"/>
              <a:ext cx="16" cy="16"/>
            </a:xfrm>
            <a:custGeom>
              <a:avLst/>
              <a:gdLst>
                <a:gd name="T0" fmla="*/ 16 w 16"/>
                <a:gd name="T1" fmla="*/ 8 h 16"/>
                <a:gd name="T2" fmla="*/ 16 w 16"/>
                <a:gd name="T3" fmla="*/ 16 h 16"/>
                <a:gd name="T4" fmla="*/ 8 w 16"/>
                <a:gd name="T5" fmla="*/ 16 h 16"/>
                <a:gd name="T6" fmla="*/ 0 w 16"/>
                <a:gd name="T7" fmla="*/ 8 h 16"/>
                <a:gd name="T8" fmla="*/ 0 w 16"/>
                <a:gd name="T9" fmla="*/ 0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16"/>
                  </a:lnTo>
                  <a:lnTo>
                    <a:pt x="8" y="16"/>
                  </a:lnTo>
                  <a:lnTo>
                    <a:pt x="0" y="8"/>
                  </a:lnTo>
                  <a:lnTo>
                    <a:pt x="0"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16" name="Freeform 984"/>
            <p:cNvSpPr>
              <a:spLocks/>
            </p:cNvSpPr>
            <p:nvPr/>
          </p:nvSpPr>
          <p:spPr bwMode="auto">
            <a:xfrm>
              <a:off x="3656" y="3573"/>
              <a:ext cx="24" cy="16"/>
            </a:xfrm>
            <a:custGeom>
              <a:avLst/>
              <a:gdLst>
                <a:gd name="T0" fmla="*/ 8 w 24"/>
                <a:gd name="T1" fmla="*/ 0 h 16"/>
                <a:gd name="T2" fmla="*/ 24 w 24"/>
                <a:gd name="T3" fmla="*/ 8 h 16"/>
                <a:gd name="T4" fmla="*/ 16 w 24"/>
                <a:gd name="T5" fmla="*/ 16 h 16"/>
                <a:gd name="T6" fmla="*/ 0 w 24"/>
                <a:gd name="T7" fmla="*/ 8 h 16"/>
                <a:gd name="T8" fmla="*/ 8 w 24"/>
                <a:gd name="T9" fmla="*/ 0 h 16"/>
                <a:gd name="T10" fmla="*/ 8 w 24"/>
                <a:gd name="T11" fmla="*/ 0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8" y="0"/>
                  </a:moveTo>
                  <a:lnTo>
                    <a:pt x="24" y="8"/>
                  </a:lnTo>
                  <a:lnTo>
                    <a:pt x="16"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17" name="Freeform 985"/>
            <p:cNvSpPr>
              <a:spLocks/>
            </p:cNvSpPr>
            <p:nvPr/>
          </p:nvSpPr>
          <p:spPr bwMode="auto">
            <a:xfrm>
              <a:off x="3656" y="3581"/>
              <a:ext cx="16" cy="16"/>
            </a:xfrm>
            <a:custGeom>
              <a:avLst/>
              <a:gdLst>
                <a:gd name="T0" fmla="*/ 0 w 16"/>
                <a:gd name="T1" fmla="*/ 0 h 16"/>
                <a:gd name="T2" fmla="*/ 16 w 16"/>
                <a:gd name="T3" fmla="*/ 8 h 16"/>
                <a:gd name="T4" fmla="*/ 16 w 16"/>
                <a:gd name="T5" fmla="*/ 16 h 16"/>
                <a:gd name="T6" fmla="*/ 0 w 16"/>
                <a:gd name="T7" fmla="*/ 16 h 16"/>
                <a:gd name="T8" fmla="*/ 0 w 16"/>
                <a:gd name="T9" fmla="*/ 0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16" y="8"/>
                  </a:lnTo>
                  <a:lnTo>
                    <a:pt x="16" y="16"/>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18" name="Freeform 986"/>
            <p:cNvSpPr>
              <a:spLocks/>
            </p:cNvSpPr>
            <p:nvPr/>
          </p:nvSpPr>
          <p:spPr bwMode="auto">
            <a:xfrm>
              <a:off x="3648" y="3597"/>
              <a:ext cx="24" cy="16"/>
            </a:xfrm>
            <a:custGeom>
              <a:avLst/>
              <a:gdLst>
                <a:gd name="T0" fmla="*/ 24 w 24"/>
                <a:gd name="T1" fmla="*/ 0 h 16"/>
                <a:gd name="T2" fmla="*/ 24 w 24"/>
                <a:gd name="T3" fmla="*/ 0 h 16"/>
                <a:gd name="T4" fmla="*/ 16 w 24"/>
                <a:gd name="T5" fmla="*/ 16 h 16"/>
                <a:gd name="T6" fmla="*/ 0 w 24"/>
                <a:gd name="T7" fmla="*/ 16 h 16"/>
                <a:gd name="T8" fmla="*/ 8 w 24"/>
                <a:gd name="T9" fmla="*/ 0 h 16"/>
                <a:gd name="T10" fmla="*/ 24 w 24"/>
                <a:gd name="T11" fmla="*/ 0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0"/>
                  </a:moveTo>
                  <a:lnTo>
                    <a:pt x="24" y="0"/>
                  </a:lnTo>
                  <a:lnTo>
                    <a:pt x="16" y="16"/>
                  </a:lnTo>
                  <a:lnTo>
                    <a:pt x="0" y="16"/>
                  </a:lnTo>
                  <a:lnTo>
                    <a:pt x="8"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19" name="Freeform 987"/>
            <p:cNvSpPr>
              <a:spLocks/>
            </p:cNvSpPr>
            <p:nvPr/>
          </p:nvSpPr>
          <p:spPr bwMode="auto">
            <a:xfrm>
              <a:off x="3648" y="3605"/>
              <a:ext cx="16" cy="24"/>
            </a:xfrm>
            <a:custGeom>
              <a:avLst/>
              <a:gdLst>
                <a:gd name="T0" fmla="*/ 16 w 16"/>
                <a:gd name="T1" fmla="*/ 8 h 24"/>
                <a:gd name="T2" fmla="*/ 16 w 16"/>
                <a:gd name="T3" fmla="*/ 8 h 24"/>
                <a:gd name="T4" fmla="*/ 8 w 16"/>
                <a:gd name="T5" fmla="*/ 24 h 24"/>
                <a:gd name="T6" fmla="*/ 0 w 16"/>
                <a:gd name="T7" fmla="*/ 16 h 24"/>
                <a:gd name="T8" fmla="*/ 0 w 16"/>
                <a:gd name="T9" fmla="*/ 0 h 24"/>
                <a:gd name="T10" fmla="*/ 16 w 16"/>
                <a:gd name="T11" fmla="*/ 8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16" y="8"/>
                  </a:moveTo>
                  <a:lnTo>
                    <a:pt x="16" y="8"/>
                  </a:lnTo>
                  <a:lnTo>
                    <a:pt x="8" y="24"/>
                  </a:lnTo>
                  <a:lnTo>
                    <a:pt x="0" y="16"/>
                  </a:lnTo>
                  <a:lnTo>
                    <a:pt x="0"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20" name="Freeform 988"/>
            <p:cNvSpPr>
              <a:spLocks/>
            </p:cNvSpPr>
            <p:nvPr/>
          </p:nvSpPr>
          <p:spPr bwMode="auto">
            <a:xfrm>
              <a:off x="3640" y="3621"/>
              <a:ext cx="16" cy="16"/>
            </a:xfrm>
            <a:custGeom>
              <a:avLst/>
              <a:gdLst>
                <a:gd name="T0" fmla="*/ 16 w 16"/>
                <a:gd name="T1" fmla="*/ 8 h 16"/>
                <a:gd name="T2" fmla="*/ 16 w 16"/>
                <a:gd name="T3" fmla="*/ 8 h 16"/>
                <a:gd name="T4" fmla="*/ 16 w 16"/>
                <a:gd name="T5" fmla="*/ 16 h 16"/>
                <a:gd name="T6" fmla="*/ 0 w 16"/>
                <a:gd name="T7" fmla="*/ 8 h 16"/>
                <a:gd name="T8" fmla="*/ 8 w 16"/>
                <a:gd name="T9" fmla="*/ 0 h 16"/>
                <a:gd name="T10" fmla="*/ 16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8"/>
                  </a:lnTo>
                  <a:lnTo>
                    <a:pt x="16" y="16"/>
                  </a:lnTo>
                  <a:lnTo>
                    <a:pt x="0" y="8"/>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21" name="Freeform 989"/>
            <p:cNvSpPr>
              <a:spLocks/>
            </p:cNvSpPr>
            <p:nvPr/>
          </p:nvSpPr>
          <p:spPr bwMode="auto">
            <a:xfrm>
              <a:off x="3632" y="3629"/>
              <a:ext cx="24" cy="16"/>
            </a:xfrm>
            <a:custGeom>
              <a:avLst/>
              <a:gdLst>
                <a:gd name="T0" fmla="*/ 24 w 24"/>
                <a:gd name="T1" fmla="*/ 8 h 16"/>
                <a:gd name="T2" fmla="*/ 16 w 24"/>
                <a:gd name="T3" fmla="*/ 8 h 16"/>
                <a:gd name="T4" fmla="*/ 16 w 24"/>
                <a:gd name="T5" fmla="*/ 16 h 16"/>
                <a:gd name="T6" fmla="*/ 0 w 24"/>
                <a:gd name="T7" fmla="*/ 0 h 16"/>
                <a:gd name="T8" fmla="*/ 8 w 24"/>
                <a:gd name="T9" fmla="*/ 0 h 16"/>
                <a:gd name="T10" fmla="*/ 24 w 24"/>
                <a:gd name="T11" fmla="*/ 8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8"/>
                  </a:moveTo>
                  <a:lnTo>
                    <a:pt x="16" y="8"/>
                  </a:lnTo>
                  <a:lnTo>
                    <a:pt x="16" y="16"/>
                  </a:lnTo>
                  <a:lnTo>
                    <a:pt x="0" y="0"/>
                  </a:lnTo>
                  <a:lnTo>
                    <a:pt x="8"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22" name="Freeform 990"/>
            <p:cNvSpPr>
              <a:spLocks/>
            </p:cNvSpPr>
            <p:nvPr/>
          </p:nvSpPr>
          <p:spPr bwMode="auto">
            <a:xfrm>
              <a:off x="3632" y="3629"/>
              <a:ext cx="16" cy="16"/>
            </a:xfrm>
            <a:custGeom>
              <a:avLst/>
              <a:gdLst>
                <a:gd name="T0" fmla="*/ 16 w 16"/>
                <a:gd name="T1" fmla="*/ 16 h 16"/>
                <a:gd name="T2" fmla="*/ 16 w 16"/>
                <a:gd name="T3" fmla="*/ 16 h 16"/>
                <a:gd name="T4" fmla="*/ 8 w 16"/>
                <a:gd name="T5" fmla="*/ 16 h 16"/>
                <a:gd name="T6" fmla="*/ 0 w 16"/>
                <a:gd name="T7" fmla="*/ 8 h 16"/>
                <a:gd name="T8" fmla="*/ 0 w 16"/>
                <a:gd name="T9" fmla="*/ 0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16" y="16"/>
                  </a:lnTo>
                  <a:lnTo>
                    <a:pt x="8" y="16"/>
                  </a:lnTo>
                  <a:lnTo>
                    <a:pt x="0" y="8"/>
                  </a:lnTo>
                  <a:lnTo>
                    <a:pt x="0"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23" name="Freeform 991"/>
            <p:cNvSpPr>
              <a:spLocks/>
            </p:cNvSpPr>
            <p:nvPr/>
          </p:nvSpPr>
          <p:spPr bwMode="auto">
            <a:xfrm>
              <a:off x="3624" y="3637"/>
              <a:ext cx="16" cy="16"/>
            </a:xfrm>
            <a:custGeom>
              <a:avLst/>
              <a:gdLst>
                <a:gd name="T0" fmla="*/ 8 w 16"/>
                <a:gd name="T1" fmla="*/ 0 h 16"/>
                <a:gd name="T2" fmla="*/ 16 w 16"/>
                <a:gd name="T3" fmla="*/ 8 h 16"/>
                <a:gd name="T4" fmla="*/ 16 w 16"/>
                <a:gd name="T5" fmla="*/ 16 h 16"/>
                <a:gd name="T6" fmla="*/ 0 w 16"/>
                <a:gd name="T7" fmla="*/ 0 h 16"/>
                <a:gd name="T8" fmla="*/ 8 w 16"/>
                <a:gd name="T9" fmla="*/ 0 h 16"/>
                <a:gd name="T10" fmla="*/ 8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8"/>
                  </a:lnTo>
                  <a:lnTo>
                    <a:pt x="16"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24" name="Freeform 992"/>
            <p:cNvSpPr>
              <a:spLocks/>
            </p:cNvSpPr>
            <p:nvPr/>
          </p:nvSpPr>
          <p:spPr bwMode="auto">
            <a:xfrm>
              <a:off x="3624" y="3637"/>
              <a:ext cx="16" cy="16"/>
            </a:xfrm>
            <a:custGeom>
              <a:avLst/>
              <a:gdLst>
                <a:gd name="T0" fmla="*/ 0 w 16"/>
                <a:gd name="T1" fmla="*/ 0 h 16"/>
                <a:gd name="T2" fmla="*/ 16 w 16"/>
                <a:gd name="T3" fmla="*/ 8 h 16"/>
                <a:gd name="T4" fmla="*/ 16 w 16"/>
                <a:gd name="T5" fmla="*/ 16 h 16"/>
                <a:gd name="T6" fmla="*/ 0 w 16"/>
                <a:gd name="T7" fmla="*/ 8 h 16"/>
                <a:gd name="T8" fmla="*/ 0 w 16"/>
                <a:gd name="T9" fmla="*/ 8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16" y="8"/>
                  </a:lnTo>
                  <a:lnTo>
                    <a:pt x="16" y="16"/>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25" name="Freeform 993"/>
            <p:cNvSpPr>
              <a:spLocks/>
            </p:cNvSpPr>
            <p:nvPr/>
          </p:nvSpPr>
          <p:spPr bwMode="auto">
            <a:xfrm>
              <a:off x="3624" y="3645"/>
              <a:ext cx="16" cy="8"/>
            </a:xfrm>
            <a:custGeom>
              <a:avLst/>
              <a:gdLst>
                <a:gd name="T0" fmla="*/ 0 w 16"/>
                <a:gd name="T1" fmla="*/ 0 h 8"/>
                <a:gd name="T2" fmla="*/ 8 w 16"/>
                <a:gd name="T3" fmla="*/ 0 h 8"/>
                <a:gd name="T4" fmla="*/ 16 w 16"/>
                <a:gd name="T5" fmla="*/ 0 h 8"/>
                <a:gd name="T6" fmla="*/ 0 w 16"/>
                <a:gd name="T7" fmla="*/ 8 h 8"/>
                <a:gd name="T8" fmla="*/ 0 w 16"/>
                <a:gd name="T9" fmla="*/ 8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8" y="0"/>
                  </a:lnTo>
                  <a:lnTo>
                    <a:pt x="16" y="0"/>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26" name="Freeform 994"/>
            <p:cNvSpPr>
              <a:spLocks/>
            </p:cNvSpPr>
            <p:nvPr/>
          </p:nvSpPr>
          <p:spPr bwMode="auto">
            <a:xfrm>
              <a:off x="3624" y="3645"/>
              <a:ext cx="16" cy="16"/>
            </a:xfrm>
            <a:custGeom>
              <a:avLst/>
              <a:gdLst>
                <a:gd name="T0" fmla="*/ 0 w 16"/>
                <a:gd name="T1" fmla="*/ 8 h 16"/>
                <a:gd name="T2" fmla="*/ 8 w 16"/>
                <a:gd name="T3" fmla="*/ 0 h 16"/>
                <a:gd name="T4" fmla="*/ 16 w 16"/>
                <a:gd name="T5" fmla="*/ 0 h 16"/>
                <a:gd name="T6" fmla="*/ 8 w 16"/>
                <a:gd name="T7" fmla="*/ 16 h 16"/>
                <a:gd name="T8" fmla="*/ 8 w 16"/>
                <a:gd name="T9" fmla="*/ 8 h 16"/>
                <a:gd name="T10" fmla="*/ 0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8" y="0"/>
                  </a:lnTo>
                  <a:lnTo>
                    <a:pt x="16" y="0"/>
                  </a:lnTo>
                  <a:lnTo>
                    <a:pt x="8" y="16"/>
                  </a:lnTo>
                  <a:lnTo>
                    <a:pt x="8"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27" name="Freeform 995"/>
            <p:cNvSpPr>
              <a:spLocks/>
            </p:cNvSpPr>
            <p:nvPr/>
          </p:nvSpPr>
          <p:spPr bwMode="auto">
            <a:xfrm>
              <a:off x="3632" y="3645"/>
              <a:ext cx="16" cy="16"/>
            </a:xfrm>
            <a:custGeom>
              <a:avLst/>
              <a:gdLst>
                <a:gd name="T0" fmla="*/ 0 w 16"/>
                <a:gd name="T1" fmla="*/ 16 h 16"/>
                <a:gd name="T2" fmla="*/ 8 w 16"/>
                <a:gd name="T3" fmla="*/ 0 h 16"/>
                <a:gd name="T4" fmla="*/ 16 w 16"/>
                <a:gd name="T5" fmla="*/ 0 h 16"/>
                <a:gd name="T6" fmla="*/ 8 w 16"/>
                <a:gd name="T7" fmla="*/ 16 h 16"/>
                <a:gd name="T8" fmla="*/ 0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8" y="0"/>
                  </a:lnTo>
                  <a:lnTo>
                    <a:pt x="16" y="0"/>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28" name="Freeform 996"/>
            <p:cNvSpPr>
              <a:spLocks/>
            </p:cNvSpPr>
            <p:nvPr/>
          </p:nvSpPr>
          <p:spPr bwMode="auto">
            <a:xfrm>
              <a:off x="3640" y="3645"/>
              <a:ext cx="16" cy="16"/>
            </a:xfrm>
            <a:custGeom>
              <a:avLst/>
              <a:gdLst>
                <a:gd name="T0" fmla="*/ 0 w 16"/>
                <a:gd name="T1" fmla="*/ 16 h 16"/>
                <a:gd name="T2" fmla="*/ 8 w 16"/>
                <a:gd name="T3" fmla="*/ 0 h 16"/>
                <a:gd name="T4" fmla="*/ 16 w 16"/>
                <a:gd name="T5" fmla="*/ 0 h 16"/>
                <a:gd name="T6" fmla="*/ 16 w 16"/>
                <a:gd name="T7" fmla="*/ 16 h 16"/>
                <a:gd name="T8" fmla="*/ 0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8" y="0"/>
                  </a:lnTo>
                  <a:lnTo>
                    <a:pt x="16" y="0"/>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29" name="Freeform 997"/>
            <p:cNvSpPr>
              <a:spLocks/>
            </p:cNvSpPr>
            <p:nvPr/>
          </p:nvSpPr>
          <p:spPr bwMode="auto">
            <a:xfrm>
              <a:off x="3656" y="3645"/>
              <a:ext cx="16" cy="16"/>
            </a:xfrm>
            <a:custGeom>
              <a:avLst/>
              <a:gdLst>
                <a:gd name="T0" fmla="*/ 0 w 16"/>
                <a:gd name="T1" fmla="*/ 16 h 16"/>
                <a:gd name="T2" fmla="*/ 0 w 16"/>
                <a:gd name="T3" fmla="*/ 0 h 16"/>
                <a:gd name="T4" fmla="*/ 16 w 16"/>
                <a:gd name="T5" fmla="*/ 0 h 16"/>
                <a:gd name="T6" fmla="*/ 8 w 16"/>
                <a:gd name="T7" fmla="*/ 16 h 16"/>
                <a:gd name="T8" fmla="*/ 0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0"/>
                  </a:lnTo>
                  <a:lnTo>
                    <a:pt x="16" y="0"/>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30" name="Freeform 998"/>
            <p:cNvSpPr>
              <a:spLocks/>
            </p:cNvSpPr>
            <p:nvPr/>
          </p:nvSpPr>
          <p:spPr bwMode="auto">
            <a:xfrm>
              <a:off x="3664" y="3645"/>
              <a:ext cx="32" cy="24"/>
            </a:xfrm>
            <a:custGeom>
              <a:avLst/>
              <a:gdLst>
                <a:gd name="T0" fmla="*/ 8 w 32"/>
                <a:gd name="T1" fmla="*/ 0 h 24"/>
                <a:gd name="T2" fmla="*/ 8 w 32"/>
                <a:gd name="T3" fmla="*/ 0 h 24"/>
                <a:gd name="T4" fmla="*/ 32 w 32"/>
                <a:gd name="T5" fmla="*/ 8 h 24"/>
                <a:gd name="T6" fmla="*/ 32 w 32"/>
                <a:gd name="T7" fmla="*/ 24 h 24"/>
                <a:gd name="T8" fmla="*/ 0 w 32"/>
                <a:gd name="T9" fmla="*/ 16 h 24"/>
                <a:gd name="T10" fmla="*/ 8 w 32"/>
                <a:gd name="T11" fmla="*/ 0 h 24"/>
                <a:gd name="T12" fmla="*/ 0 60000 65536"/>
                <a:gd name="T13" fmla="*/ 0 60000 65536"/>
                <a:gd name="T14" fmla="*/ 0 60000 65536"/>
                <a:gd name="T15" fmla="*/ 0 60000 65536"/>
                <a:gd name="T16" fmla="*/ 0 60000 65536"/>
                <a:gd name="T17" fmla="*/ 0 60000 65536"/>
                <a:gd name="T18" fmla="*/ 0 w 32"/>
                <a:gd name="T19" fmla="*/ 0 h 24"/>
                <a:gd name="T20" fmla="*/ 32 w 3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2" h="24">
                  <a:moveTo>
                    <a:pt x="8" y="0"/>
                  </a:moveTo>
                  <a:lnTo>
                    <a:pt x="8" y="0"/>
                  </a:lnTo>
                  <a:lnTo>
                    <a:pt x="32" y="8"/>
                  </a:lnTo>
                  <a:lnTo>
                    <a:pt x="32" y="24"/>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31" name="Freeform 999"/>
            <p:cNvSpPr>
              <a:spLocks/>
            </p:cNvSpPr>
            <p:nvPr/>
          </p:nvSpPr>
          <p:spPr bwMode="auto">
            <a:xfrm>
              <a:off x="3696" y="3653"/>
              <a:ext cx="24" cy="32"/>
            </a:xfrm>
            <a:custGeom>
              <a:avLst/>
              <a:gdLst>
                <a:gd name="T0" fmla="*/ 0 w 24"/>
                <a:gd name="T1" fmla="*/ 0 h 32"/>
                <a:gd name="T2" fmla="*/ 8 w 24"/>
                <a:gd name="T3" fmla="*/ 0 h 32"/>
                <a:gd name="T4" fmla="*/ 24 w 24"/>
                <a:gd name="T5" fmla="*/ 16 h 32"/>
                <a:gd name="T6" fmla="*/ 16 w 24"/>
                <a:gd name="T7" fmla="*/ 32 h 32"/>
                <a:gd name="T8" fmla="*/ 0 w 24"/>
                <a:gd name="T9" fmla="*/ 16 h 32"/>
                <a:gd name="T10" fmla="*/ 0 w 24"/>
                <a:gd name="T11" fmla="*/ 0 h 32"/>
                <a:gd name="T12" fmla="*/ 0 60000 65536"/>
                <a:gd name="T13" fmla="*/ 0 60000 65536"/>
                <a:gd name="T14" fmla="*/ 0 60000 65536"/>
                <a:gd name="T15" fmla="*/ 0 60000 65536"/>
                <a:gd name="T16" fmla="*/ 0 60000 65536"/>
                <a:gd name="T17" fmla="*/ 0 60000 65536"/>
                <a:gd name="T18" fmla="*/ 0 w 24"/>
                <a:gd name="T19" fmla="*/ 0 h 32"/>
                <a:gd name="T20" fmla="*/ 24 w 2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4" h="32">
                  <a:moveTo>
                    <a:pt x="0" y="0"/>
                  </a:moveTo>
                  <a:lnTo>
                    <a:pt x="8" y="0"/>
                  </a:lnTo>
                  <a:lnTo>
                    <a:pt x="24" y="16"/>
                  </a:lnTo>
                  <a:lnTo>
                    <a:pt x="16" y="32"/>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32" name="Freeform 1000"/>
            <p:cNvSpPr>
              <a:spLocks/>
            </p:cNvSpPr>
            <p:nvPr/>
          </p:nvSpPr>
          <p:spPr bwMode="auto">
            <a:xfrm>
              <a:off x="3712" y="3669"/>
              <a:ext cx="32" cy="32"/>
            </a:xfrm>
            <a:custGeom>
              <a:avLst/>
              <a:gdLst>
                <a:gd name="T0" fmla="*/ 8 w 32"/>
                <a:gd name="T1" fmla="*/ 0 h 32"/>
                <a:gd name="T2" fmla="*/ 16 w 32"/>
                <a:gd name="T3" fmla="*/ 0 h 32"/>
                <a:gd name="T4" fmla="*/ 32 w 32"/>
                <a:gd name="T5" fmla="*/ 16 h 32"/>
                <a:gd name="T6" fmla="*/ 24 w 32"/>
                <a:gd name="T7" fmla="*/ 32 h 32"/>
                <a:gd name="T8" fmla="*/ 0 w 32"/>
                <a:gd name="T9" fmla="*/ 16 h 32"/>
                <a:gd name="T10" fmla="*/ 8 w 32"/>
                <a:gd name="T11" fmla="*/ 0 h 32"/>
                <a:gd name="T12" fmla="*/ 0 60000 65536"/>
                <a:gd name="T13" fmla="*/ 0 60000 65536"/>
                <a:gd name="T14" fmla="*/ 0 60000 65536"/>
                <a:gd name="T15" fmla="*/ 0 60000 65536"/>
                <a:gd name="T16" fmla="*/ 0 60000 65536"/>
                <a:gd name="T17" fmla="*/ 0 60000 65536"/>
                <a:gd name="T18" fmla="*/ 0 w 32"/>
                <a:gd name="T19" fmla="*/ 0 h 32"/>
                <a:gd name="T20" fmla="*/ 32 w 3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2" h="32">
                  <a:moveTo>
                    <a:pt x="8" y="0"/>
                  </a:moveTo>
                  <a:lnTo>
                    <a:pt x="16" y="0"/>
                  </a:lnTo>
                  <a:lnTo>
                    <a:pt x="32" y="16"/>
                  </a:lnTo>
                  <a:lnTo>
                    <a:pt x="24" y="32"/>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33" name="Freeform 1001"/>
            <p:cNvSpPr>
              <a:spLocks/>
            </p:cNvSpPr>
            <p:nvPr/>
          </p:nvSpPr>
          <p:spPr bwMode="auto">
            <a:xfrm>
              <a:off x="3728" y="3685"/>
              <a:ext cx="40" cy="32"/>
            </a:xfrm>
            <a:custGeom>
              <a:avLst/>
              <a:gdLst>
                <a:gd name="T0" fmla="*/ 16 w 40"/>
                <a:gd name="T1" fmla="*/ 0 h 32"/>
                <a:gd name="T2" fmla="*/ 16 w 40"/>
                <a:gd name="T3" fmla="*/ 0 h 32"/>
                <a:gd name="T4" fmla="*/ 40 w 40"/>
                <a:gd name="T5" fmla="*/ 24 h 32"/>
                <a:gd name="T6" fmla="*/ 24 w 40"/>
                <a:gd name="T7" fmla="*/ 32 h 32"/>
                <a:gd name="T8" fmla="*/ 0 w 40"/>
                <a:gd name="T9" fmla="*/ 8 h 32"/>
                <a:gd name="T10" fmla="*/ 16 w 40"/>
                <a:gd name="T11" fmla="*/ 0 h 32"/>
                <a:gd name="T12" fmla="*/ 0 60000 65536"/>
                <a:gd name="T13" fmla="*/ 0 60000 65536"/>
                <a:gd name="T14" fmla="*/ 0 60000 65536"/>
                <a:gd name="T15" fmla="*/ 0 60000 65536"/>
                <a:gd name="T16" fmla="*/ 0 60000 65536"/>
                <a:gd name="T17" fmla="*/ 0 60000 65536"/>
                <a:gd name="T18" fmla="*/ 0 w 40"/>
                <a:gd name="T19" fmla="*/ 0 h 32"/>
                <a:gd name="T20" fmla="*/ 40 w 4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0" h="32">
                  <a:moveTo>
                    <a:pt x="16" y="0"/>
                  </a:moveTo>
                  <a:lnTo>
                    <a:pt x="16" y="0"/>
                  </a:lnTo>
                  <a:lnTo>
                    <a:pt x="40" y="24"/>
                  </a:lnTo>
                  <a:lnTo>
                    <a:pt x="24" y="32"/>
                  </a:lnTo>
                  <a:lnTo>
                    <a:pt x="0" y="8"/>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34" name="Freeform 1002"/>
            <p:cNvSpPr>
              <a:spLocks/>
            </p:cNvSpPr>
            <p:nvPr/>
          </p:nvSpPr>
          <p:spPr bwMode="auto">
            <a:xfrm>
              <a:off x="3936" y="3669"/>
              <a:ext cx="40" cy="32"/>
            </a:xfrm>
            <a:custGeom>
              <a:avLst/>
              <a:gdLst>
                <a:gd name="T0" fmla="*/ 40 w 40"/>
                <a:gd name="T1" fmla="*/ 24 h 32"/>
                <a:gd name="T2" fmla="*/ 24 w 40"/>
                <a:gd name="T3" fmla="*/ 32 h 32"/>
                <a:gd name="T4" fmla="*/ 0 w 40"/>
                <a:gd name="T5" fmla="*/ 8 h 32"/>
                <a:gd name="T6" fmla="*/ 16 w 40"/>
                <a:gd name="T7" fmla="*/ 0 h 32"/>
                <a:gd name="T8" fmla="*/ 40 w 40"/>
                <a:gd name="T9" fmla="*/ 24 h 32"/>
                <a:gd name="T10" fmla="*/ 0 60000 65536"/>
                <a:gd name="T11" fmla="*/ 0 60000 65536"/>
                <a:gd name="T12" fmla="*/ 0 60000 65536"/>
                <a:gd name="T13" fmla="*/ 0 60000 65536"/>
                <a:gd name="T14" fmla="*/ 0 60000 65536"/>
                <a:gd name="T15" fmla="*/ 0 w 40"/>
                <a:gd name="T16" fmla="*/ 0 h 32"/>
                <a:gd name="T17" fmla="*/ 40 w 40"/>
                <a:gd name="T18" fmla="*/ 32 h 32"/>
              </a:gdLst>
              <a:ahLst/>
              <a:cxnLst>
                <a:cxn ang="T10">
                  <a:pos x="T0" y="T1"/>
                </a:cxn>
                <a:cxn ang="T11">
                  <a:pos x="T2" y="T3"/>
                </a:cxn>
                <a:cxn ang="T12">
                  <a:pos x="T4" y="T5"/>
                </a:cxn>
                <a:cxn ang="T13">
                  <a:pos x="T6" y="T7"/>
                </a:cxn>
                <a:cxn ang="T14">
                  <a:pos x="T8" y="T9"/>
                </a:cxn>
              </a:cxnLst>
              <a:rect l="T15" t="T16" r="T17" b="T18"/>
              <a:pathLst>
                <a:path w="40" h="32">
                  <a:moveTo>
                    <a:pt x="40" y="24"/>
                  </a:moveTo>
                  <a:lnTo>
                    <a:pt x="24" y="32"/>
                  </a:lnTo>
                  <a:lnTo>
                    <a:pt x="0" y="8"/>
                  </a:lnTo>
                  <a:lnTo>
                    <a:pt x="16" y="0"/>
                  </a:lnTo>
                  <a:lnTo>
                    <a:pt x="4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35" name="Freeform 1003"/>
            <p:cNvSpPr>
              <a:spLocks/>
            </p:cNvSpPr>
            <p:nvPr/>
          </p:nvSpPr>
          <p:spPr bwMode="auto">
            <a:xfrm>
              <a:off x="3912" y="3653"/>
              <a:ext cx="40" cy="24"/>
            </a:xfrm>
            <a:custGeom>
              <a:avLst/>
              <a:gdLst>
                <a:gd name="T0" fmla="*/ 40 w 40"/>
                <a:gd name="T1" fmla="*/ 16 h 24"/>
                <a:gd name="T2" fmla="*/ 24 w 40"/>
                <a:gd name="T3" fmla="*/ 24 h 24"/>
                <a:gd name="T4" fmla="*/ 0 w 40"/>
                <a:gd name="T5" fmla="*/ 16 h 24"/>
                <a:gd name="T6" fmla="*/ 8 w 40"/>
                <a:gd name="T7" fmla="*/ 0 h 24"/>
                <a:gd name="T8" fmla="*/ 32 w 40"/>
                <a:gd name="T9" fmla="*/ 16 h 24"/>
                <a:gd name="T10" fmla="*/ 40 w 40"/>
                <a:gd name="T11" fmla="*/ 16 h 24"/>
                <a:gd name="T12" fmla="*/ 0 60000 65536"/>
                <a:gd name="T13" fmla="*/ 0 60000 65536"/>
                <a:gd name="T14" fmla="*/ 0 60000 65536"/>
                <a:gd name="T15" fmla="*/ 0 60000 65536"/>
                <a:gd name="T16" fmla="*/ 0 60000 65536"/>
                <a:gd name="T17" fmla="*/ 0 60000 65536"/>
                <a:gd name="T18" fmla="*/ 0 w 40"/>
                <a:gd name="T19" fmla="*/ 0 h 24"/>
                <a:gd name="T20" fmla="*/ 40 w 4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40" h="24">
                  <a:moveTo>
                    <a:pt x="40" y="16"/>
                  </a:moveTo>
                  <a:lnTo>
                    <a:pt x="24" y="24"/>
                  </a:lnTo>
                  <a:lnTo>
                    <a:pt x="0" y="16"/>
                  </a:lnTo>
                  <a:lnTo>
                    <a:pt x="8" y="0"/>
                  </a:lnTo>
                  <a:lnTo>
                    <a:pt x="32" y="16"/>
                  </a:lnTo>
                  <a:lnTo>
                    <a:pt x="4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36" name="Freeform 1004"/>
            <p:cNvSpPr>
              <a:spLocks/>
            </p:cNvSpPr>
            <p:nvPr/>
          </p:nvSpPr>
          <p:spPr bwMode="auto">
            <a:xfrm>
              <a:off x="3904" y="3645"/>
              <a:ext cx="16" cy="24"/>
            </a:xfrm>
            <a:custGeom>
              <a:avLst/>
              <a:gdLst>
                <a:gd name="T0" fmla="*/ 16 w 16"/>
                <a:gd name="T1" fmla="*/ 8 h 24"/>
                <a:gd name="T2" fmla="*/ 8 w 16"/>
                <a:gd name="T3" fmla="*/ 24 h 24"/>
                <a:gd name="T4" fmla="*/ 0 w 16"/>
                <a:gd name="T5" fmla="*/ 16 h 24"/>
                <a:gd name="T6" fmla="*/ 8 w 16"/>
                <a:gd name="T7" fmla="*/ 0 h 24"/>
                <a:gd name="T8" fmla="*/ 16 w 16"/>
                <a:gd name="T9" fmla="*/ 8 h 24"/>
                <a:gd name="T10" fmla="*/ 16 w 16"/>
                <a:gd name="T11" fmla="*/ 8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16" y="8"/>
                  </a:moveTo>
                  <a:lnTo>
                    <a:pt x="8" y="24"/>
                  </a:lnTo>
                  <a:lnTo>
                    <a:pt x="0" y="16"/>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37" name="Freeform 1005"/>
            <p:cNvSpPr>
              <a:spLocks/>
            </p:cNvSpPr>
            <p:nvPr/>
          </p:nvSpPr>
          <p:spPr bwMode="auto">
            <a:xfrm>
              <a:off x="3896" y="3645"/>
              <a:ext cx="16" cy="16"/>
            </a:xfrm>
            <a:custGeom>
              <a:avLst/>
              <a:gdLst>
                <a:gd name="T0" fmla="*/ 16 w 16"/>
                <a:gd name="T1" fmla="*/ 0 h 16"/>
                <a:gd name="T2" fmla="*/ 8 w 16"/>
                <a:gd name="T3" fmla="*/ 16 h 16"/>
                <a:gd name="T4" fmla="*/ 0 w 16"/>
                <a:gd name="T5" fmla="*/ 16 h 16"/>
                <a:gd name="T6" fmla="*/ 0 w 16"/>
                <a:gd name="T7" fmla="*/ 0 h 16"/>
                <a:gd name="T8" fmla="*/ 8 w 16"/>
                <a:gd name="T9" fmla="*/ 0 h 16"/>
                <a:gd name="T10" fmla="*/ 16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8" y="16"/>
                  </a:lnTo>
                  <a:lnTo>
                    <a:pt x="0" y="16"/>
                  </a:lnTo>
                  <a:lnTo>
                    <a:pt x="0" y="0"/>
                  </a:lnTo>
                  <a:lnTo>
                    <a:pt x="8"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38" name="Freeform 1006"/>
            <p:cNvSpPr>
              <a:spLocks/>
            </p:cNvSpPr>
            <p:nvPr/>
          </p:nvSpPr>
          <p:spPr bwMode="auto">
            <a:xfrm>
              <a:off x="3888" y="3645"/>
              <a:ext cx="8" cy="16"/>
            </a:xfrm>
            <a:custGeom>
              <a:avLst/>
              <a:gdLst>
                <a:gd name="T0" fmla="*/ 8 w 8"/>
                <a:gd name="T1" fmla="*/ 0 h 16"/>
                <a:gd name="T2" fmla="*/ 8 w 8"/>
                <a:gd name="T3" fmla="*/ 16 h 16"/>
                <a:gd name="T4" fmla="*/ 0 w 8"/>
                <a:gd name="T5" fmla="*/ 16 h 16"/>
                <a:gd name="T6" fmla="*/ 0 w 8"/>
                <a:gd name="T7" fmla="*/ 0 h 16"/>
                <a:gd name="T8" fmla="*/ 8 w 8"/>
                <a:gd name="T9" fmla="*/ 0 h 16"/>
                <a:gd name="T10" fmla="*/ 8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0"/>
                  </a:moveTo>
                  <a:lnTo>
                    <a:pt x="8" y="16"/>
                  </a:lnTo>
                  <a:lnTo>
                    <a:pt x="0"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39" name="Freeform 1007"/>
            <p:cNvSpPr>
              <a:spLocks/>
            </p:cNvSpPr>
            <p:nvPr/>
          </p:nvSpPr>
          <p:spPr bwMode="auto">
            <a:xfrm>
              <a:off x="3880" y="3645"/>
              <a:ext cx="16" cy="16"/>
            </a:xfrm>
            <a:custGeom>
              <a:avLst/>
              <a:gdLst>
                <a:gd name="T0" fmla="*/ 8 w 16"/>
                <a:gd name="T1" fmla="*/ 0 h 16"/>
                <a:gd name="T2" fmla="*/ 16 w 16"/>
                <a:gd name="T3" fmla="*/ 16 h 16"/>
                <a:gd name="T4" fmla="*/ 8 w 16"/>
                <a:gd name="T5" fmla="*/ 16 h 16"/>
                <a:gd name="T6" fmla="*/ 0 w 16"/>
                <a:gd name="T7" fmla="*/ 8 h 16"/>
                <a:gd name="T8" fmla="*/ 8 w 16"/>
                <a:gd name="T9" fmla="*/ 0 h 16"/>
                <a:gd name="T10" fmla="*/ 8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16"/>
                  </a:lnTo>
                  <a:lnTo>
                    <a:pt x="8"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40" name="Freeform 1008"/>
            <p:cNvSpPr>
              <a:spLocks/>
            </p:cNvSpPr>
            <p:nvPr/>
          </p:nvSpPr>
          <p:spPr bwMode="auto">
            <a:xfrm>
              <a:off x="3896" y="3653"/>
              <a:ext cx="32" cy="40"/>
            </a:xfrm>
            <a:custGeom>
              <a:avLst/>
              <a:gdLst>
                <a:gd name="T0" fmla="*/ 32 w 32"/>
                <a:gd name="T1" fmla="*/ 24 h 40"/>
                <a:gd name="T2" fmla="*/ 24 w 32"/>
                <a:gd name="T3" fmla="*/ 40 h 40"/>
                <a:gd name="T4" fmla="*/ 0 w 32"/>
                <a:gd name="T5" fmla="*/ 8 h 40"/>
                <a:gd name="T6" fmla="*/ 16 w 32"/>
                <a:gd name="T7" fmla="*/ 0 h 40"/>
                <a:gd name="T8" fmla="*/ 32 w 32"/>
                <a:gd name="T9" fmla="*/ 24 h 40"/>
                <a:gd name="T10" fmla="*/ 0 60000 65536"/>
                <a:gd name="T11" fmla="*/ 0 60000 65536"/>
                <a:gd name="T12" fmla="*/ 0 60000 65536"/>
                <a:gd name="T13" fmla="*/ 0 60000 65536"/>
                <a:gd name="T14" fmla="*/ 0 60000 65536"/>
                <a:gd name="T15" fmla="*/ 0 w 32"/>
                <a:gd name="T16" fmla="*/ 0 h 40"/>
                <a:gd name="T17" fmla="*/ 32 w 32"/>
                <a:gd name="T18" fmla="*/ 40 h 40"/>
              </a:gdLst>
              <a:ahLst/>
              <a:cxnLst>
                <a:cxn ang="T10">
                  <a:pos x="T0" y="T1"/>
                </a:cxn>
                <a:cxn ang="T11">
                  <a:pos x="T2" y="T3"/>
                </a:cxn>
                <a:cxn ang="T12">
                  <a:pos x="T4" y="T5"/>
                </a:cxn>
                <a:cxn ang="T13">
                  <a:pos x="T6" y="T7"/>
                </a:cxn>
                <a:cxn ang="T14">
                  <a:pos x="T8" y="T9"/>
                </a:cxn>
              </a:cxnLst>
              <a:rect l="T15" t="T16" r="T17" b="T18"/>
              <a:pathLst>
                <a:path w="32" h="40">
                  <a:moveTo>
                    <a:pt x="32" y="24"/>
                  </a:moveTo>
                  <a:lnTo>
                    <a:pt x="24" y="40"/>
                  </a:lnTo>
                  <a:lnTo>
                    <a:pt x="0" y="8"/>
                  </a:lnTo>
                  <a:lnTo>
                    <a:pt x="16" y="0"/>
                  </a:lnTo>
                  <a:lnTo>
                    <a:pt x="32"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41" name="Freeform 1009"/>
            <p:cNvSpPr>
              <a:spLocks/>
            </p:cNvSpPr>
            <p:nvPr/>
          </p:nvSpPr>
          <p:spPr bwMode="auto">
            <a:xfrm>
              <a:off x="3616" y="3469"/>
              <a:ext cx="56" cy="32"/>
            </a:xfrm>
            <a:custGeom>
              <a:avLst/>
              <a:gdLst>
                <a:gd name="T0" fmla="*/ 8 w 56"/>
                <a:gd name="T1" fmla="*/ 32 h 32"/>
                <a:gd name="T2" fmla="*/ 0 w 56"/>
                <a:gd name="T3" fmla="*/ 16 h 32"/>
                <a:gd name="T4" fmla="*/ 48 w 56"/>
                <a:gd name="T5" fmla="*/ 0 h 32"/>
                <a:gd name="T6" fmla="*/ 56 w 56"/>
                <a:gd name="T7" fmla="*/ 8 h 32"/>
                <a:gd name="T8" fmla="*/ 8 w 56"/>
                <a:gd name="T9" fmla="*/ 32 h 32"/>
                <a:gd name="T10" fmla="*/ 0 60000 65536"/>
                <a:gd name="T11" fmla="*/ 0 60000 65536"/>
                <a:gd name="T12" fmla="*/ 0 60000 65536"/>
                <a:gd name="T13" fmla="*/ 0 60000 65536"/>
                <a:gd name="T14" fmla="*/ 0 60000 65536"/>
                <a:gd name="T15" fmla="*/ 0 w 56"/>
                <a:gd name="T16" fmla="*/ 0 h 32"/>
                <a:gd name="T17" fmla="*/ 56 w 56"/>
                <a:gd name="T18" fmla="*/ 32 h 32"/>
              </a:gdLst>
              <a:ahLst/>
              <a:cxnLst>
                <a:cxn ang="T10">
                  <a:pos x="T0" y="T1"/>
                </a:cxn>
                <a:cxn ang="T11">
                  <a:pos x="T2" y="T3"/>
                </a:cxn>
                <a:cxn ang="T12">
                  <a:pos x="T4" y="T5"/>
                </a:cxn>
                <a:cxn ang="T13">
                  <a:pos x="T6" y="T7"/>
                </a:cxn>
                <a:cxn ang="T14">
                  <a:pos x="T8" y="T9"/>
                </a:cxn>
              </a:cxnLst>
              <a:rect l="T15" t="T16" r="T17" b="T18"/>
              <a:pathLst>
                <a:path w="56" h="32">
                  <a:moveTo>
                    <a:pt x="8" y="32"/>
                  </a:moveTo>
                  <a:lnTo>
                    <a:pt x="0" y="16"/>
                  </a:lnTo>
                  <a:lnTo>
                    <a:pt x="48" y="0"/>
                  </a:lnTo>
                  <a:lnTo>
                    <a:pt x="56" y="8"/>
                  </a:lnTo>
                  <a:lnTo>
                    <a:pt x="8"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42" name="Freeform 1010"/>
            <p:cNvSpPr>
              <a:spLocks/>
            </p:cNvSpPr>
            <p:nvPr/>
          </p:nvSpPr>
          <p:spPr bwMode="auto">
            <a:xfrm>
              <a:off x="3664" y="3453"/>
              <a:ext cx="48" cy="24"/>
            </a:xfrm>
            <a:custGeom>
              <a:avLst/>
              <a:gdLst>
                <a:gd name="T0" fmla="*/ 0 w 48"/>
                <a:gd name="T1" fmla="*/ 16 h 24"/>
                <a:gd name="T2" fmla="*/ 0 w 48"/>
                <a:gd name="T3" fmla="*/ 16 h 24"/>
                <a:gd name="T4" fmla="*/ 40 w 48"/>
                <a:gd name="T5" fmla="*/ 0 h 24"/>
                <a:gd name="T6" fmla="*/ 48 w 48"/>
                <a:gd name="T7" fmla="*/ 16 h 24"/>
                <a:gd name="T8" fmla="*/ 8 w 48"/>
                <a:gd name="T9" fmla="*/ 24 h 24"/>
                <a:gd name="T10" fmla="*/ 0 w 48"/>
                <a:gd name="T11" fmla="*/ 16 h 24"/>
                <a:gd name="T12" fmla="*/ 0 60000 65536"/>
                <a:gd name="T13" fmla="*/ 0 60000 65536"/>
                <a:gd name="T14" fmla="*/ 0 60000 65536"/>
                <a:gd name="T15" fmla="*/ 0 60000 65536"/>
                <a:gd name="T16" fmla="*/ 0 60000 65536"/>
                <a:gd name="T17" fmla="*/ 0 60000 65536"/>
                <a:gd name="T18" fmla="*/ 0 w 48"/>
                <a:gd name="T19" fmla="*/ 0 h 24"/>
                <a:gd name="T20" fmla="*/ 48 w 4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48" h="24">
                  <a:moveTo>
                    <a:pt x="0" y="16"/>
                  </a:moveTo>
                  <a:lnTo>
                    <a:pt x="0" y="16"/>
                  </a:lnTo>
                  <a:lnTo>
                    <a:pt x="40" y="0"/>
                  </a:lnTo>
                  <a:lnTo>
                    <a:pt x="48" y="16"/>
                  </a:lnTo>
                  <a:lnTo>
                    <a:pt x="8"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43" name="Freeform 1011"/>
            <p:cNvSpPr>
              <a:spLocks/>
            </p:cNvSpPr>
            <p:nvPr/>
          </p:nvSpPr>
          <p:spPr bwMode="auto">
            <a:xfrm>
              <a:off x="3896" y="3645"/>
              <a:ext cx="24" cy="24"/>
            </a:xfrm>
            <a:custGeom>
              <a:avLst/>
              <a:gdLst>
                <a:gd name="T0" fmla="*/ 8 w 24"/>
                <a:gd name="T1" fmla="*/ 0 h 24"/>
                <a:gd name="T2" fmla="*/ 24 w 24"/>
                <a:gd name="T3" fmla="*/ 16 h 24"/>
                <a:gd name="T4" fmla="*/ 8 w 24"/>
                <a:gd name="T5" fmla="*/ 24 h 24"/>
                <a:gd name="T6" fmla="*/ 0 w 24"/>
                <a:gd name="T7" fmla="*/ 16 h 24"/>
                <a:gd name="T8" fmla="*/ 8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8" y="0"/>
                  </a:moveTo>
                  <a:lnTo>
                    <a:pt x="24" y="16"/>
                  </a:lnTo>
                  <a:lnTo>
                    <a:pt x="8" y="24"/>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44" name="Freeform 1012"/>
            <p:cNvSpPr>
              <a:spLocks/>
            </p:cNvSpPr>
            <p:nvPr/>
          </p:nvSpPr>
          <p:spPr bwMode="auto">
            <a:xfrm>
              <a:off x="3888" y="3653"/>
              <a:ext cx="16" cy="24"/>
            </a:xfrm>
            <a:custGeom>
              <a:avLst/>
              <a:gdLst>
                <a:gd name="T0" fmla="*/ 16 w 16"/>
                <a:gd name="T1" fmla="*/ 16 h 24"/>
                <a:gd name="T2" fmla="*/ 16 w 16"/>
                <a:gd name="T3" fmla="*/ 16 h 24"/>
                <a:gd name="T4" fmla="*/ 8 w 16"/>
                <a:gd name="T5" fmla="*/ 24 h 24"/>
                <a:gd name="T6" fmla="*/ 0 w 16"/>
                <a:gd name="T7" fmla="*/ 8 h 24"/>
                <a:gd name="T8" fmla="*/ 8 w 16"/>
                <a:gd name="T9" fmla="*/ 0 h 24"/>
                <a:gd name="T10" fmla="*/ 16 w 16"/>
                <a:gd name="T11" fmla="*/ 16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16" y="16"/>
                  </a:moveTo>
                  <a:lnTo>
                    <a:pt x="16" y="16"/>
                  </a:lnTo>
                  <a:lnTo>
                    <a:pt x="8" y="24"/>
                  </a:lnTo>
                  <a:lnTo>
                    <a:pt x="0" y="8"/>
                  </a:lnTo>
                  <a:lnTo>
                    <a:pt x="8"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45" name="Freeform 1013"/>
            <p:cNvSpPr>
              <a:spLocks/>
            </p:cNvSpPr>
            <p:nvPr/>
          </p:nvSpPr>
          <p:spPr bwMode="auto">
            <a:xfrm>
              <a:off x="3880" y="3661"/>
              <a:ext cx="16" cy="16"/>
            </a:xfrm>
            <a:custGeom>
              <a:avLst/>
              <a:gdLst>
                <a:gd name="T0" fmla="*/ 16 w 16"/>
                <a:gd name="T1" fmla="*/ 16 h 16"/>
                <a:gd name="T2" fmla="*/ 8 w 16"/>
                <a:gd name="T3" fmla="*/ 16 h 16"/>
                <a:gd name="T4" fmla="*/ 8 w 16"/>
                <a:gd name="T5" fmla="*/ 16 h 16"/>
                <a:gd name="T6" fmla="*/ 0 w 16"/>
                <a:gd name="T7" fmla="*/ 0 h 16"/>
                <a:gd name="T8" fmla="*/ 8 w 16"/>
                <a:gd name="T9" fmla="*/ 0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8" y="16"/>
                  </a:lnTo>
                  <a:lnTo>
                    <a:pt x="0" y="0"/>
                  </a:lnTo>
                  <a:lnTo>
                    <a:pt x="8" y="0"/>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46" name="Freeform 1014"/>
            <p:cNvSpPr>
              <a:spLocks/>
            </p:cNvSpPr>
            <p:nvPr/>
          </p:nvSpPr>
          <p:spPr bwMode="auto">
            <a:xfrm>
              <a:off x="3872" y="3661"/>
              <a:ext cx="16" cy="16"/>
            </a:xfrm>
            <a:custGeom>
              <a:avLst/>
              <a:gdLst>
                <a:gd name="T0" fmla="*/ 16 w 16"/>
                <a:gd name="T1" fmla="*/ 16 h 16"/>
                <a:gd name="T2" fmla="*/ 0 w 16"/>
                <a:gd name="T3" fmla="*/ 8 h 16"/>
                <a:gd name="T4" fmla="*/ 0 w 16"/>
                <a:gd name="T5" fmla="*/ 8 h 16"/>
                <a:gd name="T6" fmla="*/ 16 w 16"/>
                <a:gd name="T7" fmla="*/ 0 h 16"/>
                <a:gd name="T8" fmla="*/ 16 w 16"/>
                <a:gd name="T9" fmla="*/ 8 h 16"/>
                <a:gd name="T10" fmla="*/ 16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16"/>
                  </a:moveTo>
                  <a:lnTo>
                    <a:pt x="0" y="8"/>
                  </a:lnTo>
                  <a:lnTo>
                    <a:pt x="16" y="0"/>
                  </a:lnTo>
                  <a:lnTo>
                    <a:pt x="16" y="8"/>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47" name="Freeform 1015"/>
            <p:cNvSpPr>
              <a:spLocks/>
            </p:cNvSpPr>
            <p:nvPr/>
          </p:nvSpPr>
          <p:spPr bwMode="auto">
            <a:xfrm>
              <a:off x="3872" y="3653"/>
              <a:ext cx="16" cy="16"/>
            </a:xfrm>
            <a:custGeom>
              <a:avLst/>
              <a:gdLst>
                <a:gd name="T0" fmla="*/ 0 w 16"/>
                <a:gd name="T1" fmla="*/ 16 h 16"/>
                <a:gd name="T2" fmla="*/ 0 w 16"/>
                <a:gd name="T3" fmla="*/ 8 h 16"/>
                <a:gd name="T4" fmla="*/ 0 w 16"/>
                <a:gd name="T5" fmla="*/ 0 h 16"/>
                <a:gd name="T6" fmla="*/ 16 w 16"/>
                <a:gd name="T7" fmla="*/ 8 h 16"/>
                <a:gd name="T8" fmla="*/ 16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8"/>
                  </a:lnTo>
                  <a:lnTo>
                    <a:pt x="0" y="0"/>
                  </a:lnTo>
                  <a:lnTo>
                    <a:pt x="16" y="8"/>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48" name="Freeform 1016"/>
            <p:cNvSpPr>
              <a:spLocks/>
            </p:cNvSpPr>
            <p:nvPr/>
          </p:nvSpPr>
          <p:spPr bwMode="auto">
            <a:xfrm>
              <a:off x="3872" y="3653"/>
              <a:ext cx="16" cy="16"/>
            </a:xfrm>
            <a:custGeom>
              <a:avLst/>
              <a:gdLst>
                <a:gd name="T0" fmla="*/ 0 w 16"/>
                <a:gd name="T1" fmla="*/ 0 h 16"/>
                <a:gd name="T2" fmla="*/ 16 w 16"/>
                <a:gd name="T3" fmla="*/ 0 h 16"/>
                <a:gd name="T4" fmla="*/ 16 w 16"/>
                <a:gd name="T5" fmla="*/ 0 h 16"/>
                <a:gd name="T6" fmla="*/ 16 w 16"/>
                <a:gd name="T7" fmla="*/ 16 h 16"/>
                <a:gd name="T8" fmla="*/ 8 w 16"/>
                <a:gd name="T9" fmla="*/ 16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16" y="0"/>
                  </a:lnTo>
                  <a:lnTo>
                    <a:pt x="16" y="16"/>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49" name="Freeform 1017"/>
            <p:cNvSpPr>
              <a:spLocks/>
            </p:cNvSpPr>
            <p:nvPr/>
          </p:nvSpPr>
          <p:spPr bwMode="auto">
            <a:xfrm>
              <a:off x="3888" y="3653"/>
              <a:ext cx="16" cy="16"/>
            </a:xfrm>
            <a:custGeom>
              <a:avLst/>
              <a:gdLst>
                <a:gd name="T0" fmla="*/ 0 w 16"/>
                <a:gd name="T1" fmla="*/ 0 h 16"/>
                <a:gd name="T2" fmla="*/ 8 w 16"/>
                <a:gd name="T3" fmla="*/ 0 h 16"/>
                <a:gd name="T4" fmla="*/ 16 w 16"/>
                <a:gd name="T5" fmla="*/ 8 h 16"/>
                <a:gd name="T6" fmla="*/ 8 w 16"/>
                <a:gd name="T7" fmla="*/ 16 h 16"/>
                <a:gd name="T8" fmla="*/ 0 w 16"/>
                <a:gd name="T9" fmla="*/ 16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8" y="0"/>
                  </a:lnTo>
                  <a:lnTo>
                    <a:pt x="16" y="8"/>
                  </a:lnTo>
                  <a:lnTo>
                    <a:pt x="8" y="16"/>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50" name="Freeform 1018"/>
            <p:cNvSpPr>
              <a:spLocks/>
            </p:cNvSpPr>
            <p:nvPr/>
          </p:nvSpPr>
          <p:spPr bwMode="auto">
            <a:xfrm>
              <a:off x="3896" y="3661"/>
              <a:ext cx="16" cy="16"/>
            </a:xfrm>
            <a:custGeom>
              <a:avLst/>
              <a:gdLst>
                <a:gd name="T0" fmla="*/ 0 w 16"/>
                <a:gd name="T1" fmla="*/ 8 h 16"/>
                <a:gd name="T2" fmla="*/ 8 w 16"/>
                <a:gd name="T3" fmla="*/ 0 h 16"/>
                <a:gd name="T4" fmla="*/ 16 w 16"/>
                <a:gd name="T5" fmla="*/ 0 h 16"/>
                <a:gd name="T6" fmla="*/ 8 w 16"/>
                <a:gd name="T7" fmla="*/ 16 h 16"/>
                <a:gd name="T8" fmla="*/ 0 w 16"/>
                <a:gd name="T9" fmla="*/ 8 h 16"/>
                <a:gd name="T10" fmla="*/ 0 w 16"/>
                <a:gd name="T11" fmla="*/ 8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8"/>
                  </a:moveTo>
                  <a:lnTo>
                    <a:pt x="8" y="0"/>
                  </a:lnTo>
                  <a:lnTo>
                    <a:pt x="16" y="0"/>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51" name="Freeform 1019"/>
            <p:cNvSpPr>
              <a:spLocks/>
            </p:cNvSpPr>
            <p:nvPr/>
          </p:nvSpPr>
          <p:spPr bwMode="auto">
            <a:xfrm>
              <a:off x="3904" y="3661"/>
              <a:ext cx="24" cy="24"/>
            </a:xfrm>
            <a:custGeom>
              <a:avLst/>
              <a:gdLst>
                <a:gd name="T0" fmla="*/ 8 w 24"/>
                <a:gd name="T1" fmla="*/ 0 h 24"/>
                <a:gd name="T2" fmla="*/ 8 w 24"/>
                <a:gd name="T3" fmla="*/ 0 h 24"/>
                <a:gd name="T4" fmla="*/ 24 w 24"/>
                <a:gd name="T5" fmla="*/ 8 h 24"/>
                <a:gd name="T6" fmla="*/ 16 w 24"/>
                <a:gd name="T7" fmla="*/ 24 h 24"/>
                <a:gd name="T8" fmla="*/ 0 w 24"/>
                <a:gd name="T9" fmla="*/ 16 h 24"/>
                <a:gd name="T10" fmla="*/ 8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8" y="0"/>
                  </a:moveTo>
                  <a:lnTo>
                    <a:pt x="8" y="0"/>
                  </a:lnTo>
                  <a:lnTo>
                    <a:pt x="24" y="8"/>
                  </a:lnTo>
                  <a:lnTo>
                    <a:pt x="16" y="24"/>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52" name="Freeform 1020"/>
            <p:cNvSpPr>
              <a:spLocks/>
            </p:cNvSpPr>
            <p:nvPr/>
          </p:nvSpPr>
          <p:spPr bwMode="auto">
            <a:xfrm>
              <a:off x="3920" y="3669"/>
              <a:ext cx="16" cy="24"/>
            </a:xfrm>
            <a:custGeom>
              <a:avLst/>
              <a:gdLst>
                <a:gd name="T0" fmla="*/ 8 w 16"/>
                <a:gd name="T1" fmla="*/ 0 h 24"/>
                <a:gd name="T2" fmla="*/ 8 w 16"/>
                <a:gd name="T3" fmla="*/ 0 h 24"/>
                <a:gd name="T4" fmla="*/ 16 w 16"/>
                <a:gd name="T5" fmla="*/ 8 h 24"/>
                <a:gd name="T6" fmla="*/ 8 w 16"/>
                <a:gd name="T7" fmla="*/ 24 h 24"/>
                <a:gd name="T8" fmla="*/ 0 w 16"/>
                <a:gd name="T9" fmla="*/ 16 h 24"/>
                <a:gd name="T10" fmla="*/ 8 w 16"/>
                <a:gd name="T11" fmla="*/ 0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0"/>
                  </a:moveTo>
                  <a:lnTo>
                    <a:pt x="8" y="0"/>
                  </a:lnTo>
                  <a:lnTo>
                    <a:pt x="16" y="8"/>
                  </a:lnTo>
                  <a:lnTo>
                    <a:pt x="8" y="24"/>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53" name="Freeform 1021"/>
            <p:cNvSpPr>
              <a:spLocks/>
            </p:cNvSpPr>
            <p:nvPr/>
          </p:nvSpPr>
          <p:spPr bwMode="auto">
            <a:xfrm>
              <a:off x="3928" y="3677"/>
              <a:ext cx="16" cy="24"/>
            </a:xfrm>
            <a:custGeom>
              <a:avLst/>
              <a:gdLst>
                <a:gd name="T0" fmla="*/ 8 w 16"/>
                <a:gd name="T1" fmla="*/ 0 h 24"/>
                <a:gd name="T2" fmla="*/ 16 w 16"/>
                <a:gd name="T3" fmla="*/ 0 h 24"/>
                <a:gd name="T4" fmla="*/ 16 w 16"/>
                <a:gd name="T5" fmla="*/ 8 h 24"/>
                <a:gd name="T6" fmla="*/ 8 w 16"/>
                <a:gd name="T7" fmla="*/ 24 h 24"/>
                <a:gd name="T8" fmla="*/ 0 w 16"/>
                <a:gd name="T9" fmla="*/ 16 h 24"/>
                <a:gd name="T10" fmla="*/ 8 w 16"/>
                <a:gd name="T11" fmla="*/ 0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8" y="0"/>
                  </a:moveTo>
                  <a:lnTo>
                    <a:pt x="16" y="0"/>
                  </a:lnTo>
                  <a:lnTo>
                    <a:pt x="16" y="8"/>
                  </a:lnTo>
                  <a:lnTo>
                    <a:pt x="8" y="24"/>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54" name="Freeform 1022"/>
            <p:cNvSpPr>
              <a:spLocks/>
            </p:cNvSpPr>
            <p:nvPr/>
          </p:nvSpPr>
          <p:spPr bwMode="auto">
            <a:xfrm>
              <a:off x="3936" y="3685"/>
              <a:ext cx="16" cy="16"/>
            </a:xfrm>
            <a:custGeom>
              <a:avLst/>
              <a:gdLst>
                <a:gd name="T0" fmla="*/ 8 w 16"/>
                <a:gd name="T1" fmla="*/ 0 h 16"/>
                <a:gd name="T2" fmla="*/ 16 w 16"/>
                <a:gd name="T3" fmla="*/ 0 h 16"/>
                <a:gd name="T4" fmla="*/ 16 w 16"/>
                <a:gd name="T5" fmla="*/ 8 h 16"/>
                <a:gd name="T6" fmla="*/ 0 w 16"/>
                <a:gd name="T7" fmla="*/ 16 h 16"/>
                <a:gd name="T8" fmla="*/ 0 w 16"/>
                <a:gd name="T9" fmla="*/ 8 h 16"/>
                <a:gd name="T10" fmla="*/ 8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0"/>
                  </a:lnTo>
                  <a:lnTo>
                    <a:pt x="16" y="8"/>
                  </a:lnTo>
                  <a:lnTo>
                    <a:pt x="0"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55" name="Freeform 1023"/>
            <p:cNvSpPr>
              <a:spLocks/>
            </p:cNvSpPr>
            <p:nvPr/>
          </p:nvSpPr>
          <p:spPr bwMode="auto">
            <a:xfrm>
              <a:off x="3936" y="3693"/>
              <a:ext cx="16" cy="8"/>
            </a:xfrm>
            <a:custGeom>
              <a:avLst/>
              <a:gdLst>
                <a:gd name="T0" fmla="*/ 16 w 16"/>
                <a:gd name="T1" fmla="*/ 0 h 8"/>
                <a:gd name="T2" fmla="*/ 16 w 16"/>
                <a:gd name="T3" fmla="*/ 8 h 8"/>
                <a:gd name="T4" fmla="*/ 16 w 16"/>
                <a:gd name="T5" fmla="*/ 8 h 8"/>
                <a:gd name="T6" fmla="*/ 0 w 16"/>
                <a:gd name="T7" fmla="*/ 8 h 8"/>
                <a:gd name="T8" fmla="*/ 0 w 16"/>
                <a:gd name="T9" fmla="*/ 8 h 8"/>
                <a:gd name="T10" fmla="*/ 16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16" y="8"/>
                  </a:lnTo>
                  <a:lnTo>
                    <a:pt x="0" y="8"/>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56" name="Freeform 1024"/>
            <p:cNvSpPr>
              <a:spLocks/>
            </p:cNvSpPr>
            <p:nvPr/>
          </p:nvSpPr>
          <p:spPr bwMode="auto">
            <a:xfrm>
              <a:off x="3928" y="3693"/>
              <a:ext cx="24" cy="16"/>
            </a:xfrm>
            <a:custGeom>
              <a:avLst/>
              <a:gdLst>
                <a:gd name="T0" fmla="*/ 24 w 24"/>
                <a:gd name="T1" fmla="*/ 8 h 16"/>
                <a:gd name="T2" fmla="*/ 16 w 24"/>
                <a:gd name="T3" fmla="*/ 16 h 16"/>
                <a:gd name="T4" fmla="*/ 0 w 24"/>
                <a:gd name="T5" fmla="*/ 16 h 16"/>
                <a:gd name="T6" fmla="*/ 8 w 24"/>
                <a:gd name="T7" fmla="*/ 0 h 16"/>
                <a:gd name="T8" fmla="*/ 24 w 24"/>
                <a:gd name="T9" fmla="*/ 0 h 16"/>
                <a:gd name="T10" fmla="*/ 24 w 24"/>
                <a:gd name="T11" fmla="*/ 8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8"/>
                  </a:moveTo>
                  <a:lnTo>
                    <a:pt x="16" y="16"/>
                  </a:lnTo>
                  <a:lnTo>
                    <a:pt x="0" y="16"/>
                  </a:lnTo>
                  <a:lnTo>
                    <a:pt x="8" y="0"/>
                  </a:lnTo>
                  <a:lnTo>
                    <a:pt x="24"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57" name="Freeform 1025"/>
            <p:cNvSpPr>
              <a:spLocks/>
            </p:cNvSpPr>
            <p:nvPr/>
          </p:nvSpPr>
          <p:spPr bwMode="auto">
            <a:xfrm>
              <a:off x="3880" y="3477"/>
              <a:ext cx="32" cy="24"/>
            </a:xfrm>
            <a:custGeom>
              <a:avLst/>
              <a:gdLst>
                <a:gd name="T0" fmla="*/ 32 w 32"/>
                <a:gd name="T1" fmla="*/ 16 h 24"/>
                <a:gd name="T2" fmla="*/ 16 w 32"/>
                <a:gd name="T3" fmla="*/ 24 h 24"/>
                <a:gd name="T4" fmla="*/ 0 w 32"/>
                <a:gd name="T5" fmla="*/ 8 h 24"/>
                <a:gd name="T6" fmla="*/ 16 w 32"/>
                <a:gd name="T7" fmla="*/ 0 h 24"/>
                <a:gd name="T8" fmla="*/ 32 w 32"/>
                <a:gd name="T9" fmla="*/ 16 h 24"/>
                <a:gd name="T10" fmla="*/ 0 60000 65536"/>
                <a:gd name="T11" fmla="*/ 0 60000 65536"/>
                <a:gd name="T12" fmla="*/ 0 60000 65536"/>
                <a:gd name="T13" fmla="*/ 0 60000 65536"/>
                <a:gd name="T14" fmla="*/ 0 60000 65536"/>
                <a:gd name="T15" fmla="*/ 0 w 32"/>
                <a:gd name="T16" fmla="*/ 0 h 24"/>
                <a:gd name="T17" fmla="*/ 32 w 32"/>
                <a:gd name="T18" fmla="*/ 24 h 24"/>
              </a:gdLst>
              <a:ahLst/>
              <a:cxnLst>
                <a:cxn ang="T10">
                  <a:pos x="T0" y="T1"/>
                </a:cxn>
                <a:cxn ang="T11">
                  <a:pos x="T2" y="T3"/>
                </a:cxn>
                <a:cxn ang="T12">
                  <a:pos x="T4" y="T5"/>
                </a:cxn>
                <a:cxn ang="T13">
                  <a:pos x="T6" y="T7"/>
                </a:cxn>
                <a:cxn ang="T14">
                  <a:pos x="T8" y="T9"/>
                </a:cxn>
              </a:cxnLst>
              <a:rect l="T15" t="T16" r="T17" b="T18"/>
              <a:pathLst>
                <a:path w="32" h="24">
                  <a:moveTo>
                    <a:pt x="32" y="16"/>
                  </a:moveTo>
                  <a:lnTo>
                    <a:pt x="16" y="24"/>
                  </a:lnTo>
                  <a:lnTo>
                    <a:pt x="0" y="8"/>
                  </a:lnTo>
                  <a:lnTo>
                    <a:pt x="16" y="0"/>
                  </a:lnTo>
                  <a:lnTo>
                    <a:pt x="32"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58" name="Freeform 1026"/>
            <p:cNvSpPr>
              <a:spLocks/>
            </p:cNvSpPr>
            <p:nvPr/>
          </p:nvSpPr>
          <p:spPr bwMode="auto">
            <a:xfrm>
              <a:off x="3872" y="3461"/>
              <a:ext cx="24" cy="24"/>
            </a:xfrm>
            <a:custGeom>
              <a:avLst/>
              <a:gdLst>
                <a:gd name="T0" fmla="*/ 24 w 24"/>
                <a:gd name="T1" fmla="*/ 16 h 24"/>
                <a:gd name="T2" fmla="*/ 8 w 24"/>
                <a:gd name="T3" fmla="*/ 24 h 24"/>
                <a:gd name="T4" fmla="*/ 0 w 24"/>
                <a:gd name="T5" fmla="*/ 16 h 24"/>
                <a:gd name="T6" fmla="*/ 8 w 24"/>
                <a:gd name="T7" fmla="*/ 0 h 24"/>
                <a:gd name="T8" fmla="*/ 24 w 24"/>
                <a:gd name="T9" fmla="*/ 16 h 24"/>
                <a:gd name="T10" fmla="*/ 24 w 24"/>
                <a:gd name="T11" fmla="*/ 16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6"/>
                  </a:moveTo>
                  <a:lnTo>
                    <a:pt x="8" y="24"/>
                  </a:lnTo>
                  <a:lnTo>
                    <a:pt x="0" y="16"/>
                  </a:lnTo>
                  <a:lnTo>
                    <a:pt x="8" y="0"/>
                  </a:lnTo>
                  <a:lnTo>
                    <a:pt x="2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59" name="Freeform 1027"/>
            <p:cNvSpPr>
              <a:spLocks/>
            </p:cNvSpPr>
            <p:nvPr/>
          </p:nvSpPr>
          <p:spPr bwMode="auto">
            <a:xfrm>
              <a:off x="3640" y="3453"/>
              <a:ext cx="40" cy="32"/>
            </a:xfrm>
            <a:custGeom>
              <a:avLst/>
              <a:gdLst>
                <a:gd name="T0" fmla="*/ 40 w 40"/>
                <a:gd name="T1" fmla="*/ 0 h 32"/>
                <a:gd name="T2" fmla="*/ 40 w 40"/>
                <a:gd name="T3" fmla="*/ 16 h 32"/>
                <a:gd name="T4" fmla="*/ 8 w 40"/>
                <a:gd name="T5" fmla="*/ 32 h 32"/>
                <a:gd name="T6" fmla="*/ 0 w 40"/>
                <a:gd name="T7" fmla="*/ 16 h 32"/>
                <a:gd name="T8" fmla="*/ 40 w 40"/>
                <a:gd name="T9" fmla="*/ 0 h 32"/>
                <a:gd name="T10" fmla="*/ 0 60000 65536"/>
                <a:gd name="T11" fmla="*/ 0 60000 65536"/>
                <a:gd name="T12" fmla="*/ 0 60000 65536"/>
                <a:gd name="T13" fmla="*/ 0 60000 65536"/>
                <a:gd name="T14" fmla="*/ 0 60000 65536"/>
                <a:gd name="T15" fmla="*/ 0 w 40"/>
                <a:gd name="T16" fmla="*/ 0 h 32"/>
                <a:gd name="T17" fmla="*/ 40 w 40"/>
                <a:gd name="T18" fmla="*/ 32 h 32"/>
              </a:gdLst>
              <a:ahLst/>
              <a:cxnLst>
                <a:cxn ang="T10">
                  <a:pos x="T0" y="T1"/>
                </a:cxn>
                <a:cxn ang="T11">
                  <a:pos x="T2" y="T3"/>
                </a:cxn>
                <a:cxn ang="T12">
                  <a:pos x="T4" y="T5"/>
                </a:cxn>
                <a:cxn ang="T13">
                  <a:pos x="T6" y="T7"/>
                </a:cxn>
                <a:cxn ang="T14">
                  <a:pos x="T8" y="T9"/>
                </a:cxn>
              </a:cxnLst>
              <a:rect l="T15" t="T16" r="T17" b="T18"/>
              <a:pathLst>
                <a:path w="40" h="32">
                  <a:moveTo>
                    <a:pt x="40" y="0"/>
                  </a:moveTo>
                  <a:lnTo>
                    <a:pt x="40" y="16"/>
                  </a:lnTo>
                  <a:lnTo>
                    <a:pt x="8" y="32"/>
                  </a:lnTo>
                  <a:lnTo>
                    <a:pt x="0" y="16"/>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60" name="Freeform 1028"/>
            <p:cNvSpPr>
              <a:spLocks/>
            </p:cNvSpPr>
            <p:nvPr/>
          </p:nvSpPr>
          <p:spPr bwMode="auto">
            <a:xfrm>
              <a:off x="3624" y="3469"/>
              <a:ext cx="24" cy="24"/>
            </a:xfrm>
            <a:custGeom>
              <a:avLst/>
              <a:gdLst>
                <a:gd name="T0" fmla="*/ 16 w 24"/>
                <a:gd name="T1" fmla="*/ 0 h 24"/>
                <a:gd name="T2" fmla="*/ 24 w 24"/>
                <a:gd name="T3" fmla="*/ 16 h 24"/>
                <a:gd name="T4" fmla="*/ 0 w 24"/>
                <a:gd name="T5" fmla="*/ 24 h 24"/>
                <a:gd name="T6" fmla="*/ 0 w 24"/>
                <a:gd name="T7" fmla="*/ 8 h 24"/>
                <a:gd name="T8" fmla="*/ 16 w 24"/>
                <a:gd name="T9" fmla="*/ 0 h 24"/>
                <a:gd name="T10" fmla="*/ 16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16" y="0"/>
                  </a:moveTo>
                  <a:lnTo>
                    <a:pt x="24" y="16"/>
                  </a:lnTo>
                  <a:lnTo>
                    <a:pt x="0" y="24"/>
                  </a:lnTo>
                  <a:lnTo>
                    <a:pt x="0" y="8"/>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61" name="Freeform 1029"/>
            <p:cNvSpPr>
              <a:spLocks/>
            </p:cNvSpPr>
            <p:nvPr/>
          </p:nvSpPr>
          <p:spPr bwMode="auto">
            <a:xfrm>
              <a:off x="3616" y="3477"/>
              <a:ext cx="8" cy="24"/>
            </a:xfrm>
            <a:custGeom>
              <a:avLst/>
              <a:gdLst>
                <a:gd name="T0" fmla="*/ 8 w 8"/>
                <a:gd name="T1" fmla="*/ 0 h 24"/>
                <a:gd name="T2" fmla="*/ 8 w 8"/>
                <a:gd name="T3" fmla="*/ 16 h 24"/>
                <a:gd name="T4" fmla="*/ 8 w 8"/>
                <a:gd name="T5" fmla="*/ 24 h 24"/>
                <a:gd name="T6" fmla="*/ 0 w 8"/>
                <a:gd name="T7" fmla="*/ 8 h 24"/>
                <a:gd name="T8" fmla="*/ 8 w 8"/>
                <a:gd name="T9" fmla="*/ 0 h 24"/>
                <a:gd name="T10" fmla="*/ 8 w 8"/>
                <a:gd name="T11" fmla="*/ 0 h 24"/>
                <a:gd name="T12" fmla="*/ 0 60000 65536"/>
                <a:gd name="T13" fmla="*/ 0 60000 65536"/>
                <a:gd name="T14" fmla="*/ 0 60000 65536"/>
                <a:gd name="T15" fmla="*/ 0 60000 65536"/>
                <a:gd name="T16" fmla="*/ 0 60000 65536"/>
                <a:gd name="T17" fmla="*/ 0 60000 65536"/>
                <a:gd name="T18" fmla="*/ 0 w 8"/>
                <a:gd name="T19" fmla="*/ 0 h 24"/>
                <a:gd name="T20" fmla="*/ 8 w 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8" h="24">
                  <a:moveTo>
                    <a:pt x="8" y="0"/>
                  </a:moveTo>
                  <a:lnTo>
                    <a:pt x="8" y="16"/>
                  </a:lnTo>
                  <a:lnTo>
                    <a:pt x="8" y="24"/>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62" name="Freeform 1030"/>
            <p:cNvSpPr>
              <a:spLocks/>
            </p:cNvSpPr>
            <p:nvPr/>
          </p:nvSpPr>
          <p:spPr bwMode="auto">
            <a:xfrm>
              <a:off x="3608" y="3485"/>
              <a:ext cx="16" cy="16"/>
            </a:xfrm>
            <a:custGeom>
              <a:avLst/>
              <a:gdLst>
                <a:gd name="T0" fmla="*/ 8 w 16"/>
                <a:gd name="T1" fmla="*/ 0 h 16"/>
                <a:gd name="T2" fmla="*/ 16 w 16"/>
                <a:gd name="T3" fmla="*/ 16 h 16"/>
                <a:gd name="T4" fmla="*/ 8 w 16"/>
                <a:gd name="T5" fmla="*/ 16 h 16"/>
                <a:gd name="T6" fmla="*/ 0 w 16"/>
                <a:gd name="T7" fmla="*/ 0 h 16"/>
                <a:gd name="T8" fmla="*/ 8 w 16"/>
                <a:gd name="T9" fmla="*/ 0 h 16"/>
                <a:gd name="T10" fmla="*/ 8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16"/>
                  </a:lnTo>
                  <a:lnTo>
                    <a:pt x="8"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63" name="Freeform 1031"/>
            <p:cNvSpPr>
              <a:spLocks/>
            </p:cNvSpPr>
            <p:nvPr/>
          </p:nvSpPr>
          <p:spPr bwMode="auto">
            <a:xfrm>
              <a:off x="3608" y="3485"/>
              <a:ext cx="8" cy="16"/>
            </a:xfrm>
            <a:custGeom>
              <a:avLst/>
              <a:gdLst>
                <a:gd name="T0" fmla="*/ 0 w 8"/>
                <a:gd name="T1" fmla="*/ 0 h 16"/>
                <a:gd name="T2" fmla="*/ 8 w 8"/>
                <a:gd name="T3" fmla="*/ 16 h 16"/>
                <a:gd name="T4" fmla="*/ 8 w 8"/>
                <a:gd name="T5" fmla="*/ 16 h 16"/>
                <a:gd name="T6" fmla="*/ 0 w 8"/>
                <a:gd name="T7" fmla="*/ 8 h 16"/>
                <a:gd name="T8" fmla="*/ 0 w 8"/>
                <a:gd name="T9" fmla="*/ 0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8" y="16"/>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64" name="Freeform 1032"/>
            <p:cNvSpPr>
              <a:spLocks/>
            </p:cNvSpPr>
            <p:nvPr/>
          </p:nvSpPr>
          <p:spPr bwMode="auto">
            <a:xfrm>
              <a:off x="3608" y="3485"/>
              <a:ext cx="8" cy="16"/>
            </a:xfrm>
            <a:custGeom>
              <a:avLst/>
              <a:gdLst>
                <a:gd name="T0" fmla="*/ 0 w 8"/>
                <a:gd name="T1" fmla="*/ 8 h 16"/>
                <a:gd name="T2" fmla="*/ 0 w 8"/>
                <a:gd name="T3" fmla="*/ 0 h 16"/>
                <a:gd name="T4" fmla="*/ 8 w 8"/>
                <a:gd name="T5" fmla="*/ 0 h 16"/>
                <a:gd name="T6" fmla="*/ 8 w 8"/>
                <a:gd name="T7" fmla="*/ 16 h 16"/>
                <a:gd name="T8" fmla="*/ 0 w 8"/>
                <a:gd name="T9" fmla="*/ 16 h 16"/>
                <a:gd name="T10" fmla="*/ 0 w 8"/>
                <a:gd name="T11" fmla="*/ 8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8"/>
                  </a:moveTo>
                  <a:lnTo>
                    <a:pt x="0" y="0"/>
                  </a:lnTo>
                  <a:lnTo>
                    <a:pt x="8" y="0"/>
                  </a:lnTo>
                  <a:lnTo>
                    <a:pt x="8" y="16"/>
                  </a:lnTo>
                  <a:lnTo>
                    <a:pt x="0"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65" name="Freeform 1033"/>
            <p:cNvSpPr>
              <a:spLocks/>
            </p:cNvSpPr>
            <p:nvPr/>
          </p:nvSpPr>
          <p:spPr bwMode="auto">
            <a:xfrm>
              <a:off x="3616" y="3485"/>
              <a:ext cx="8" cy="16"/>
            </a:xfrm>
            <a:custGeom>
              <a:avLst/>
              <a:gdLst>
                <a:gd name="T0" fmla="*/ 0 w 8"/>
                <a:gd name="T1" fmla="*/ 16 h 16"/>
                <a:gd name="T2" fmla="*/ 0 w 8"/>
                <a:gd name="T3" fmla="*/ 0 h 16"/>
                <a:gd name="T4" fmla="*/ 8 w 8"/>
                <a:gd name="T5" fmla="*/ 0 h 16"/>
                <a:gd name="T6" fmla="*/ 8 w 8"/>
                <a:gd name="T7" fmla="*/ 16 h 16"/>
                <a:gd name="T8" fmla="*/ 0 w 8"/>
                <a:gd name="T9" fmla="*/ 16 h 16"/>
                <a:gd name="T10" fmla="*/ 0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16"/>
                  </a:moveTo>
                  <a:lnTo>
                    <a:pt x="0" y="0"/>
                  </a:lnTo>
                  <a:lnTo>
                    <a:pt x="8" y="0"/>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66" name="Freeform 1034"/>
            <p:cNvSpPr>
              <a:spLocks/>
            </p:cNvSpPr>
            <p:nvPr/>
          </p:nvSpPr>
          <p:spPr bwMode="auto">
            <a:xfrm>
              <a:off x="3624" y="3477"/>
              <a:ext cx="16" cy="24"/>
            </a:xfrm>
            <a:custGeom>
              <a:avLst/>
              <a:gdLst>
                <a:gd name="T0" fmla="*/ 0 w 16"/>
                <a:gd name="T1" fmla="*/ 24 h 24"/>
                <a:gd name="T2" fmla="*/ 0 w 16"/>
                <a:gd name="T3" fmla="*/ 8 h 24"/>
                <a:gd name="T4" fmla="*/ 16 w 16"/>
                <a:gd name="T5" fmla="*/ 0 h 24"/>
                <a:gd name="T6" fmla="*/ 16 w 16"/>
                <a:gd name="T7" fmla="*/ 16 h 24"/>
                <a:gd name="T8" fmla="*/ 0 w 16"/>
                <a:gd name="T9" fmla="*/ 24 h 24"/>
                <a:gd name="T10" fmla="*/ 0 w 16"/>
                <a:gd name="T11" fmla="*/ 24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0" y="24"/>
                  </a:moveTo>
                  <a:lnTo>
                    <a:pt x="0" y="8"/>
                  </a:lnTo>
                  <a:lnTo>
                    <a:pt x="16" y="0"/>
                  </a:lnTo>
                  <a:lnTo>
                    <a:pt x="16" y="16"/>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67" name="Freeform 1035"/>
            <p:cNvSpPr>
              <a:spLocks/>
            </p:cNvSpPr>
            <p:nvPr/>
          </p:nvSpPr>
          <p:spPr bwMode="auto">
            <a:xfrm>
              <a:off x="3640" y="3477"/>
              <a:ext cx="16" cy="16"/>
            </a:xfrm>
            <a:custGeom>
              <a:avLst/>
              <a:gdLst>
                <a:gd name="T0" fmla="*/ 0 w 16"/>
                <a:gd name="T1" fmla="*/ 16 h 16"/>
                <a:gd name="T2" fmla="*/ 0 w 16"/>
                <a:gd name="T3" fmla="*/ 0 h 16"/>
                <a:gd name="T4" fmla="*/ 16 w 16"/>
                <a:gd name="T5" fmla="*/ 0 h 16"/>
                <a:gd name="T6" fmla="*/ 16 w 16"/>
                <a:gd name="T7" fmla="*/ 16 h 16"/>
                <a:gd name="T8" fmla="*/ 0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0" y="0"/>
                  </a:lnTo>
                  <a:lnTo>
                    <a:pt x="16" y="0"/>
                  </a:lnTo>
                  <a:lnTo>
                    <a:pt x="16"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68" name="Freeform 1036"/>
            <p:cNvSpPr>
              <a:spLocks/>
            </p:cNvSpPr>
            <p:nvPr/>
          </p:nvSpPr>
          <p:spPr bwMode="auto">
            <a:xfrm>
              <a:off x="3656" y="3469"/>
              <a:ext cx="16" cy="24"/>
            </a:xfrm>
            <a:custGeom>
              <a:avLst/>
              <a:gdLst>
                <a:gd name="T0" fmla="*/ 0 w 16"/>
                <a:gd name="T1" fmla="*/ 24 h 24"/>
                <a:gd name="T2" fmla="*/ 0 w 16"/>
                <a:gd name="T3" fmla="*/ 8 h 24"/>
                <a:gd name="T4" fmla="*/ 8 w 16"/>
                <a:gd name="T5" fmla="*/ 0 h 24"/>
                <a:gd name="T6" fmla="*/ 16 w 16"/>
                <a:gd name="T7" fmla="*/ 16 h 24"/>
                <a:gd name="T8" fmla="*/ 0 w 16"/>
                <a:gd name="T9" fmla="*/ 24 h 24"/>
                <a:gd name="T10" fmla="*/ 0 w 16"/>
                <a:gd name="T11" fmla="*/ 24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0" y="24"/>
                  </a:moveTo>
                  <a:lnTo>
                    <a:pt x="0" y="8"/>
                  </a:lnTo>
                  <a:lnTo>
                    <a:pt x="8" y="0"/>
                  </a:lnTo>
                  <a:lnTo>
                    <a:pt x="16" y="16"/>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69" name="Freeform 1037"/>
            <p:cNvSpPr>
              <a:spLocks/>
            </p:cNvSpPr>
            <p:nvPr/>
          </p:nvSpPr>
          <p:spPr bwMode="auto">
            <a:xfrm>
              <a:off x="3664" y="3469"/>
              <a:ext cx="16" cy="16"/>
            </a:xfrm>
            <a:custGeom>
              <a:avLst/>
              <a:gdLst>
                <a:gd name="T0" fmla="*/ 8 w 16"/>
                <a:gd name="T1" fmla="*/ 16 h 16"/>
                <a:gd name="T2" fmla="*/ 0 w 16"/>
                <a:gd name="T3" fmla="*/ 0 h 16"/>
                <a:gd name="T4" fmla="*/ 8 w 16"/>
                <a:gd name="T5" fmla="*/ 0 h 16"/>
                <a:gd name="T6" fmla="*/ 16 w 16"/>
                <a:gd name="T7" fmla="*/ 16 h 16"/>
                <a:gd name="T8" fmla="*/ 8 w 16"/>
                <a:gd name="T9" fmla="*/ 16 h 16"/>
                <a:gd name="T10" fmla="*/ 8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0" y="0"/>
                  </a:lnTo>
                  <a:lnTo>
                    <a:pt x="8" y="0"/>
                  </a:lnTo>
                  <a:lnTo>
                    <a:pt x="16" y="16"/>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70" name="Freeform 1038"/>
            <p:cNvSpPr>
              <a:spLocks/>
            </p:cNvSpPr>
            <p:nvPr/>
          </p:nvSpPr>
          <p:spPr bwMode="auto">
            <a:xfrm>
              <a:off x="3672" y="3461"/>
              <a:ext cx="24" cy="24"/>
            </a:xfrm>
            <a:custGeom>
              <a:avLst/>
              <a:gdLst>
                <a:gd name="T0" fmla="*/ 8 w 24"/>
                <a:gd name="T1" fmla="*/ 24 h 24"/>
                <a:gd name="T2" fmla="*/ 0 w 24"/>
                <a:gd name="T3" fmla="*/ 8 h 24"/>
                <a:gd name="T4" fmla="*/ 16 w 24"/>
                <a:gd name="T5" fmla="*/ 0 h 24"/>
                <a:gd name="T6" fmla="*/ 24 w 24"/>
                <a:gd name="T7" fmla="*/ 16 h 24"/>
                <a:gd name="T8" fmla="*/ 8 w 24"/>
                <a:gd name="T9" fmla="*/ 24 h 24"/>
                <a:gd name="T10" fmla="*/ 8 w 24"/>
                <a:gd name="T11" fmla="*/ 24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8" y="24"/>
                  </a:moveTo>
                  <a:lnTo>
                    <a:pt x="0" y="8"/>
                  </a:lnTo>
                  <a:lnTo>
                    <a:pt x="16" y="0"/>
                  </a:lnTo>
                  <a:lnTo>
                    <a:pt x="24" y="16"/>
                  </a:lnTo>
                  <a:lnTo>
                    <a:pt x="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71" name="Freeform 1039"/>
            <p:cNvSpPr>
              <a:spLocks/>
            </p:cNvSpPr>
            <p:nvPr/>
          </p:nvSpPr>
          <p:spPr bwMode="auto">
            <a:xfrm>
              <a:off x="3688" y="3461"/>
              <a:ext cx="8" cy="16"/>
            </a:xfrm>
            <a:custGeom>
              <a:avLst/>
              <a:gdLst>
                <a:gd name="T0" fmla="*/ 0 w 8"/>
                <a:gd name="T1" fmla="*/ 0 h 16"/>
                <a:gd name="T2" fmla="*/ 0 w 8"/>
                <a:gd name="T3" fmla="*/ 0 h 16"/>
                <a:gd name="T4" fmla="*/ 0 w 8"/>
                <a:gd name="T5" fmla="*/ 0 h 16"/>
                <a:gd name="T6" fmla="*/ 8 w 8"/>
                <a:gd name="T7" fmla="*/ 8 h 16"/>
                <a:gd name="T8" fmla="*/ 8 w 8"/>
                <a:gd name="T9" fmla="*/ 16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0" y="0"/>
                  </a:lnTo>
                  <a:lnTo>
                    <a:pt x="8" y="8"/>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72" name="Freeform 1040"/>
            <p:cNvSpPr>
              <a:spLocks/>
            </p:cNvSpPr>
            <p:nvPr/>
          </p:nvSpPr>
          <p:spPr bwMode="auto">
            <a:xfrm>
              <a:off x="3688" y="3453"/>
              <a:ext cx="8" cy="16"/>
            </a:xfrm>
            <a:custGeom>
              <a:avLst/>
              <a:gdLst>
                <a:gd name="T0" fmla="*/ 0 w 8"/>
                <a:gd name="T1" fmla="*/ 8 h 16"/>
                <a:gd name="T2" fmla="*/ 0 w 8"/>
                <a:gd name="T3" fmla="*/ 0 h 16"/>
                <a:gd name="T4" fmla="*/ 8 w 8"/>
                <a:gd name="T5" fmla="*/ 0 h 16"/>
                <a:gd name="T6" fmla="*/ 8 w 8"/>
                <a:gd name="T7" fmla="*/ 16 h 16"/>
                <a:gd name="T8" fmla="*/ 8 w 8"/>
                <a:gd name="T9" fmla="*/ 16 h 16"/>
                <a:gd name="T10" fmla="*/ 0 w 8"/>
                <a:gd name="T11" fmla="*/ 8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8"/>
                  </a:moveTo>
                  <a:lnTo>
                    <a:pt x="0" y="0"/>
                  </a:lnTo>
                  <a:lnTo>
                    <a:pt x="8" y="0"/>
                  </a:lnTo>
                  <a:lnTo>
                    <a:pt x="8"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73" name="Freeform 1041"/>
            <p:cNvSpPr>
              <a:spLocks/>
            </p:cNvSpPr>
            <p:nvPr/>
          </p:nvSpPr>
          <p:spPr bwMode="auto">
            <a:xfrm>
              <a:off x="3696" y="3453"/>
              <a:ext cx="8" cy="16"/>
            </a:xfrm>
            <a:custGeom>
              <a:avLst/>
              <a:gdLst>
                <a:gd name="T0" fmla="*/ 0 w 8"/>
                <a:gd name="T1" fmla="*/ 0 h 16"/>
                <a:gd name="T2" fmla="*/ 8 w 8"/>
                <a:gd name="T3" fmla="*/ 0 h 16"/>
                <a:gd name="T4" fmla="*/ 8 w 8"/>
                <a:gd name="T5" fmla="*/ 8 h 16"/>
                <a:gd name="T6" fmla="*/ 0 w 8"/>
                <a:gd name="T7" fmla="*/ 16 h 16"/>
                <a:gd name="T8" fmla="*/ 0 w 8"/>
                <a:gd name="T9" fmla="*/ 16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8" y="0"/>
                  </a:lnTo>
                  <a:lnTo>
                    <a:pt x="8" y="8"/>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74" name="Freeform 1042"/>
            <p:cNvSpPr>
              <a:spLocks/>
            </p:cNvSpPr>
            <p:nvPr/>
          </p:nvSpPr>
          <p:spPr bwMode="auto">
            <a:xfrm>
              <a:off x="3688" y="3461"/>
              <a:ext cx="16" cy="8"/>
            </a:xfrm>
            <a:custGeom>
              <a:avLst/>
              <a:gdLst>
                <a:gd name="T0" fmla="*/ 16 w 16"/>
                <a:gd name="T1" fmla="*/ 0 h 8"/>
                <a:gd name="T2" fmla="*/ 16 w 16"/>
                <a:gd name="T3" fmla="*/ 0 h 8"/>
                <a:gd name="T4" fmla="*/ 16 w 16"/>
                <a:gd name="T5" fmla="*/ 8 h 8"/>
                <a:gd name="T6" fmla="*/ 8 w 16"/>
                <a:gd name="T7" fmla="*/ 8 h 8"/>
                <a:gd name="T8" fmla="*/ 0 w 16"/>
                <a:gd name="T9" fmla="*/ 8 h 8"/>
                <a:gd name="T10" fmla="*/ 16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0"/>
                  </a:moveTo>
                  <a:lnTo>
                    <a:pt x="16" y="0"/>
                  </a:lnTo>
                  <a:lnTo>
                    <a:pt x="16" y="8"/>
                  </a:lnTo>
                  <a:lnTo>
                    <a:pt x="8" y="8"/>
                  </a:lnTo>
                  <a:lnTo>
                    <a:pt x="0" y="8"/>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75" name="Freeform 1043"/>
            <p:cNvSpPr>
              <a:spLocks/>
            </p:cNvSpPr>
            <p:nvPr/>
          </p:nvSpPr>
          <p:spPr bwMode="auto">
            <a:xfrm>
              <a:off x="3696" y="3469"/>
              <a:ext cx="16" cy="8"/>
            </a:xfrm>
            <a:custGeom>
              <a:avLst/>
              <a:gdLst>
                <a:gd name="T0" fmla="*/ 8 w 16"/>
                <a:gd name="T1" fmla="*/ 0 h 8"/>
                <a:gd name="T2" fmla="*/ 8 w 16"/>
                <a:gd name="T3" fmla="*/ 0 h 8"/>
                <a:gd name="T4" fmla="*/ 16 w 16"/>
                <a:gd name="T5" fmla="*/ 8 h 8"/>
                <a:gd name="T6" fmla="*/ 0 w 16"/>
                <a:gd name="T7" fmla="*/ 8 h 8"/>
                <a:gd name="T8" fmla="*/ 0 w 16"/>
                <a:gd name="T9" fmla="*/ 0 h 8"/>
                <a:gd name="T10" fmla="*/ 8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8" y="0"/>
                  </a:moveTo>
                  <a:lnTo>
                    <a:pt x="8" y="0"/>
                  </a:lnTo>
                  <a:lnTo>
                    <a:pt x="16" y="8"/>
                  </a:lnTo>
                  <a:lnTo>
                    <a:pt x="0" y="8"/>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276" name="Freeform 1044"/>
            <p:cNvSpPr>
              <a:spLocks/>
            </p:cNvSpPr>
            <p:nvPr/>
          </p:nvSpPr>
          <p:spPr bwMode="auto">
            <a:xfrm>
              <a:off x="3696" y="3469"/>
              <a:ext cx="16" cy="24"/>
            </a:xfrm>
            <a:custGeom>
              <a:avLst/>
              <a:gdLst>
                <a:gd name="T0" fmla="*/ 0 w 16"/>
                <a:gd name="T1" fmla="*/ 8 h 24"/>
                <a:gd name="T2" fmla="*/ 16 w 16"/>
                <a:gd name="T3" fmla="*/ 0 h 24"/>
                <a:gd name="T4" fmla="*/ 16 w 16"/>
                <a:gd name="T5" fmla="*/ 8 h 24"/>
                <a:gd name="T6" fmla="*/ 8 w 16"/>
                <a:gd name="T7" fmla="*/ 24 h 24"/>
                <a:gd name="T8" fmla="*/ 0 w 16"/>
                <a:gd name="T9" fmla="*/ 16 h 24"/>
                <a:gd name="T10" fmla="*/ 0 w 16"/>
                <a:gd name="T11" fmla="*/ 8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0" y="8"/>
                  </a:moveTo>
                  <a:lnTo>
                    <a:pt x="16" y="0"/>
                  </a:lnTo>
                  <a:lnTo>
                    <a:pt x="16" y="8"/>
                  </a:lnTo>
                  <a:lnTo>
                    <a:pt x="8" y="24"/>
                  </a:lnTo>
                  <a:lnTo>
                    <a:pt x="0"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grpSp>
      <p:sp>
        <p:nvSpPr>
          <p:cNvPr id="16001" name="Freeform 1045"/>
          <p:cNvSpPr>
            <a:spLocks/>
          </p:cNvSpPr>
          <p:nvPr/>
        </p:nvSpPr>
        <p:spPr bwMode="auto">
          <a:xfrm>
            <a:off x="5880100" y="5519738"/>
            <a:ext cx="25400" cy="25400"/>
          </a:xfrm>
          <a:custGeom>
            <a:avLst/>
            <a:gdLst>
              <a:gd name="T0" fmla="*/ 0 w 16"/>
              <a:gd name="T1" fmla="*/ 2147483647 h 16"/>
              <a:gd name="T2" fmla="*/ 2147483647 w 16"/>
              <a:gd name="T3" fmla="*/ 0 h 16"/>
              <a:gd name="T4" fmla="*/ 2147483647 w 16"/>
              <a:gd name="T5" fmla="*/ 2147483647 h 16"/>
              <a:gd name="T6" fmla="*/ 0 w 16"/>
              <a:gd name="T7" fmla="*/ 2147483647 h 16"/>
              <a:gd name="T8" fmla="*/ 0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8" y="0"/>
                </a:lnTo>
                <a:lnTo>
                  <a:pt x="16" y="8"/>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02" name="Freeform 1046"/>
          <p:cNvSpPr>
            <a:spLocks/>
          </p:cNvSpPr>
          <p:nvPr/>
        </p:nvSpPr>
        <p:spPr bwMode="auto">
          <a:xfrm>
            <a:off x="5880100" y="5532438"/>
            <a:ext cx="38100" cy="25400"/>
          </a:xfrm>
          <a:custGeom>
            <a:avLst/>
            <a:gdLst>
              <a:gd name="T0" fmla="*/ 2147483647 w 24"/>
              <a:gd name="T1" fmla="*/ 0 h 16"/>
              <a:gd name="T2" fmla="*/ 2147483647 w 24"/>
              <a:gd name="T3" fmla="*/ 0 h 16"/>
              <a:gd name="T4" fmla="*/ 2147483647 w 24"/>
              <a:gd name="T5" fmla="*/ 2147483647 h 16"/>
              <a:gd name="T6" fmla="*/ 2147483647 w 24"/>
              <a:gd name="T7" fmla="*/ 2147483647 h 16"/>
              <a:gd name="T8" fmla="*/ 0 w 24"/>
              <a:gd name="T9" fmla="*/ 2147483647 h 16"/>
              <a:gd name="T10" fmla="*/ 2147483647 w 24"/>
              <a:gd name="T11" fmla="*/ 0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16" y="0"/>
                </a:moveTo>
                <a:lnTo>
                  <a:pt x="16" y="0"/>
                </a:lnTo>
                <a:lnTo>
                  <a:pt x="24" y="8"/>
                </a:lnTo>
                <a:lnTo>
                  <a:pt x="8" y="16"/>
                </a:lnTo>
                <a:lnTo>
                  <a:pt x="0" y="8"/>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03" name="Freeform 1047"/>
          <p:cNvSpPr>
            <a:spLocks/>
          </p:cNvSpPr>
          <p:nvPr/>
        </p:nvSpPr>
        <p:spPr bwMode="auto">
          <a:xfrm>
            <a:off x="5892800" y="5545138"/>
            <a:ext cx="25400" cy="25400"/>
          </a:xfrm>
          <a:custGeom>
            <a:avLst/>
            <a:gdLst>
              <a:gd name="T0" fmla="*/ 2147483647 w 16"/>
              <a:gd name="T1" fmla="*/ 0 h 16"/>
              <a:gd name="T2" fmla="*/ 2147483647 w 16"/>
              <a:gd name="T3" fmla="*/ 0 h 16"/>
              <a:gd name="T4" fmla="*/ 2147483647 w 16"/>
              <a:gd name="T5" fmla="*/ 2147483647 h 16"/>
              <a:gd name="T6" fmla="*/ 0 w 16"/>
              <a:gd name="T7" fmla="*/ 2147483647 h 16"/>
              <a:gd name="T8" fmla="*/ 0 w 16"/>
              <a:gd name="T9" fmla="*/ 2147483647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0"/>
                </a:lnTo>
                <a:lnTo>
                  <a:pt x="16" y="8"/>
                </a:lnTo>
                <a:lnTo>
                  <a:pt x="0" y="16"/>
                </a:lnTo>
                <a:lnTo>
                  <a:pt x="0" y="8"/>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04" name="Freeform 1048"/>
          <p:cNvSpPr>
            <a:spLocks/>
          </p:cNvSpPr>
          <p:nvPr/>
        </p:nvSpPr>
        <p:spPr bwMode="auto">
          <a:xfrm>
            <a:off x="5892800" y="5557838"/>
            <a:ext cx="38100" cy="38100"/>
          </a:xfrm>
          <a:custGeom>
            <a:avLst/>
            <a:gdLst>
              <a:gd name="T0" fmla="*/ 2147483647 w 24"/>
              <a:gd name="T1" fmla="*/ 0 h 24"/>
              <a:gd name="T2" fmla="*/ 2147483647 w 24"/>
              <a:gd name="T3" fmla="*/ 0 h 24"/>
              <a:gd name="T4" fmla="*/ 2147483647 w 24"/>
              <a:gd name="T5" fmla="*/ 2147483647 h 24"/>
              <a:gd name="T6" fmla="*/ 2147483647 w 24"/>
              <a:gd name="T7" fmla="*/ 2147483647 h 24"/>
              <a:gd name="T8" fmla="*/ 0 w 24"/>
              <a:gd name="T9" fmla="*/ 2147483647 h 24"/>
              <a:gd name="T10" fmla="*/ 2147483647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16" y="0"/>
                </a:moveTo>
                <a:lnTo>
                  <a:pt x="16" y="0"/>
                </a:lnTo>
                <a:lnTo>
                  <a:pt x="24" y="24"/>
                </a:lnTo>
                <a:lnTo>
                  <a:pt x="8" y="24"/>
                </a:lnTo>
                <a:lnTo>
                  <a:pt x="0" y="8"/>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05" name="Freeform 1049"/>
          <p:cNvSpPr>
            <a:spLocks/>
          </p:cNvSpPr>
          <p:nvPr/>
        </p:nvSpPr>
        <p:spPr bwMode="auto">
          <a:xfrm>
            <a:off x="5562600" y="5761038"/>
            <a:ext cx="38100" cy="38100"/>
          </a:xfrm>
          <a:custGeom>
            <a:avLst/>
            <a:gdLst>
              <a:gd name="T0" fmla="*/ 2147483647 w 24"/>
              <a:gd name="T1" fmla="*/ 2147483647 h 24"/>
              <a:gd name="T2" fmla="*/ 2147483647 w 24"/>
              <a:gd name="T3" fmla="*/ 2147483647 h 24"/>
              <a:gd name="T4" fmla="*/ 0 w 24"/>
              <a:gd name="T5" fmla="*/ 2147483647 h 24"/>
              <a:gd name="T6" fmla="*/ 2147483647 w 24"/>
              <a:gd name="T7" fmla="*/ 0 h 24"/>
              <a:gd name="T8" fmla="*/ 2147483647 w 24"/>
              <a:gd name="T9" fmla="*/ 2147483647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24" y="16"/>
                </a:moveTo>
                <a:lnTo>
                  <a:pt x="16" y="24"/>
                </a:lnTo>
                <a:lnTo>
                  <a:pt x="0" y="16"/>
                </a:lnTo>
                <a:lnTo>
                  <a:pt x="8" y="0"/>
                </a:lnTo>
                <a:lnTo>
                  <a:pt x="2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06" name="Freeform 1050"/>
          <p:cNvSpPr>
            <a:spLocks/>
          </p:cNvSpPr>
          <p:nvPr/>
        </p:nvSpPr>
        <p:spPr bwMode="auto">
          <a:xfrm>
            <a:off x="5549900" y="5761038"/>
            <a:ext cx="25400" cy="25400"/>
          </a:xfrm>
          <a:custGeom>
            <a:avLst/>
            <a:gdLst>
              <a:gd name="T0" fmla="*/ 2147483647 w 16"/>
              <a:gd name="T1" fmla="*/ 0 h 16"/>
              <a:gd name="T2" fmla="*/ 2147483647 w 16"/>
              <a:gd name="T3" fmla="*/ 2147483647 h 16"/>
              <a:gd name="T4" fmla="*/ 0 w 16"/>
              <a:gd name="T5" fmla="*/ 2147483647 h 16"/>
              <a:gd name="T6" fmla="*/ 2147483647 w 16"/>
              <a:gd name="T7" fmla="*/ 0 h 16"/>
              <a:gd name="T8" fmla="*/ 2147483647 w 16"/>
              <a:gd name="T9" fmla="*/ 0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8" y="16"/>
                </a:lnTo>
                <a:lnTo>
                  <a:pt x="0" y="16"/>
                </a:lnTo>
                <a:lnTo>
                  <a:pt x="8"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07" name="Freeform 1051"/>
          <p:cNvSpPr>
            <a:spLocks/>
          </p:cNvSpPr>
          <p:nvPr/>
        </p:nvSpPr>
        <p:spPr bwMode="auto">
          <a:xfrm>
            <a:off x="5537199" y="5761038"/>
            <a:ext cx="25400" cy="25400"/>
          </a:xfrm>
          <a:custGeom>
            <a:avLst/>
            <a:gdLst>
              <a:gd name="T0" fmla="*/ 2147483647 w 16"/>
              <a:gd name="T1" fmla="*/ 0 h 16"/>
              <a:gd name="T2" fmla="*/ 2147483647 w 16"/>
              <a:gd name="T3" fmla="*/ 2147483647 h 16"/>
              <a:gd name="T4" fmla="*/ 2147483647 w 16"/>
              <a:gd name="T5" fmla="*/ 2147483647 h 16"/>
              <a:gd name="T6" fmla="*/ 0 w 16"/>
              <a:gd name="T7" fmla="*/ 0 h 16"/>
              <a:gd name="T8" fmla="*/ 2147483647 w 16"/>
              <a:gd name="T9" fmla="*/ 0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16"/>
                </a:lnTo>
                <a:lnTo>
                  <a:pt x="8" y="16"/>
                </a:lnTo>
                <a:lnTo>
                  <a:pt x="0" y="0"/>
                </a:lnTo>
                <a:lnTo>
                  <a:pt x="8"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08" name="Freeform 1052"/>
          <p:cNvSpPr>
            <a:spLocks/>
          </p:cNvSpPr>
          <p:nvPr/>
        </p:nvSpPr>
        <p:spPr bwMode="auto">
          <a:xfrm>
            <a:off x="5511802" y="5761038"/>
            <a:ext cx="38100" cy="25400"/>
          </a:xfrm>
          <a:custGeom>
            <a:avLst/>
            <a:gdLst>
              <a:gd name="T0" fmla="*/ 2147483647 w 24"/>
              <a:gd name="T1" fmla="*/ 2147483647 h 16"/>
              <a:gd name="T2" fmla="*/ 2147483647 w 24"/>
              <a:gd name="T3" fmla="*/ 2147483647 h 16"/>
              <a:gd name="T4" fmla="*/ 0 w 24"/>
              <a:gd name="T5" fmla="*/ 2147483647 h 16"/>
              <a:gd name="T6" fmla="*/ 0 w 24"/>
              <a:gd name="T7" fmla="*/ 0 h 16"/>
              <a:gd name="T8" fmla="*/ 2147483647 w 24"/>
              <a:gd name="T9" fmla="*/ 0 h 16"/>
              <a:gd name="T10" fmla="*/ 2147483647 w 24"/>
              <a:gd name="T11" fmla="*/ 2147483647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16"/>
                </a:moveTo>
                <a:lnTo>
                  <a:pt x="16" y="16"/>
                </a:lnTo>
                <a:lnTo>
                  <a:pt x="0" y="16"/>
                </a:lnTo>
                <a:lnTo>
                  <a:pt x="0" y="0"/>
                </a:lnTo>
                <a:lnTo>
                  <a:pt x="24" y="0"/>
                </a:lnTo>
                <a:lnTo>
                  <a:pt x="2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09" name="Freeform 1053"/>
          <p:cNvSpPr>
            <a:spLocks/>
          </p:cNvSpPr>
          <p:nvPr/>
        </p:nvSpPr>
        <p:spPr bwMode="auto">
          <a:xfrm>
            <a:off x="5689604" y="5786438"/>
            <a:ext cx="50801" cy="50800"/>
          </a:xfrm>
          <a:custGeom>
            <a:avLst/>
            <a:gdLst>
              <a:gd name="T0" fmla="*/ 2147483647 w 32"/>
              <a:gd name="T1" fmla="*/ 2147483647 h 32"/>
              <a:gd name="T2" fmla="*/ 0 w 32"/>
              <a:gd name="T3" fmla="*/ 2147483647 h 32"/>
              <a:gd name="T4" fmla="*/ 2147483647 w 32"/>
              <a:gd name="T5" fmla="*/ 0 h 32"/>
              <a:gd name="T6" fmla="*/ 2147483647 w 32"/>
              <a:gd name="T7" fmla="*/ 2147483647 h 32"/>
              <a:gd name="T8" fmla="*/ 2147483647 w 32"/>
              <a:gd name="T9" fmla="*/ 2147483647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6" y="32"/>
                </a:moveTo>
                <a:lnTo>
                  <a:pt x="0" y="24"/>
                </a:lnTo>
                <a:lnTo>
                  <a:pt x="24" y="0"/>
                </a:lnTo>
                <a:lnTo>
                  <a:pt x="32" y="8"/>
                </a:lnTo>
                <a:lnTo>
                  <a:pt x="16"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10" name="Freeform 1054"/>
          <p:cNvSpPr>
            <a:spLocks/>
          </p:cNvSpPr>
          <p:nvPr/>
        </p:nvSpPr>
        <p:spPr bwMode="auto">
          <a:xfrm>
            <a:off x="5727703" y="5748338"/>
            <a:ext cx="38100" cy="50800"/>
          </a:xfrm>
          <a:custGeom>
            <a:avLst/>
            <a:gdLst>
              <a:gd name="T0" fmla="*/ 0 w 24"/>
              <a:gd name="T1" fmla="*/ 2147483647 h 32"/>
              <a:gd name="T2" fmla="*/ 0 w 24"/>
              <a:gd name="T3" fmla="*/ 2147483647 h 32"/>
              <a:gd name="T4" fmla="*/ 2147483647 w 24"/>
              <a:gd name="T5" fmla="*/ 0 h 32"/>
              <a:gd name="T6" fmla="*/ 2147483647 w 24"/>
              <a:gd name="T7" fmla="*/ 2147483647 h 32"/>
              <a:gd name="T8" fmla="*/ 2147483647 w 24"/>
              <a:gd name="T9" fmla="*/ 2147483647 h 32"/>
              <a:gd name="T10" fmla="*/ 0 w 24"/>
              <a:gd name="T11" fmla="*/ 2147483647 h 32"/>
              <a:gd name="T12" fmla="*/ 0 60000 65536"/>
              <a:gd name="T13" fmla="*/ 0 60000 65536"/>
              <a:gd name="T14" fmla="*/ 0 60000 65536"/>
              <a:gd name="T15" fmla="*/ 0 60000 65536"/>
              <a:gd name="T16" fmla="*/ 0 60000 65536"/>
              <a:gd name="T17" fmla="*/ 0 60000 65536"/>
              <a:gd name="T18" fmla="*/ 0 w 24"/>
              <a:gd name="T19" fmla="*/ 0 h 32"/>
              <a:gd name="T20" fmla="*/ 24 w 2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4" h="32">
                <a:moveTo>
                  <a:pt x="0" y="24"/>
                </a:moveTo>
                <a:lnTo>
                  <a:pt x="0" y="24"/>
                </a:lnTo>
                <a:lnTo>
                  <a:pt x="16" y="0"/>
                </a:lnTo>
                <a:lnTo>
                  <a:pt x="24" y="16"/>
                </a:lnTo>
                <a:lnTo>
                  <a:pt x="8" y="32"/>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11" name="Freeform 1055"/>
          <p:cNvSpPr>
            <a:spLocks/>
          </p:cNvSpPr>
          <p:nvPr/>
        </p:nvSpPr>
        <p:spPr bwMode="auto">
          <a:xfrm>
            <a:off x="5753101" y="5735638"/>
            <a:ext cx="38100" cy="38100"/>
          </a:xfrm>
          <a:custGeom>
            <a:avLst/>
            <a:gdLst>
              <a:gd name="T0" fmla="*/ 0 w 24"/>
              <a:gd name="T1" fmla="*/ 2147483647 h 24"/>
              <a:gd name="T2" fmla="*/ 0 w 24"/>
              <a:gd name="T3" fmla="*/ 2147483647 h 24"/>
              <a:gd name="T4" fmla="*/ 2147483647 w 24"/>
              <a:gd name="T5" fmla="*/ 0 h 24"/>
              <a:gd name="T6" fmla="*/ 2147483647 w 24"/>
              <a:gd name="T7" fmla="*/ 2147483647 h 24"/>
              <a:gd name="T8" fmla="*/ 2147483647 w 24"/>
              <a:gd name="T9" fmla="*/ 2147483647 h 24"/>
              <a:gd name="T10" fmla="*/ 0 w 24"/>
              <a:gd name="T11" fmla="*/ 2147483647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8"/>
                </a:moveTo>
                <a:lnTo>
                  <a:pt x="0" y="8"/>
                </a:lnTo>
                <a:lnTo>
                  <a:pt x="8" y="0"/>
                </a:lnTo>
                <a:lnTo>
                  <a:pt x="24" y="8"/>
                </a:lnTo>
                <a:lnTo>
                  <a:pt x="8" y="24"/>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12" name="Freeform 1056"/>
          <p:cNvSpPr>
            <a:spLocks/>
          </p:cNvSpPr>
          <p:nvPr/>
        </p:nvSpPr>
        <p:spPr bwMode="auto">
          <a:xfrm>
            <a:off x="5765800" y="5710238"/>
            <a:ext cx="38100" cy="38100"/>
          </a:xfrm>
          <a:custGeom>
            <a:avLst/>
            <a:gdLst>
              <a:gd name="T0" fmla="*/ 0 w 24"/>
              <a:gd name="T1" fmla="*/ 2147483647 h 24"/>
              <a:gd name="T2" fmla="*/ 0 w 24"/>
              <a:gd name="T3" fmla="*/ 2147483647 h 24"/>
              <a:gd name="T4" fmla="*/ 2147483647 w 24"/>
              <a:gd name="T5" fmla="*/ 0 h 24"/>
              <a:gd name="T6" fmla="*/ 2147483647 w 24"/>
              <a:gd name="T7" fmla="*/ 2147483647 h 24"/>
              <a:gd name="T8" fmla="*/ 2147483647 w 24"/>
              <a:gd name="T9" fmla="*/ 2147483647 h 24"/>
              <a:gd name="T10" fmla="*/ 0 w 24"/>
              <a:gd name="T11" fmla="*/ 2147483647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6"/>
                </a:moveTo>
                <a:lnTo>
                  <a:pt x="0" y="16"/>
                </a:lnTo>
                <a:lnTo>
                  <a:pt x="8" y="0"/>
                </a:lnTo>
                <a:lnTo>
                  <a:pt x="24" y="8"/>
                </a:lnTo>
                <a:lnTo>
                  <a:pt x="8"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13" name="Freeform 1057"/>
          <p:cNvSpPr>
            <a:spLocks/>
          </p:cNvSpPr>
          <p:nvPr/>
        </p:nvSpPr>
        <p:spPr bwMode="auto">
          <a:xfrm>
            <a:off x="5778500" y="5697538"/>
            <a:ext cx="25400" cy="38100"/>
          </a:xfrm>
          <a:custGeom>
            <a:avLst/>
            <a:gdLst>
              <a:gd name="T0" fmla="*/ 0 w 16"/>
              <a:gd name="T1" fmla="*/ 2147483647 h 24"/>
              <a:gd name="T2" fmla="*/ 0 w 16"/>
              <a:gd name="T3" fmla="*/ 2147483647 h 24"/>
              <a:gd name="T4" fmla="*/ 2147483647 w 16"/>
              <a:gd name="T5" fmla="*/ 0 h 24"/>
              <a:gd name="T6" fmla="*/ 2147483647 w 16"/>
              <a:gd name="T7" fmla="*/ 2147483647 h 24"/>
              <a:gd name="T8" fmla="*/ 2147483647 w 16"/>
              <a:gd name="T9" fmla="*/ 2147483647 h 24"/>
              <a:gd name="T10" fmla="*/ 0 w 16"/>
              <a:gd name="T11" fmla="*/ 2147483647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0" y="8"/>
                </a:moveTo>
                <a:lnTo>
                  <a:pt x="0" y="8"/>
                </a:lnTo>
                <a:lnTo>
                  <a:pt x="8" y="0"/>
                </a:lnTo>
                <a:lnTo>
                  <a:pt x="16" y="16"/>
                </a:lnTo>
                <a:lnTo>
                  <a:pt x="16" y="24"/>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14" name="Freeform 1058"/>
          <p:cNvSpPr>
            <a:spLocks/>
          </p:cNvSpPr>
          <p:nvPr/>
        </p:nvSpPr>
        <p:spPr bwMode="auto">
          <a:xfrm>
            <a:off x="5791200" y="5697538"/>
            <a:ext cx="25400" cy="25400"/>
          </a:xfrm>
          <a:custGeom>
            <a:avLst/>
            <a:gdLst>
              <a:gd name="T0" fmla="*/ 0 w 16"/>
              <a:gd name="T1" fmla="*/ 0 h 16"/>
              <a:gd name="T2" fmla="*/ 0 w 16"/>
              <a:gd name="T3" fmla="*/ 0 h 16"/>
              <a:gd name="T4" fmla="*/ 2147483647 w 16"/>
              <a:gd name="T5" fmla="*/ 0 h 16"/>
              <a:gd name="T6" fmla="*/ 2147483647 w 16"/>
              <a:gd name="T7" fmla="*/ 2147483647 h 16"/>
              <a:gd name="T8" fmla="*/ 2147483647 w 16"/>
              <a:gd name="T9" fmla="*/ 2147483647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0" y="0"/>
                </a:lnTo>
                <a:lnTo>
                  <a:pt x="8" y="0"/>
                </a:lnTo>
                <a:lnTo>
                  <a:pt x="16" y="8"/>
                </a:lnTo>
                <a:lnTo>
                  <a:pt x="8"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15" name="Freeform 1059"/>
          <p:cNvSpPr>
            <a:spLocks/>
          </p:cNvSpPr>
          <p:nvPr/>
        </p:nvSpPr>
        <p:spPr bwMode="auto">
          <a:xfrm>
            <a:off x="5803900" y="5697538"/>
            <a:ext cx="12700" cy="25400"/>
          </a:xfrm>
          <a:custGeom>
            <a:avLst/>
            <a:gdLst>
              <a:gd name="T0" fmla="*/ 0 w 8"/>
              <a:gd name="T1" fmla="*/ 0 h 16"/>
              <a:gd name="T2" fmla="*/ 2147483647 w 8"/>
              <a:gd name="T3" fmla="*/ 0 h 16"/>
              <a:gd name="T4" fmla="*/ 2147483647 w 8"/>
              <a:gd name="T5" fmla="*/ 0 h 16"/>
              <a:gd name="T6" fmla="*/ 0 w 8"/>
              <a:gd name="T7" fmla="*/ 2147483647 h 16"/>
              <a:gd name="T8" fmla="*/ 0 w 8"/>
              <a:gd name="T9" fmla="*/ 2147483647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8" y="0"/>
                </a:lnTo>
                <a:lnTo>
                  <a:pt x="0" y="16"/>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16" name="Freeform 1060"/>
          <p:cNvSpPr>
            <a:spLocks/>
          </p:cNvSpPr>
          <p:nvPr/>
        </p:nvSpPr>
        <p:spPr bwMode="auto">
          <a:xfrm>
            <a:off x="5791200" y="5697538"/>
            <a:ext cx="25400" cy="25400"/>
          </a:xfrm>
          <a:custGeom>
            <a:avLst/>
            <a:gdLst>
              <a:gd name="T0" fmla="*/ 2147483647 w 16"/>
              <a:gd name="T1" fmla="*/ 0 h 16"/>
              <a:gd name="T2" fmla="*/ 2147483647 w 16"/>
              <a:gd name="T3" fmla="*/ 2147483647 h 16"/>
              <a:gd name="T4" fmla="*/ 2147483647 w 16"/>
              <a:gd name="T5" fmla="*/ 2147483647 h 16"/>
              <a:gd name="T6" fmla="*/ 0 w 16"/>
              <a:gd name="T7" fmla="*/ 2147483647 h 16"/>
              <a:gd name="T8" fmla="*/ 0 w 16"/>
              <a:gd name="T9" fmla="*/ 2147483647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0"/>
                </a:moveTo>
                <a:lnTo>
                  <a:pt x="16" y="8"/>
                </a:lnTo>
                <a:lnTo>
                  <a:pt x="16" y="16"/>
                </a:lnTo>
                <a:lnTo>
                  <a:pt x="0" y="8"/>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17" name="Freeform 1061"/>
          <p:cNvSpPr>
            <a:spLocks/>
          </p:cNvSpPr>
          <p:nvPr/>
        </p:nvSpPr>
        <p:spPr bwMode="auto">
          <a:xfrm>
            <a:off x="5791200" y="5710238"/>
            <a:ext cx="25400" cy="25400"/>
          </a:xfrm>
          <a:custGeom>
            <a:avLst/>
            <a:gdLst>
              <a:gd name="T0" fmla="*/ 2147483647 w 16"/>
              <a:gd name="T1" fmla="*/ 2147483647 h 16"/>
              <a:gd name="T2" fmla="*/ 2147483647 w 16"/>
              <a:gd name="T3" fmla="*/ 2147483647 h 16"/>
              <a:gd name="T4" fmla="*/ 2147483647 w 16"/>
              <a:gd name="T5" fmla="*/ 2147483647 h 16"/>
              <a:gd name="T6" fmla="*/ 0 w 16"/>
              <a:gd name="T7" fmla="*/ 2147483647 h 16"/>
              <a:gd name="T8" fmla="*/ 0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8"/>
                </a:lnTo>
                <a:lnTo>
                  <a:pt x="16" y="16"/>
                </a:lnTo>
                <a:lnTo>
                  <a:pt x="0" y="16"/>
                </a:lnTo>
                <a:lnTo>
                  <a:pt x="0"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18" name="Freeform 1062"/>
          <p:cNvSpPr>
            <a:spLocks/>
          </p:cNvSpPr>
          <p:nvPr/>
        </p:nvSpPr>
        <p:spPr bwMode="auto">
          <a:xfrm>
            <a:off x="5791200" y="5735638"/>
            <a:ext cx="25400" cy="12700"/>
          </a:xfrm>
          <a:custGeom>
            <a:avLst/>
            <a:gdLst>
              <a:gd name="T0" fmla="*/ 0 w 16"/>
              <a:gd name="T1" fmla="*/ 0 h 8"/>
              <a:gd name="T2" fmla="*/ 2147483647 w 16"/>
              <a:gd name="T3" fmla="*/ 0 h 8"/>
              <a:gd name="T4" fmla="*/ 2147483647 w 16"/>
              <a:gd name="T5" fmla="*/ 2147483647 h 8"/>
              <a:gd name="T6" fmla="*/ 0 w 16"/>
              <a:gd name="T7" fmla="*/ 2147483647 h 8"/>
              <a:gd name="T8" fmla="*/ 0 w 16"/>
              <a:gd name="T9" fmla="*/ 0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0"/>
                </a:lnTo>
                <a:lnTo>
                  <a:pt x="16" y="8"/>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19" name="Freeform 1063"/>
          <p:cNvSpPr>
            <a:spLocks/>
          </p:cNvSpPr>
          <p:nvPr/>
        </p:nvSpPr>
        <p:spPr bwMode="auto">
          <a:xfrm>
            <a:off x="5791200" y="5748338"/>
            <a:ext cx="25400" cy="25400"/>
          </a:xfrm>
          <a:custGeom>
            <a:avLst/>
            <a:gdLst>
              <a:gd name="T0" fmla="*/ 0 w 16"/>
              <a:gd name="T1" fmla="*/ 0 h 16"/>
              <a:gd name="T2" fmla="*/ 2147483647 w 16"/>
              <a:gd name="T3" fmla="*/ 0 h 16"/>
              <a:gd name="T4" fmla="*/ 2147483647 w 16"/>
              <a:gd name="T5" fmla="*/ 2147483647 h 16"/>
              <a:gd name="T6" fmla="*/ 0 w 16"/>
              <a:gd name="T7" fmla="*/ 2147483647 h 16"/>
              <a:gd name="T8" fmla="*/ 0 w 16"/>
              <a:gd name="T9" fmla="*/ 2147483647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16" y="0"/>
                </a:lnTo>
                <a:lnTo>
                  <a:pt x="16" y="8"/>
                </a:lnTo>
                <a:lnTo>
                  <a:pt x="0" y="16"/>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20" name="Freeform 1064"/>
          <p:cNvSpPr>
            <a:spLocks/>
          </p:cNvSpPr>
          <p:nvPr/>
        </p:nvSpPr>
        <p:spPr bwMode="auto">
          <a:xfrm>
            <a:off x="5791200" y="5761038"/>
            <a:ext cx="38100" cy="38100"/>
          </a:xfrm>
          <a:custGeom>
            <a:avLst/>
            <a:gdLst>
              <a:gd name="T0" fmla="*/ 0 w 24"/>
              <a:gd name="T1" fmla="*/ 2147483647 h 24"/>
              <a:gd name="T2" fmla="*/ 2147483647 w 24"/>
              <a:gd name="T3" fmla="*/ 0 h 24"/>
              <a:gd name="T4" fmla="*/ 2147483647 w 24"/>
              <a:gd name="T5" fmla="*/ 2147483647 h 24"/>
              <a:gd name="T6" fmla="*/ 2147483647 w 24"/>
              <a:gd name="T7" fmla="*/ 2147483647 h 24"/>
              <a:gd name="T8" fmla="*/ 0 w 24"/>
              <a:gd name="T9" fmla="*/ 2147483647 h 24"/>
              <a:gd name="T10" fmla="*/ 0 w 24"/>
              <a:gd name="T11" fmla="*/ 2147483647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8"/>
                </a:moveTo>
                <a:lnTo>
                  <a:pt x="16" y="0"/>
                </a:lnTo>
                <a:lnTo>
                  <a:pt x="24" y="8"/>
                </a:lnTo>
                <a:lnTo>
                  <a:pt x="8" y="24"/>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21" name="Freeform 1065"/>
          <p:cNvSpPr>
            <a:spLocks/>
          </p:cNvSpPr>
          <p:nvPr/>
        </p:nvSpPr>
        <p:spPr bwMode="auto">
          <a:xfrm>
            <a:off x="5803900" y="5773738"/>
            <a:ext cx="25400" cy="25400"/>
          </a:xfrm>
          <a:custGeom>
            <a:avLst/>
            <a:gdLst>
              <a:gd name="T0" fmla="*/ 0 w 16"/>
              <a:gd name="T1" fmla="*/ 2147483647 h 16"/>
              <a:gd name="T2" fmla="*/ 2147483647 w 16"/>
              <a:gd name="T3" fmla="*/ 0 h 16"/>
              <a:gd name="T4" fmla="*/ 2147483647 w 16"/>
              <a:gd name="T5" fmla="*/ 2147483647 h 16"/>
              <a:gd name="T6" fmla="*/ 2147483647 w 16"/>
              <a:gd name="T7" fmla="*/ 2147483647 h 16"/>
              <a:gd name="T8" fmla="*/ 0 w 16"/>
              <a:gd name="T9" fmla="*/ 2147483647 h 16"/>
              <a:gd name="T10" fmla="*/ 0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16" y="0"/>
                </a:lnTo>
                <a:lnTo>
                  <a:pt x="16" y="8"/>
                </a:lnTo>
                <a:lnTo>
                  <a:pt x="8"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22" name="Freeform 1066"/>
          <p:cNvSpPr>
            <a:spLocks/>
          </p:cNvSpPr>
          <p:nvPr/>
        </p:nvSpPr>
        <p:spPr bwMode="auto">
          <a:xfrm>
            <a:off x="5816606" y="5786438"/>
            <a:ext cx="12700" cy="12700"/>
          </a:xfrm>
          <a:custGeom>
            <a:avLst/>
            <a:gdLst>
              <a:gd name="T0" fmla="*/ 0 w 8"/>
              <a:gd name="T1" fmla="*/ 2147483647 h 8"/>
              <a:gd name="T2" fmla="*/ 2147483647 w 8"/>
              <a:gd name="T3" fmla="*/ 0 h 8"/>
              <a:gd name="T4" fmla="*/ 2147483647 w 8"/>
              <a:gd name="T5" fmla="*/ 0 h 8"/>
              <a:gd name="T6" fmla="*/ 0 w 8"/>
              <a:gd name="T7" fmla="*/ 2147483647 h 8"/>
              <a:gd name="T8" fmla="*/ 0 w 8"/>
              <a:gd name="T9" fmla="*/ 2147483647 h 8"/>
              <a:gd name="T10" fmla="*/ 0 w 8"/>
              <a:gd name="T11" fmla="*/ 2147483647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0" y="8"/>
                </a:moveTo>
                <a:lnTo>
                  <a:pt x="8"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23" name="Freeform 1067"/>
          <p:cNvSpPr>
            <a:spLocks/>
          </p:cNvSpPr>
          <p:nvPr/>
        </p:nvSpPr>
        <p:spPr bwMode="auto">
          <a:xfrm>
            <a:off x="5816600" y="5786438"/>
            <a:ext cx="25400" cy="12700"/>
          </a:xfrm>
          <a:custGeom>
            <a:avLst/>
            <a:gdLst>
              <a:gd name="T0" fmla="*/ 0 w 16"/>
              <a:gd name="T1" fmla="*/ 2147483647 h 8"/>
              <a:gd name="T2" fmla="*/ 0 w 16"/>
              <a:gd name="T3" fmla="*/ 0 h 8"/>
              <a:gd name="T4" fmla="*/ 0 w 16"/>
              <a:gd name="T5" fmla="*/ 0 h 8"/>
              <a:gd name="T6" fmla="*/ 2147483647 w 16"/>
              <a:gd name="T7" fmla="*/ 2147483647 h 8"/>
              <a:gd name="T8" fmla="*/ 2147483647 w 16"/>
              <a:gd name="T9" fmla="*/ 2147483647 h 8"/>
              <a:gd name="T10" fmla="*/ 0 w 16"/>
              <a:gd name="T11" fmla="*/ 2147483647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0"/>
                </a:lnTo>
                <a:lnTo>
                  <a:pt x="16"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24" name="Freeform 1068"/>
          <p:cNvSpPr>
            <a:spLocks/>
          </p:cNvSpPr>
          <p:nvPr/>
        </p:nvSpPr>
        <p:spPr bwMode="auto">
          <a:xfrm>
            <a:off x="5816600" y="5786438"/>
            <a:ext cx="25400" cy="12700"/>
          </a:xfrm>
          <a:custGeom>
            <a:avLst/>
            <a:gdLst>
              <a:gd name="T0" fmla="*/ 2147483647 w 16"/>
              <a:gd name="T1" fmla="*/ 2147483647 h 8"/>
              <a:gd name="T2" fmla="*/ 0 w 16"/>
              <a:gd name="T3" fmla="*/ 2147483647 h 8"/>
              <a:gd name="T4" fmla="*/ 0 w 16"/>
              <a:gd name="T5" fmla="*/ 2147483647 h 8"/>
              <a:gd name="T6" fmla="*/ 2147483647 w 16"/>
              <a:gd name="T7" fmla="*/ 0 h 8"/>
              <a:gd name="T8" fmla="*/ 2147483647 w 16"/>
              <a:gd name="T9" fmla="*/ 0 h 8"/>
              <a:gd name="T10" fmla="*/ 2147483647 w 16"/>
              <a:gd name="T11" fmla="*/ 2147483647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0" y="8"/>
                </a:lnTo>
                <a:lnTo>
                  <a:pt x="8" y="0"/>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25" name="Freeform 1069"/>
          <p:cNvSpPr>
            <a:spLocks/>
          </p:cNvSpPr>
          <p:nvPr/>
        </p:nvSpPr>
        <p:spPr bwMode="auto">
          <a:xfrm>
            <a:off x="5803900" y="5773738"/>
            <a:ext cx="25400" cy="25400"/>
          </a:xfrm>
          <a:custGeom>
            <a:avLst/>
            <a:gdLst>
              <a:gd name="T0" fmla="*/ 2147483647 w 16"/>
              <a:gd name="T1" fmla="*/ 2147483647 h 16"/>
              <a:gd name="T2" fmla="*/ 2147483647 w 16"/>
              <a:gd name="T3" fmla="*/ 2147483647 h 16"/>
              <a:gd name="T4" fmla="*/ 0 w 16"/>
              <a:gd name="T5" fmla="*/ 2147483647 h 16"/>
              <a:gd name="T6" fmla="*/ 2147483647 w 16"/>
              <a:gd name="T7" fmla="*/ 0 h 16"/>
              <a:gd name="T8" fmla="*/ 2147483647 w 16"/>
              <a:gd name="T9" fmla="*/ 2147483647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8" y="16"/>
                </a:lnTo>
                <a:lnTo>
                  <a:pt x="0" y="8"/>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26" name="Freeform 1070"/>
          <p:cNvSpPr>
            <a:spLocks/>
          </p:cNvSpPr>
          <p:nvPr/>
        </p:nvSpPr>
        <p:spPr bwMode="auto">
          <a:xfrm>
            <a:off x="5803900" y="5761038"/>
            <a:ext cx="25400" cy="25400"/>
          </a:xfrm>
          <a:custGeom>
            <a:avLst/>
            <a:gdLst>
              <a:gd name="T0" fmla="*/ 2147483647 w 16"/>
              <a:gd name="T1" fmla="*/ 2147483647 h 16"/>
              <a:gd name="T2" fmla="*/ 0 w 16"/>
              <a:gd name="T3" fmla="*/ 2147483647 h 16"/>
              <a:gd name="T4" fmla="*/ 0 w 16"/>
              <a:gd name="T5" fmla="*/ 2147483647 h 16"/>
              <a:gd name="T6" fmla="*/ 2147483647 w 16"/>
              <a:gd name="T7" fmla="*/ 0 h 16"/>
              <a:gd name="T8" fmla="*/ 2147483647 w 16"/>
              <a:gd name="T9" fmla="*/ 2147483647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0" y="16"/>
                </a:lnTo>
                <a:lnTo>
                  <a:pt x="0" y="8"/>
                </a:lnTo>
                <a:lnTo>
                  <a:pt x="16"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27" name="Freeform 1071"/>
          <p:cNvSpPr>
            <a:spLocks/>
          </p:cNvSpPr>
          <p:nvPr/>
        </p:nvSpPr>
        <p:spPr bwMode="auto">
          <a:xfrm>
            <a:off x="5791200" y="5748338"/>
            <a:ext cx="38100" cy="25400"/>
          </a:xfrm>
          <a:custGeom>
            <a:avLst/>
            <a:gdLst>
              <a:gd name="T0" fmla="*/ 2147483647 w 24"/>
              <a:gd name="T1" fmla="*/ 2147483647 h 16"/>
              <a:gd name="T2" fmla="*/ 2147483647 w 24"/>
              <a:gd name="T3" fmla="*/ 2147483647 h 16"/>
              <a:gd name="T4" fmla="*/ 0 w 24"/>
              <a:gd name="T5" fmla="*/ 2147483647 h 16"/>
              <a:gd name="T6" fmla="*/ 2147483647 w 24"/>
              <a:gd name="T7" fmla="*/ 0 h 16"/>
              <a:gd name="T8" fmla="*/ 2147483647 w 24"/>
              <a:gd name="T9" fmla="*/ 2147483647 h 16"/>
              <a:gd name="T10" fmla="*/ 2147483647 w 24"/>
              <a:gd name="T11" fmla="*/ 2147483647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24" y="8"/>
                </a:moveTo>
                <a:lnTo>
                  <a:pt x="8" y="16"/>
                </a:lnTo>
                <a:lnTo>
                  <a:pt x="0" y="8"/>
                </a:lnTo>
                <a:lnTo>
                  <a:pt x="16"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28" name="Freeform 1072"/>
          <p:cNvSpPr>
            <a:spLocks/>
          </p:cNvSpPr>
          <p:nvPr/>
        </p:nvSpPr>
        <p:spPr bwMode="auto">
          <a:xfrm>
            <a:off x="5778500" y="5722938"/>
            <a:ext cx="38100" cy="38100"/>
          </a:xfrm>
          <a:custGeom>
            <a:avLst/>
            <a:gdLst>
              <a:gd name="T0" fmla="*/ 2147483647 w 24"/>
              <a:gd name="T1" fmla="*/ 2147483647 h 24"/>
              <a:gd name="T2" fmla="*/ 2147483647 w 24"/>
              <a:gd name="T3" fmla="*/ 2147483647 h 24"/>
              <a:gd name="T4" fmla="*/ 0 w 24"/>
              <a:gd name="T5" fmla="*/ 2147483647 h 24"/>
              <a:gd name="T6" fmla="*/ 2147483647 w 24"/>
              <a:gd name="T7" fmla="*/ 0 h 24"/>
              <a:gd name="T8" fmla="*/ 2147483647 w 24"/>
              <a:gd name="T9" fmla="*/ 2147483647 h 24"/>
              <a:gd name="T10" fmla="*/ 2147483647 w 24"/>
              <a:gd name="T11" fmla="*/ 2147483647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6"/>
                </a:moveTo>
                <a:lnTo>
                  <a:pt x="8" y="24"/>
                </a:lnTo>
                <a:lnTo>
                  <a:pt x="0" y="8"/>
                </a:lnTo>
                <a:lnTo>
                  <a:pt x="8" y="0"/>
                </a:lnTo>
                <a:lnTo>
                  <a:pt x="2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29" name="Freeform 1073"/>
          <p:cNvSpPr>
            <a:spLocks/>
          </p:cNvSpPr>
          <p:nvPr/>
        </p:nvSpPr>
        <p:spPr bwMode="auto">
          <a:xfrm>
            <a:off x="5664200" y="5697538"/>
            <a:ext cx="38100" cy="38100"/>
          </a:xfrm>
          <a:custGeom>
            <a:avLst/>
            <a:gdLst>
              <a:gd name="T0" fmla="*/ 2147483647 w 24"/>
              <a:gd name="T1" fmla="*/ 0 h 24"/>
              <a:gd name="T2" fmla="*/ 2147483647 w 24"/>
              <a:gd name="T3" fmla="*/ 2147483647 h 24"/>
              <a:gd name="T4" fmla="*/ 2147483647 w 24"/>
              <a:gd name="T5" fmla="*/ 2147483647 h 24"/>
              <a:gd name="T6" fmla="*/ 0 w 24"/>
              <a:gd name="T7" fmla="*/ 2147483647 h 24"/>
              <a:gd name="T8" fmla="*/ 2147483647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16" y="0"/>
                </a:moveTo>
                <a:lnTo>
                  <a:pt x="24" y="8"/>
                </a:lnTo>
                <a:lnTo>
                  <a:pt x="16" y="24"/>
                </a:lnTo>
                <a:lnTo>
                  <a:pt x="0" y="16"/>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30" name="Freeform 1074"/>
          <p:cNvSpPr>
            <a:spLocks/>
          </p:cNvSpPr>
          <p:nvPr/>
        </p:nvSpPr>
        <p:spPr bwMode="auto">
          <a:xfrm>
            <a:off x="5664200" y="5722938"/>
            <a:ext cx="25400" cy="25400"/>
          </a:xfrm>
          <a:custGeom>
            <a:avLst/>
            <a:gdLst>
              <a:gd name="T0" fmla="*/ 2147483647 w 16"/>
              <a:gd name="T1" fmla="*/ 2147483647 h 16"/>
              <a:gd name="T2" fmla="*/ 2147483647 w 16"/>
              <a:gd name="T3" fmla="*/ 2147483647 h 16"/>
              <a:gd name="T4" fmla="*/ 2147483647 w 16"/>
              <a:gd name="T5" fmla="*/ 2147483647 h 16"/>
              <a:gd name="T6" fmla="*/ 0 w 16"/>
              <a:gd name="T7" fmla="*/ 2147483647 h 16"/>
              <a:gd name="T8" fmla="*/ 0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8"/>
                </a:lnTo>
                <a:lnTo>
                  <a:pt x="8" y="16"/>
                </a:lnTo>
                <a:lnTo>
                  <a:pt x="0" y="8"/>
                </a:lnTo>
                <a:lnTo>
                  <a:pt x="0"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31" name="Freeform 1075"/>
          <p:cNvSpPr>
            <a:spLocks/>
          </p:cNvSpPr>
          <p:nvPr/>
        </p:nvSpPr>
        <p:spPr bwMode="auto">
          <a:xfrm>
            <a:off x="5651500" y="5735638"/>
            <a:ext cx="25400" cy="25400"/>
          </a:xfrm>
          <a:custGeom>
            <a:avLst/>
            <a:gdLst>
              <a:gd name="T0" fmla="*/ 2147483647 w 16"/>
              <a:gd name="T1" fmla="*/ 0 h 16"/>
              <a:gd name="T2" fmla="*/ 2147483647 w 16"/>
              <a:gd name="T3" fmla="*/ 2147483647 h 16"/>
              <a:gd name="T4" fmla="*/ 2147483647 w 16"/>
              <a:gd name="T5" fmla="*/ 2147483647 h 16"/>
              <a:gd name="T6" fmla="*/ 0 w 16"/>
              <a:gd name="T7" fmla="*/ 0 h 16"/>
              <a:gd name="T8" fmla="*/ 2147483647 w 16"/>
              <a:gd name="T9" fmla="*/ 0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8"/>
                </a:lnTo>
                <a:lnTo>
                  <a:pt x="16"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32" name="Freeform 1076"/>
          <p:cNvSpPr>
            <a:spLocks/>
          </p:cNvSpPr>
          <p:nvPr/>
        </p:nvSpPr>
        <p:spPr bwMode="auto">
          <a:xfrm>
            <a:off x="5651500" y="5735638"/>
            <a:ext cx="25400" cy="25400"/>
          </a:xfrm>
          <a:custGeom>
            <a:avLst/>
            <a:gdLst>
              <a:gd name="T0" fmla="*/ 0 w 16"/>
              <a:gd name="T1" fmla="*/ 0 h 16"/>
              <a:gd name="T2" fmla="*/ 2147483647 w 16"/>
              <a:gd name="T3" fmla="*/ 2147483647 h 16"/>
              <a:gd name="T4" fmla="*/ 2147483647 w 16"/>
              <a:gd name="T5" fmla="*/ 2147483647 h 16"/>
              <a:gd name="T6" fmla="*/ 0 w 16"/>
              <a:gd name="T7" fmla="*/ 2147483647 h 16"/>
              <a:gd name="T8" fmla="*/ 0 w 16"/>
              <a:gd name="T9" fmla="*/ 2147483647 h 16"/>
              <a:gd name="T10" fmla="*/ 0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0"/>
                </a:moveTo>
                <a:lnTo>
                  <a:pt x="16" y="8"/>
                </a:lnTo>
                <a:lnTo>
                  <a:pt x="16" y="16"/>
                </a:lnTo>
                <a:lnTo>
                  <a:pt x="0" y="16"/>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33" name="Freeform 1077"/>
          <p:cNvSpPr>
            <a:spLocks/>
          </p:cNvSpPr>
          <p:nvPr/>
        </p:nvSpPr>
        <p:spPr bwMode="auto">
          <a:xfrm>
            <a:off x="5651500" y="5761038"/>
            <a:ext cx="25400" cy="12700"/>
          </a:xfrm>
          <a:custGeom>
            <a:avLst/>
            <a:gdLst>
              <a:gd name="T0" fmla="*/ 0 w 16"/>
              <a:gd name="T1" fmla="*/ 0 h 8"/>
              <a:gd name="T2" fmla="*/ 2147483647 w 16"/>
              <a:gd name="T3" fmla="*/ 0 h 8"/>
              <a:gd name="T4" fmla="*/ 2147483647 w 16"/>
              <a:gd name="T5" fmla="*/ 2147483647 h 8"/>
              <a:gd name="T6" fmla="*/ 0 w 16"/>
              <a:gd name="T7" fmla="*/ 2147483647 h 8"/>
              <a:gd name="T8" fmla="*/ 0 w 16"/>
              <a:gd name="T9" fmla="*/ 0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16" y="0"/>
                </a:lnTo>
                <a:lnTo>
                  <a:pt x="16" y="8"/>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34" name="Freeform 1078"/>
          <p:cNvSpPr>
            <a:spLocks/>
          </p:cNvSpPr>
          <p:nvPr/>
        </p:nvSpPr>
        <p:spPr bwMode="auto">
          <a:xfrm>
            <a:off x="5651500" y="5761038"/>
            <a:ext cx="25400" cy="25400"/>
          </a:xfrm>
          <a:custGeom>
            <a:avLst/>
            <a:gdLst>
              <a:gd name="T0" fmla="*/ 2147483647 w 16"/>
              <a:gd name="T1" fmla="*/ 2147483647 h 16"/>
              <a:gd name="T2" fmla="*/ 2147483647 w 16"/>
              <a:gd name="T3" fmla="*/ 2147483647 h 16"/>
              <a:gd name="T4" fmla="*/ 2147483647 w 16"/>
              <a:gd name="T5" fmla="*/ 2147483647 h 16"/>
              <a:gd name="T6" fmla="*/ 0 w 16"/>
              <a:gd name="T7" fmla="*/ 2147483647 h 16"/>
              <a:gd name="T8" fmla="*/ 0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8"/>
                </a:lnTo>
                <a:lnTo>
                  <a:pt x="8" y="16"/>
                </a:lnTo>
                <a:lnTo>
                  <a:pt x="0" y="8"/>
                </a:lnTo>
                <a:lnTo>
                  <a:pt x="0"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35" name="Freeform 1079"/>
          <p:cNvSpPr>
            <a:spLocks/>
          </p:cNvSpPr>
          <p:nvPr/>
        </p:nvSpPr>
        <p:spPr bwMode="auto">
          <a:xfrm>
            <a:off x="5651501" y="5761038"/>
            <a:ext cx="12700" cy="25400"/>
          </a:xfrm>
          <a:custGeom>
            <a:avLst/>
            <a:gdLst>
              <a:gd name="T0" fmla="*/ 2147483647 w 8"/>
              <a:gd name="T1" fmla="*/ 2147483647 h 16"/>
              <a:gd name="T2" fmla="*/ 2147483647 w 8"/>
              <a:gd name="T3" fmla="*/ 2147483647 h 16"/>
              <a:gd name="T4" fmla="*/ 0 w 8"/>
              <a:gd name="T5" fmla="*/ 2147483647 h 16"/>
              <a:gd name="T6" fmla="*/ 0 w 8"/>
              <a:gd name="T7" fmla="*/ 0 h 16"/>
              <a:gd name="T8" fmla="*/ 0 w 8"/>
              <a:gd name="T9" fmla="*/ 0 h 16"/>
              <a:gd name="T10" fmla="*/ 2147483647 w 8"/>
              <a:gd name="T11" fmla="*/ 2147483647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8" y="16"/>
                </a:lnTo>
                <a:lnTo>
                  <a:pt x="0" y="16"/>
                </a:lnTo>
                <a:lnTo>
                  <a:pt x="0" y="0"/>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36" name="Freeform 1080"/>
          <p:cNvSpPr>
            <a:spLocks/>
          </p:cNvSpPr>
          <p:nvPr/>
        </p:nvSpPr>
        <p:spPr bwMode="auto">
          <a:xfrm>
            <a:off x="5638801" y="5761038"/>
            <a:ext cx="25400" cy="25400"/>
          </a:xfrm>
          <a:custGeom>
            <a:avLst/>
            <a:gdLst>
              <a:gd name="T0" fmla="*/ 2147483647 w 16"/>
              <a:gd name="T1" fmla="*/ 2147483647 h 16"/>
              <a:gd name="T2" fmla="*/ 0 w 16"/>
              <a:gd name="T3" fmla="*/ 2147483647 h 16"/>
              <a:gd name="T4" fmla="*/ 0 w 16"/>
              <a:gd name="T5" fmla="*/ 2147483647 h 16"/>
              <a:gd name="T6" fmla="*/ 2147483647 w 16"/>
              <a:gd name="T7" fmla="*/ 0 h 16"/>
              <a:gd name="T8" fmla="*/ 2147483647 w 16"/>
              <a:gd name="T9" fmla="*/ 2147483647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16"/>
                </a:moveTo>
                <a:lnTo>
                  <a:pt x="0" y="16"/>
                </a:lnTo>
                <a:lnTo>
                  <a:pt x="0" y="8"/>
                </a:lnTo>
                <a:lnTo>
                  <a:pt x="16" y="0"/>
                </a:lnTo>
                <a:lnTo>
                  <a:pt x="16" y="8"/>
                </a:lnTo>
                <a:lnTo>
                  <a:pt x="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37" name="Freeform 1081"/>
          <p:cNvSpPr>
            <a:spLocks/>
          </p:cNvSpPr>
          <p:nvPr/>
        </p:nvSpPr>
        <p:spPr bwMode="auto">
          <a:xfrm>
            <a:off x="5638801" y="5761038"/>
            <a:ext cx="25400" cy="12700"/>
          </a:xfrm>
          <a:custGeom>
            <a:avLst/>
            <a:gdLst>
              <a:gd name="T0" fmla="*/ 0 w 16"/>
              <a:gd name="T1" fmla="*/ 2147483647 h 8"/>
              <a:gd name="T2" fmla="*/ 0 w 16"/>
              <a:gd name="T3" fmla="*/ 2147483647 h 8"/>
              <a:gd name="T4" fmla="*/ 0 w 16"/>
              <a:gd name="T5" fmla="*/ 0 h 8"/>
              <a:gd name="T6" fmla="*/ 2147483647 w 16"/>
              <a:gd name="T7" fmla="*/ 0 h 8"/>
              <a:gd name="T8" fmla="*/ 2147483647 w 16"/>
              <a:gd name="T9" fmla="*/ 0 h 8"/>
              <a:gd name="T10" fmla="*/ 0 w 16"/>
              <a:gd name="T11" fmla="*/ 2147483647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8"/>
                </a:moveTo>
                <a:lnTo>
                  <a:pt x="0" y="8"/>
                </a:lnTo>
                <a:lnTo>
                  <a:pt x="0" y="0"/>
                </a:lnTo>
                <a:lnTo>
                  <a:pt x="1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38" name="Freeform 1082"/>
          <p:cNvSpPr>
            <a:spLocks/>
          </p:cNvSpPr>
          <p:nvPr/>
        </p:nvSpPr>
        <p:spPr bwMode="auto">
          <a:xfrm>
            <a:off x="5638801" y="5748338"/>
            <a:ext cx="25400" cy="25400"/>
          </a:xfrm>
          <a:custGeom>
            <a:avLst/>
            <a:gdLst>
              <a:gd name="T0" fmla="*/ 2147483647 w 16"/>
              <a:gd name="T1" fmla="*/ 2147483647 h 16"/>
              <a:gd name="T2" fmla="*/ 0 w 16"/>
              <a:gd name="T3" fmla="*/ 2147483647 h 16"/>
              <a:gd name="T4" fmla="*/ 0 w 16"/>
              <a:gd name="T5" fmla="*/ 2147483647 h 16"/>
              <a:gd name="T6" fmla="*/ 2147483647 w 16"/>
              <a:gd name="T7" fmla="*/ 0 h 16"/>
              <a:gd name="T8" fmla="*/ 2147483647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0" y="16"/>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39" name="Freeform 1083"/>
          <p:cNvSpPr>
            <a:spLocks/>
          </p:cNvSpPr>
          <p:nvPr/>
        </p:nvSpPr>
        <p:spPr bwMode="auto">
          <a:xfrm>
            <a:off x="5638802" y="5748338"/>
            <a:ext cx="12700" cy="25400"/>
          </a:xfrm>
          <a:custGeom>
            <a:avLst/>
            <a:gdLst>
              <a:gd name="T0" fmla="*/ 2147483647 w 8"/>
              <a:gd name="T1" fmla="*/ 0 h 16"/>
              <a:gd name="T2" fmla="*/ 2147483647 w 8"/>
              <a:gd name="T3" fmla="*/ 2147483647 h 16"/>
              <a:gd name="T4" fmla="*/ 0 w 8"/>
              <a:gd name="T5" fmla="*/ 2147483647 h 16"/>
              <a:gd name="T6" fmla="*/ 0 w 8"/>
              <a:gd name="T7" fmla="*/ 0 h 16"/>
              <a:gd name="T8" fmla="*/ 0 w 8"/>
              <a:gd name="T9" fmla="*/ 0 h 16"/>
              <a:gd name="T10" fmla="*/ 2147483647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0"/>
                </a:moveTo>
                <a:lnTo>
                  <a:pt x="8" y="16"/>
                </a:lnTo>
                <a:lnTo>
                  <a:pt x="0" y="16"/>
                </a:lnTo>
                <a:lnTo>
                  <a:pt x="0"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40" name="Freeform 1084"/>
          <p:cNvSpPr>
            <a:spLocks/>
          </p:cNvSpPr>
          <p:nvPr/>
        </p:nvSpPr>
        <p:spPr bwMode="auto">
          <a:xfrm>
            <a:off x="5626100" y="5748338"/>
            <a:ext cx="25400" cy="25400"/>
          </a:xfrm>
          <a:custGeom>
            <a:avLst/>
            <a:gdLst>
              <a:gd name="T0" fmla="*/ 2147483647 w 16"/>
              <a:gd name="T1" fmla="*/ 0 h 16"/>
              <a:gd name="T2" fmla="*/ 2147483647 w 16"/>
              <a:gd name="T3" fmla="*/ 2147483647 h 16"/>
              <a:gd name="T4" fmla="*/ 2147483647 w 16"/>
              <a:gd name="T5" fmla="*/ 2147483647 h 16"/>
              <a:gd name="T6" fmla="*/ 0 w 16"/>
              <a:gd name="T7" fmla="*/ 2147483647 h 16"/>
              <a:gd name="T8" fmla="*/ 0 w 16"/>
              <a:gd name="T9" fmla="*/ 2147483647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16"/>
                </a:lnTo>
                <a:lnTo>
                  <a:pt x="8"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41" name="Freeform 1085"/>
          <p:cNvSpPr>
            <a:spLocks/>
          </p:cNvSpPr>
          <p:nvPr/>
        </p:nvSpPr>
        <p:spPr bwMode="auto">
          <a:xfrm>
            <a:off x="5613400" y="5761038"/>
            <a:ext cx="25400" cy="25400"/>
          </a:xfrm>
          <a:custGeom>
            <a:avLst/>
            <a:gdLst>
              <a:gd name="T0" fmla="*/ 2147483647 w 16"/>
              <a:gd name="T1" fmla="*/ 0 h 16"/>
              <a:gd name="T2" fmla="*/ 2147483647 w 16"/>
              <a:gd name="T3" fmla="*/ 2147483647 h 16"/>
              <a:gd name="T4" fmla="*/ 2147483647 w 16"/>
              <a:gd name="T5" fmla="*/ 2147483647 h 16"/>
              <a:gd name="T6" fmla="*/ 0 w 16"/>
              <a:gd name="T7" fmla="*/ 2147483647 h 16"/>
              <a:gd name="T8" fmla="*/ 2147483647 w 16"/>
              <a:gd name="T9" fmla="*/ 0 h 16"/>
              <a:gd name="T10" fmla="*/ 2147483647 w 16"/>
              <a:gd name="T11" fmla="*/ 0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8" y="0"/>
                </a:moveTo>
                <a:lnTo>
                  <a:pt x="16" y="8"/>
                </a:lnTo>
                <a:lnTo>
                  <a:pt x="8"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42" name="Freeform 1086"/>
          <p:cNvSpPr>
            <a:spLocks/>
          </p:cNvSpPr>
          <p:nvPr/>
        </p:nvSpPr>
        <p:spPr bwMode="auto">
          <a:xfrm>
            <a:off x="5600700" y="5773738"/>
            <a:ext cx="25400" cy="25400"/>
          </a:xfrm>
          <a:custGeom>
            <a:avLst/>
            <a:gdLst>
              <a:gd name="T0" fmla="*/ 2147483647 w 16"/>
              <a:gd name="T1" fmla="*/ 2147483647 h 16"/>
              <a:gd name="T2" fmla="*/ 2147483647 w 16"/>
              <a:gd name="T3" fmla="*/ 2147483647 h 16"/>
              <a:gd name="T4" fmla="*/ 0 w 16"/>
              <a:gd name="T5" fmla="*/ 2147483647 h 16"/>
              <a:gd name="T6" fmla="*/ 0 w 16"/>
              <a:gd name="T7" fmla="*/ 2147483647 h 16"/>
              <a:gd name="T8" fmla="*/ 2147483647 w 16"/>
              <a:gd name="T9" fmla="*/ 0 h 16"/>
              <a:gd name="T10" fmla="*/ 2147483647 w 16"/>
              <a:gd name="T11" fmla="*/ 2147483647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6" y="8"/>
                </a:moveTo>
                <a:lnTo>
                  <a:pt x="16" y="16"/>
                </a:lnTo>
                <a:lnTo>
                  <a:pt x="0" y="16"/>
                </a:lnTo>
                <a:lnTo>
                  <a:pt x="0" y="8"/>
                </a:lnTo>
                <a:lnTo>
                  <a:pt x="8" y="0"/>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43" name="Freeform 1087"/>
          <p:cNvSpPr>
            <a:spLocks/>
          </p:cNvSpPr>
          <p:nvPr/>
        </p:nvSpPr>
        <p:spPr bwMode="auto">
          <a:xfrm>
            <a:off x="5588003" y="5634038"/>
            <a:ext cx="50801" cy="38100"/>
          </a:xfrm>
          <a:custGeom>
            <a:avLst/>
            <a:gdLst>
              <a:gd name="T0" fmla="*/ 0 w 32"/>
              <a:gd name="T1" fmla="*/ 2147483647 h 24"/>
              <a:gd name="T2" fmla="*/ 2147483647 w 32"/>
              <a:gd name="T3" fmla="*/ 2147483647 h 24"/>
              <a:gd name="T4" fmla="*/ 2147483647 w 32"/>
              <a:gd name="T5" fmla="*/ 2147483647 h 24"/>
              <a:gd name="T6" fmla="*/ 2147483647 w 32"/>
              <a:gd name="T7" fmla="*/ 2147483647 h 24"/>
              <a:gd name="T8" fmla="*/ 2147483647 w 32"/>
              <a:gd name="T9" fmla="*/ 2147483647 h 24"/>
              <a:gd name="T10" fmla="*/ 2147483647 w 32"/>
              <a:gd name="T11" fmla="*/ 0 h 24"/>
              <a:gd name="T12" fmla="*/ 2147483647 w 32"/>
              <a:gd name="T13" fmla="*/ 0 h 24"/>
              <a:gd name="T14" fmla="*/ 2147483647 w 32"/>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4"/>
              <a:gd name="T26" fmla="*/ 32 w 3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4">
                <a:moveTo>
                  <a:pt x="0" y="24"/>
                </a:moveTo>
                <a:lnTo>
                  <a:pt x="8" y="16"/>
                </a:lnTo>
                <a:lnTo>
                  <a:pt x="24" y="8"/>
                </a:lnTo>
                <a:lnTo>
                  <a:pt x="24" y="0"/>
                </a:lnTo>
                <a:lnTo>
                  <a:pt x="32"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44" name="Freeform 1088"/>
          <p:cNvSpPr>
            <a:spLocks/>
          </p:cNvSpPr>
          <p:nvPr/>
        </p:nvSpPr>
        <p:spPr bwMode="auto">
          <a:xfrm>
            <a:off x="5600704" y="5634038"/>
            <a:ext cx="38100" cy="50800"/>
          </a:xfrm>
          <a:custGeom>
            <a:avLst/>
            <a:gdLst>
              <a:gd name="T0" fmla="*/ 0 w 24"/>
              <a:gd name="T1" fmla="*/ 2147483647 h 32"/>
              <a:gd name="T2" fmla="*/ 2147483647 w 24"/>
              <a:gd name="T3" fmla="*/ 2147483647 h 32"/>
              <a:gd name="T4" fmla="*/ 2147483647 w 24"/>
              <a:gd name="T5" fmla="*/ 2147483647 h 32"/>
              <a:gd name="T6" fmla="*/ 2147483647 w 24"/>
              <a:gd name="T7" fmla="*/ 0 h 32"/>
              <a:gd name="T8" fmla="*/ 0 60000 65536"/>
              <a:gd name="T9" fmla="*/ 0 60000 65536"/>
              <a:gd name="T10" fmla="*/ 0 60000 65536"/>
              <a:gd name="T11" fmla="*/ 0 60000 65536"/>
              <a:gd name="T12" fmla="*/ 0 w 24"/>
              <a:gd name="T13" fmla="*/ 0 h 32"/>
              <a:gd name="T14" fmla="*/ 24 w 24"/>
              <a:gd name="T15" fmla="*/ 32 h 32"/>
            </a:gdLst>
            <a:ahLst/>
            <a:cxnLst>
              <a:cxn ang="T8">
                <a:pos x="T0" y="T1"/>
              </a:cxn>
              <a:cxn ang="T9">
                <a:pos x="T2" y="T3"/>
              </a:cxn>
              <a:cxn ang="T10">
                <a:pos x="T4" y="T5"/>
              </a:cxn>
              <a:cxn ang="T11">
                <a:pos x="T6" y="T7"/>
              </a:cxn>
            </a:cxnLst>
            <a:rect l="T12" t="T13" r="T14" b="T15"/>
            <a:pathLst>
              <a:path w="24" h="32">
                <a:moveTo>
                  <a:pt x="0" y="32"/>
                </a:moveTo>
                <a:lnTo>
                  <a:pt x="16" y="16"/>
                </a:lnTo>
                <a:lnTo>
                  <a:pt x="24"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45" name="Freeform 1089"/>
          <p:cNvSpPr>
            <a:spLocks/>
          </p:cNvSpPr>
          <p:nvPr/>
        </p:nvSpPr>
        <p:spPr bwMode="auto">
          <a:xfrm>
            <a:off x="6108699" y="5812004"/>
            <a:ext cx="50801" cy="1587"/>
          </a:xfrm>
          <a:custGeom>
            <a:avLst/>
            <a:gdLst>
              <a:gd name="T0" fmla="*/ 0 w 32"/>
              <a:gd name="T1" fmla="*/ 0 h 1587"/>
              <a:gd name="T2" fmla="*/ 2147483647 w 32"/>
              <a:gd name="T3" fmla="*/ 0 h 1587"/>
              <a:gd name="T4" fmla="*/ 2147483647 w 32"/>
              <a:gd name="T5" fmla="*/ 0 h 1587"/>
              <a:gd name="T6" fmla="*/ 2147483647 w 32"/>
              <a:gd name="T7" fmla="*/ 0 h 1587"/>
              <a:gd name="T8" fmla="*/ 2147483647 w 32"/>
              <a:gd name="T9" fmla="*/ 0 h 1587"/>
              <a:gd name="T10" fmla="*/ 2147483647 w 32"/>
              <a:gd name="T11" fmla="*/ 0 h 1587"/>
              <a:gd name="T12" fmla="*/ 2147483647 w 32"/>
              <a:gd name="T13" fmla="*/ 0 h 1587"/>
              <a:gd name="T14" fmla="*/ 2147483647 w 32"/>
              <a:gd name="T15" fmla="*/ 0 h 1587"/>
              <a:gd name="T16" fmla="*/ 2147483647 w 32"/>
              <a:gd name="T17" fmla="*/ 0 h 1587"/>
              <a:gd name="T18" fmla="*/ 2147483647 w 32"/>
              <a:gd name="T19" fmla="*/ 0 h 1587"/>
              <a:gd name="T20" fmla="*/ 2147483647 w 32"/>
              <a:gd name="T21" fmla="*/ 0 h 1587"/>
              <a:gd name="T22" fmla="*/ 2147483647 w 32"/>
              <a:gd name="T23" fmla="*/ 0 h 1587"/>
              <a:gd name="T24" fmla="*/ 2147483647 w 32"/>
              <a:gd name="T25" fmla="*/ 0 h 1587"/>
              <a:gd name="T26" fmla="*/ 2147483647 w 32"/>
              <a:gd name="T27" fmla="*/ 0 h 1587"/>
              <a:gd name="T28" fmla="*/ 2147483647 w 32"/>
              <a:gd name="T29" fmla="*/ 0 h 1587"/>
              <a:gd name="T30" fmla="*/ 2147483647 w 32"/>
              <a:gd name="T31" fmla="*/ 0 h 1587"/>
              <a:gd name="T32" fmla="*/ 2147483647 w 32"/>
              <a:gd name="T33" fmla="*/ 0 h 1587"/>
              <a:gd name="T34" fmla="*/ 2147483647 w 32"/>
              <a:gd name="T35" fmla="*/ 0 h 15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1587"/>
              <a:gd name="T56" fmla="*/ 32 w 32"/>
              <a:gd name="T57" fmla="*/ 1587 h 15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1587">
                <a:moveTo>
                  <a:pt x="0" y="0"/>
                </a:moveTo>
                <a:lnTo>
                  <a:pt x="16" y="0"/>
                </a:lnTo>
                <a:lnTo>
                  <a:pt x="24" y="0"/>
                </a:lnTo>
                <a:lnTo>
                  <a:pt x="32" y="0"/>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46" name="Freeform 1090"/>
          <p:cNvSpPr>
            <a:spLocks/>
          </p:cNvSpPr>
          <p:nvPr/>
        </p:nvSpPr>
        <p:spPr bwMode="auto">
          <a:xfrm>
            <a:off x="6070603" y="5722938"/>
            <a:ext cx="38100" cy="38100"/>
          </a:xfrm>
          <a:custGeom>
            <a:avLst/>
            <a:gdLst>
              <a:gd name="T0" fmla="*/ 0 w 24"/>
              <a:gd name="T1" fmla="*/ 2147483647 h 24"/>
              <a:gd name="T2" fmla="*/ 0 w 24"/>
              <a:gd name="T3" fmla="*/ 2147483647 h 24"/>
              <a:gd name="T4" fmla="*/ 0 w 24"/>
              <a:gd name="T5" fmla="*/ 2147483647 h 24"/>
              <a:gd name="T6" fmla="*/ 2147483647 w 24"/>
              <a:gd name="T7" fmla="*/ 2147483647 h 24"/>
              <a:gd name="T8" fmla="*/ 2147483647 w 24"/>
              <a:gd name="T9" fmla="*/ 2147483647 h 24"/>
              <a:gd name="T10" fmla="*/ 2147483647 w 24"/>
              <a:gd name="T11" fmla="*/ 0 h 24"/>
              <a:gd name="T12" fmla="*/ 2147483647 w 24"/>
              <a:gd name="T13" fmla="*/ 0 h 24"/>
              <a:gd name="T14" fmla="*/ 2147483647 w 24"/>
              <a:gd name="T15" fmla="*/ 0 h 24"/>
              <a:gd name="T16" fmla="*/ 2147483647 w 24"/>
              <a:gd name="T17" fmla="*/ 0 h 24"/>
              <a:gd name="T18" fmla="*/ 2147483647 w 24"/>
              <a:gd name="T19" fmla="*/ 0 h 24"/>
              <a:gd name="T20" fmla="*/ 2147483647 w 24"/>
              <a:gd name="T21" fmla="*/ 0 h 24"/>
              <a:gd name="T22" fmla="*/ 2147483647 w 24"/>
              <a:gd name="T23" fmla="*/ 0 h 24"/>
              <a:gd name="T24" fmla="*/ 2147483647 w 24"/>
              <a:gd name="T25" fmla="*/ 0 h 24"/>
              <a:gd name="T26" fmla="*/ 2147483647 w 24"/>
              <a:gd name="T27" fmla="*/ 0 h 24"/>
              <a:gd name="T28" fmla="*/ 2147483647 w 24"/>
              <a:gd name="T29" fmla="*/ 0 h 24"/>
              <a:gd name="T30" fmla="*/ 2147483647 w 24"/>
              <a:gd name="T31" fmla="*/ 2147483647 h 24"/>
              <a:gd name="T32" fmla="*/ 2147483647 w 24"/>
              <a:gd name="T33" fmla="*/ 2147483647 h 24"/>
              <a:gd name="T34" fmla="*/ 0 w 24"/>
              <a:gd name="T35" fmla="*/ 2147483647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0" y="24"/>
                </a:moveTo>
                <a:lnTo>
                  <a:pt x="0" y="8"/>
                </a:lnTo>
                <a:lnTo>
                  <a:pt x="8" y="8"/>
                </a:lnTo>
                <a:lnTo>
                  <a:pt x="16" y="0"/>
                </a:lnTo>
                <a:lnTo>
                  <a:pt x="24" y="0"/>
                </a:lnTo>
                <a:lnTo>
                  <a:pt x="16" y="8"/>
                </a:lnTo>
                <a:lnTo>
                  <a:pt x="0" y="8"/>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47" name="Freeform 1091"/>
          <p:cNvSpPr>
            <a:spLocks/>
          </p:cNvSpPr>
          <p:nvPr/>
        </p:nvSpPr>
        <p:spPr bwMode="auto">
          <a:xfrm>
            <a:off x="6070600" y="5722938"/>
            <a:ext cx="88900" cy="63500"/>
          </a:xfrm>
          <a:custGeom>
            <a:avLst/>
            <a:gdLst>
              <a:gd name="T0" fmla="*/ 0 w 56"/>
              <a:gd name="T1" fmla="*/ 2147483647 h 40"/>
              <a:gd name="T2" fmla="*/ 0 w 56"/>
              <a:gd name="T3" fmla="*/ 2147483647 h 40"/>
              <a:gd name="T4" fmla="*/ 0 w 56"/>
              <a:gd name="T5" fmla="*/ 2147483647 h 40"/>
              <a:gd name="T6" fmla="*/ 0 w 56"/>
              <a:gd name="T7" fmla="*/ 2147483647 h 40"/>
              <a:gd name="T8" fmla="*/ 0 w 56"/>
              <a:gd name="T9" fmla="*/ 2147483647 h 40"/>
              <a:gd name="T10" fmla="*/ 2147483647 w 56"/>
              <a:gd name="T11" fmla="*/ 0 h 40"/>
              <a:gd name="T12" fmla="*/ 2147483647 w 56"/>
              <a:gd name="T13" fmla="*/ 0 h 40"/>
              <a:gd name="T14" fmla="*/ 2147483647 w 56"/>
              <a:gd name="T15" fmla="*/ 0 h 40"/>
              <a:gd name="T16" fmla="*/ 2147483647 w 56"/>
              <a:gd name="T17" fmla="*/ 0 h 40"/>
              <a:gd name="T18" fmla="*/ 2147483647 w 56"/>
              <a:gd name="T19" fmla="*/ 0 h 40"/>
              <a:gd name="T20" fmla="*/ 2147483647 w 56"/>
              <a:gd name="T21" fmla="*/ 0 h 40"/>
              <a:gd name="T22" fmla="*/ 2147483647 w 56"/>
              <a:gd name="T23" fmla="*/ 0 h 40"/>
              <a:gd name="T24" fmla="*/ 2147483647 w 56"/>
              <a:gd name="T25" fmla="*/ 0 h 40"/>
              <a:gd name="T26" fmla="*/ 2147483647 w 56"/>
              <a:gd name="T27" fmla="*/ 2147483647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0"/>
              <a:gd name="T44" fmla="*/ 56 w 56"/>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0">
                <a:moveTo>
                  <a:pt x="0" y="40"/>
                </a:moveTo>
                <a:lnTo>
                  <a:pt x="0" y="24"/>
                </a:lnTo>
                <a:lnTo>
                  <a:pt x="0" y="8"/>
                </a:lnTo>
                <a:lnTo>
                  <a:pt x="8" y="0"/>
                </a:lnTo>
                <a:lnTo>
                  <a:pt x="16" y="0"/>
                </a:lnTo>
                <a:lnTo>
                  <a:pt x="32" y="0"/>
                </a:lnTo>
                <a:lnTo>
                  <a:pt x="56"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48" name="Freeform 1092"/>
          <p:cNvSpPr>
            <a:spLocks/>
          </p:cNvSpPr>
          <p:nvPr/>
        </p:nvSpPr>
        <p:spPr bwMode="auto">
          <a:xfrm>
            <a:off x="5727700" y="5786438"/>
            <a:ext cx="88900" cy="12700"/>
          </a:xfrm>
          <a:custGeom>
            <a:avLst/>
            <a:gdLst>
              <a:gd name="T0" fmla="*/ 2147483647 w 56"/>
              <a:gd name="T1" fmla="*/ 2147483647 h 8"/>
              <a:gd name="T2" fmla="*/ 2147483647 w 56"/>
              <a:gd name="T3" fmla="*/ 2147483647 h 8"/>
              <a:gd name="T4" fmla="*/ 2147483647 w 56"/>
              <a:gd name="T5" fmla="*/ 2147483647 h 8"/>
              <a:gd name="T6" fmla="*/ 2147483647 w 56"/>
              <a:gd name="T7" fmla="*/ 2147483647 h 8"/>
              <a:gd name="T8" fmla="*/ 2147483647 w 56"/>
              <a:gd name="T9" fmla="*/ 2147483647 h 8"/>
              <a:gd name="T10" fmla="*/ 2147483647 w 56"/>
              <a:gd name="T11" fmla="*/ 2147483647 h 8"/>
              <a:gd name="T12" fmla="*/ 2147483647 w 56"/>
              <a:gd name="T13" fmla="*/ 2147483647 h 8"/>
              <a:gd name="T14" fmla="*/ 2147483647 w 56"/>
              <a:gd name="T15" fmla="*/ 2147483647 h 8"/>
              <a:gd name="T16" fmla="*/ 2147483647 w 56"/>
              <a:gd name="T17" fmla="*/ 2147483647 h 8"/>
              <a:gd name="T18" fmla="*/ 0 w 56"/>
              <a:gd name="T19" fmla="*/ 0 h 8"/>
              <a:gd name="T20" fmla="*/ 0 w 56"/>
              <a:gd name="T21" fmla="*/ 0 h 8"/>
              <a:gd name="T22" fmla="*/ 0 w 56"/>
              <a:gd name="T23" fmla="*/ 0 h 8"/>
              <a:gd name="T24" fmla="*/ 0 w 56"/>
              <a:gd name="T25" fmla="*/ 0 h 8"/>
              <a:gd name="T26" fmla="*/ 0 w 56"/>
              <a:gd name="T27" fmla="*/ 0 h 8"/>
              <a:gd name="T28" fmla="*/ 0 w 56"/>
              <a:gd name="T29" fmla="*/ 0 h 8"/>
              <a:gd name="T30" fmla="*/ 2147483647 w 56"/>
              <a:gd name="T31" fmla="*/ 0 h 8"/>
              <a:gd name="T32" fmla="*/ 2147483647 w 56"/>
              <a:gd name="T33" fmla="*/ 0 h 8"/>
              <a:gd name="T34" fmla="*/ 2147483647 w 56"/>
              <a:gd name="T35" fmla="*/ 0 h 8"/>
              <a:gd name="T36" fmla="*/ 2147483647 w 56"/>
              <a:gd name="T37" fmla="*/ 0 h 8"/>
              <a:gd name="T38" fmla="*/ 2147483647 w 56"/>
              <a:gd name="T39" fmla="*/ 2147483647 h 8"/>
              <a:gd name="T40" fmla="*/ 2147483647 w 56"/>
              <a:gd name="T41" fmla="*/ 2147483647 h 8"/>
              <a:gd name="T42" fmla="*/ 2147483647 w 56"/>
              <a:gd name="T43" fmla="*/ 2147483647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8"/>
              <a:gd name="T68" fmla="*/ 56 w 56"/>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8">
                <a:moveTo>
                  <a:pt x="40" y="8"/>
                </a:moveTo>
                <a:lnTo>
                  <a:pt x="32" y="8"/>
                </a:lnTo>
                <a:lnTo>
                  <a:pt x="16" y="8"/>
                </a:lnTo>
                <a:lnTo>
                  <a:pt x="8" y="8"/>
                </a:lnTo>
                <a:lnTo>
                  <a:pt x="0" y="0"/>
                </a:lnTo>
                <a:lnTo>
                  <a:pt x="8" y="0"/>
                </a:lnTo>
                <a:lnTo>
                  <a:pt x="24" y="8"/>
                </a:lnTo>
                <a:lnTo>
                  <a:pt x="56"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49" name="Line 1093"/>
          <p:cNvSpPr>
            <a:spLocks noChangeShapeType="1"/>
          </p:cNvSpPr>
          <p:nvPr/>
        </p:nvSpPr>
        <p:spPr bwMode="auto">
          <a:xfrm>
            <a:off x="5803904" y="5812004"/>
            <a:ext cx="50801"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50" name="Freeform 1094"/>
          <p:cNvSpPr>
            <a:spLocks/>
          </p:cNvSpPr>
          <p:nvPr/>
        </p:nvSpPr>
        <p:spPr bwMode="auto">
          <a:xfrm>
            <a:off x="6172204" y="5570538"/>
            <a:ext cx="38100" cy="50800"/>
          </a:xfrm>
          <a:custGeom>
            <a:avLst/>
            <a:gdLst>
              <a:gd name="T0" fmla="*/ 2147483647 w 24"/>
              <a:gd name="T1" fmla="*/ 2147483647 h 32"/>
              <a:gd name="T2" fmla="*/ 2147483647 w 24"/>
              <a:gd name="T3" fmla="*/ 2147483647 h 32"/>
              <a:gd name="T4" fmla="*/ 2147483647 w 24"/>
              <a:gd name="T5" fmla="*/ 2147483647 h 32"/>
              <a:gd name="T6" fmla="*/ 2147483647 w 24"/>
              <a:gd name="T7" fmla="*/ 2147483647 h 32"/>
              <a:gd name="T8" fmla="*/ 2147483647 w 24"/>
              <a:gd name="T9" fmla="*/ 2147483647 h 32"/>
              <a:gd name="T10" fmla="*/ 0 w 24"/>
              <a:gd name="T11" fmla="*/ 0 h 32"/>
              <a:gd name="T12" fmla="*/ 0 w 24"/>
              <a:gd name="T13" fmla="*/ 0 h 32"/>
              <a:gd name="T14" fmla="*/ 0 w 24"/>
              <a:gd name="T15" fmla="*/ 0 h 3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32"/>
              <a:gd name="T26" fmla="*/ 24 w 24"/>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32">
                <a:moveTo>
                  <a:pt x="24" y="32"/>
                </a:moveTo>
                <a:lnTo>
                  <a:pt x="16" y="16"/>
                </a:lnTo>
                <a:lnTo>
                  <a:pt x="8" y="8"/>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51" name="Freeform 1095"/>
          <p:cNvSpPr>
            <a:spLocks/>
          </p:cNvSpPr>
          <p:nvPr/>
        </p:nvSpPr>
        <p:spPr bwMode="auto">
          <a:xfrm>
            <a:off x="6184900" y="5583238"/>
            <a:ext cx="25400" cy="63500"/>
          </a:xfrm>
          <a:custGeom>
            <a:avLst/>
            <a:gdLst>
              <a:gd name="T0" fmla="*/ 2147483647 w 16"/>
              <a:gd name="T1" fmla="*/ 2147483647 h 40"/>
              <a:gd name="T2" fmla="*/ 2147483647 w 16"/>
              <a:gd name="T3" fmla="*/ 2147483647 h 40"/>
              <a:gd name="T4" fmla="*/ 2147483647 w 16"/>
              <a:gd name="T5" fmla="*/ 2147483647 h 40"/>
              <a:gd name="T6" fmla="*/ 0 w 16"/>
              <a:gd name="T7" fmla="*/ 0 h 40"/>
              <a:gd name="T8" fmla="*/ 0 w 16"/>
              <a:gd name="T9" fmla="*/ 0 h 40"/>
              <a:gd name="T10" fmla="*/ 0 w 16"/>
              <a:gd name="T11" fmla="*/ 0 h 40"/>
              <a:gd name="T12" fmla="*/ 0 w 16"/>
              <a:gd name="T13" fmla="*/ 0 h 40"/>
              <a:gd name="T14" fmla="*/ 0 w 16"/>
              <a:gd name="T15" fmla="*/ 0 h 40"/>
              <a:gd name="T16" fmla="*/ 0 w 16"/>
              <a:gd name="T17" fmla="*/ 0 h 40"/>
              <a:gd name="T18" fmla="*/ 0 w 16"/>
              <a:gd name="T19" fmla="*/ 0 h 40"/>
              <a:gd name="T20" fmla="*/ 0 w 16"/>
              <a:gd name="T21" fmla="*/ 0 h 40"/>
              <a:gd name="T22" fmla="*/ 0 w 16"/>
              <a:gd name="T23" fmla="*/ 2147483647 h 40"/>
              <a:gd name="T24" fmla="*/ 0 w 16"/>
              <a:gd name="T25" fmla="*/ 2147483647 h 40"/>
              <a:gd name="T26" fmla="*/ 2147483647 w 16"/>
              <a:gd name="T27" fmla="*/ 2147483647 h 40"/>
              <a:gd name="T28" fmla="*/ 2147483647 w 16"/>
              <a:gd name="T29" fmla="*/ 2147483647 h 40"/>
              <a:gd name="T30" fmla="*/ 2147483647 w 16"/>
              <a:gd name="T31" fmla="*/ 2147483647 h 40"/>
              <a:gd name="T32" fmla="*/ 2147483647 w 16"/>
              <a:gd name="T33" fmla="*/ 2147483647 h 40"/>
              <a:gd name="T34" fmla="*/ 2147483647 w 16"/>
              <a:gd name="T35" fmla="*/ 2147483647 h 40"/>
              <a:gd name="T36" fmla="*/ 2147483647 w 16"/>
              <a:gd name="T37" fmla="*/ 2147483647 h 40"/>
              <a:gd name="T38" fmla="*/ 2147483647 w 16"/>
              <a:gd name="T39" fmla="*/ 2147483647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40"/>
              <a:gd name="T62" fmla="*/ 16 w 16"/>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40">
                <a:moveTo>
                  <a:pt x="16" y="32"/>
                </a:moveTo>
                <a:lnTo>
                  <a:pt x="8" y="16"/>
                </a:lnTo>
                <a:lnTo>
                  <a:pt x="0" y="0"/>
                </a:lnTo>
                <a:lnTo>
                  <a:pt x="0" y="8"/>
                </a:lnTo>
                <a:lnTo>
                  <a:pt x="8" y="16"/>
                </a:lnTo>
                <a:lnTo>
                  <a:pt x="16" y="24"/>
                </a:lnTo>
                <a:lnTo>
                  <a:pt x="16" y="4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52" name="Freeform 1096"/>
          <p:cNvSpPr>
            <a:spLocks/>
          </p:cNvSpPr>
          <p:nvPr/>
        </p:nvSpPr>
        <p:spPr bwMode="auto">
          <a:xfrm>
            <a:off x="6210301" y="5697538"/>
            <a:ext cx="25400" cy="12700"/>
          </a:xfrm>
          <a:custGeom>
            <a:avLst/>
            <a:gdLst>
              <a:gd name="T0" fmla="*/ 0 w 16"/>
              <a:gd name="T1" fmla="*/ 0 h 8"/>
              <a:gd name="T2" fmla="*/ 2147483647 w 16"/>
              <a:gd name="T3" fmla="*/ 2147483647 h 8"/>
              <a:gd name="T4" fmla="*/ 2147483647 w 16"/>
              <a:gd name="T5" fmla="*/ 2147483647 h 8"/>
              <a:gd name="T6" fmla="*/ 2147483647 w 16"/>
              <a:gd name="T7" fmla="*/ 2147483647 h 8"/>
              <a:gd name="T8" fmla="*/ 2147483647 w 16"/>
              <a:gd name="T9" fmla="*/ 2147483647 h 8"/>
              <a:gd name="T10" fmla="*/ 2147483647 w 16"/>
              <a:gd name="T11" fmla="*/ 2147483647 h 8"/>
              <a:gd name="T12" fmla="*/ 2147483647 w 16"/>
              <a:gd name="T13" fmla="*/ 2147483647 h 8"/>
              <a:gd name="T14" fmla="*/ 2147483647 w 16"/>
              <a:gd name="T15" fmla="*/ 2147483647 h 8"/>
              <a:gd name="T16" fmla="*/ 2147483647 w 16"/>
              <a:gd name="T17" fmla="*/ 2147483647 h 8"/>
              <a:gd name="T18" fmla="*/ 2147483647 w 16"/>
              <a:gd name="T19" fmla="*/ 2147483647 h 8"/>
              <a:gd name="T20" fmla="*/ 2147483647 w 16"/>
              <a:gd name="T21" fmla="*/ 2147483647 h 8"/>
              <a:gd name="T22" fmla="*/ 2147483647 w 16"/>
              <a:gd name="T23" fmla="*/ 2147483647 h 8"/>
              <a:gd name="T24" fmla="*/ 2147483647 w 16"/>
              <a:gd name="T25" fmla="*/ 2147483647 h 8"/>
              <a:gd name="T26" fmla="*/ 2147483647 w 16"/>
              <a:gd name="T27" fmla="*/ 2147483647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8"/>
              <a:gd name="T44" fmla="*/ 16 w 16"/>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8">
                <a:moveTo>
                  <a:pt x="0" y="0"/>
                </a:moveTo>
                <a:lnTo>
                  <a:pt x="8" y="8"/>
                </a:lnTo>
                <a:lnTo>
                  <a:pt x="16" y="8"/>
                </a:lnTo>
                <a:lnTo>
                  <a:pt x="8"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53" name="Line 1097"/>
          <p:cNvSpPr>
            <a:spLocks noChangeShapeType="1"/>
          </p:cNvSpPr>
          <p:nvPr/>
        </p:nvSpPr>
        <p:spPr bwMode="auto">
          <a:xfrm flipV="1">
            <a:off x="5664200" y="5545138"/>
            <a:ext cx="12700" cy="254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54" name="Text Box 1098"/>
          <p:cNvSpPr txBox="1">
            <a:spLocks noChangeArrowheads="1"/>
          </p:cNvSpPr>
          <p:nvPr/>
        </p:nvSpPr>
        <p:spPr bwMode="auto">
          <a:xfrm>
            <a:off x="-302727" y="6016012"/>
            <a:ext cx="54822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Times" charset="0"/>
              </a:defRPr>
            </a:lvl1pPr>
            <a:lvl2pPr marL="742950" indent="-285750">
              <a:defRPr>
                <a:solidFill>
                  <a:schemeClr val="tx1"/>
                </a:solidFill>
                <a:latin typeface="Times" charset="0"/>
              </a:defRPr>
            </a:lvl2pPr>
            <a:lvl3pPr marL="1143000" indent="-228600">
              <a:defRPr>
                <a:solidFill>
                  <a:schemeClr val="tx1"/>
                </a:solidFill>
                <a:latin typeface="Times" charset="0"/>
              </a:defRPr>
            </a:lvl3pPr>
            <a:lvl4pPr marL="1600200" indent="-228600">
              <a:defRPr>
                <a:solidFill>
                  <a:schemeClr val="tx1"/>
                </a:solidFill>
                <a:latin typeface="Times" charset="0"/>
              </a:defRPr>
            </a:lvl4pPr>
            <a:lvl5pPr marL="2057400" indent="-228600">
              <a:defRPr>
                <a:solidFill>
                  <a:schemeClr val="tx1"/>
                </a:solidFill>
                <a:latin typeface="Times" charset="0"/>
              </a:defRPr>
            </a:lvl5pPr>
            <a:lvl6pPr marL="2514600" indent="-228600" eaLnBrk="0" fontAlgn="base" hangingPunct="0">
              <a:spcBef>
                <a:spcPct val="0"/>
              </a:spcBef>
              <a:spcAft>
                <a:spcPct val="0"/>
              </a:spcAft>
              <a:defRPr>
                <a:solidFill>
                  <a:schemeClr val="tx1"/>
                </a:solidFill>
                <a:latin typeface="Times" charset="0"/>
              </a:defRPr>
            </a:lvl6pPr>
            <a:lvl7pPr marL="2971800" indent="-228600" eaLnBrk="0" fontAlgn="base" hangingPunct="0">
              <a:spcBef>
                <a:spcPct val="0"/>
              </a:spcBef>
              <a:spcAft>
                <a:spcPct val="0"/>
              </a:spcAft>
              <a:defRPr>
                <a:solidFill>
                  <a:schemeClr val="tx1"/>
                </a:solidFill>
                <a:latin typeface="Times" charset="0"/>
              </a:defRPr>
            </a:lvl7pPr>
            <a:lvl8pPr marL="3429000" indent="-228600" eaLnBrk="0" fontAlgn="base" hangingPunct="0">
              <a:spcBef>
                <a:spcPct val="0"/>
              </a:spcBef>
              <a:spcAft>
                <a:spcPct val="0"/>
              </a:spcAft>
              <a:defRPr>
                <a:solidFill>
                  <a:schemeClr val="tx1"/>
                </a:solidFill>
                <a:latin typeface="Times" charset="0"/>
              </a:defRPr>
            </a:lvl8pPr>
            <a:lvl9pPr marL="3886200" indent="-228600" eaLnBrk="0" fontAlgn="base" hangingPunct="0">
              <a:spcBef>
                <a:spcPct val="0"/>
              </a:spcBef>
              <a:spcAft>
                <a:spcPct val="0"/>
              </a:spcAft>
              <a:defRPr>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ND6</a:t>
            </a:r>
            <a:r>
              <a:rPr kumimoji="0" lang="en-US" sz="16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 13997G&gt;A (P25L</a:t>
            </a:r>
            <a:r>
              <a:rPr kumimoji="0" lang="en-US" sz="1600" b="1" i="0" u="none" strike="noStrike" kern="1200" cap="none" spc="0" normalizeH="0" baseline="0" noProof="0" dirty="0" smtClean="0">
                <a:ln>
                  <a:noFill/>
                </a:ln>
                <a:solidFill>
                  <a:srgbClr val="FFFFFF"/>
                </a:solidFill>
                <a:effectLst/>
                <a:uLnTx/>
                <a:uFillTx/>
                <a:latin typeface="Arial" pitchFamily="34" charset="0"/>
                <a:ea typeface="ＭＳ Ｐゴシック"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1" u="none" strike="noStrike" kern="1200" cap="none" spc="0" normalizeH="0" baseline="0" noProof="0" dirty="0">
                <a:ln>
                  <a:noFill/>
                </a:ln>
                <a:solidFill>
                  <a:srgbClr val="FFFFFF"/>
                </a:solidFill>
                <a:effectLst/>
                <a:uLnTx/>
                <a:uFillTx/>
                <a:latin typeface="Arial"/>
                <a:ea typeface="ＭＳ Ｐゴシック" pitchFamily="34" charset="-128"/>
                <a:cs typeface="+mn-cs"/>
              </a:rPr>
              <a:t>COI </a:t>
            </a:r>
            <a:r>
              <a:rPr kumimoji="0" lang="en-US" altLang="en-US" sz="1600" b="1" i="0" u="none" strike="noStrike" kern="1200" cap="none" spc="0" normalizeH="0" baseline="0" noProof="0" dirty="0" err="1">
                <a:ln>
                  <a:noFill/>
                </a:ln>
                <a:solidFill>
                  <a:srgbClr val="FFFFFF"/>
                </a:solidFill>
                <a:effectLst/>
                <a:uLnTx/>
                <a:uFillTx/>
                <a:latin typeface="Arial"/>
                <a:ea typeface="ＭＳ Ｐゴシック" pitchFamily="34" charset="-128"/>
                <a:cs typeface="+mn-cs"/>
              </a:rPr>
              <a:t>nt</a:t>
            </a:r>
            <a:r>
              <a:rPr kumimoji="0" lang="en-US" altLang="en-US" sz="1600" b="1" i="0" u="none" strike="noStrike" kern="1200" cap="none" spc="0" normalizeH="0" baseline="0" noProof="0" dirty="0">
                <a:ln>
                  <a:noFill/>
                </a:ln>
                <a:solidFill>
                  <a:srgbClr val="FFFFFF"/>
                </a:solidFill>
                <a:effectLst/>
                <a:uLnTx/>
                <a:uFillTx/>
                <a:latin typeface="Arial"/>
                <a:ea typeface="ＭＳ Ｐゴシック" pitchFamily="34" charset="-128"/>
                <a:cs typeface="+mn-cs"/>
              </a:rPr>
              <a:t> 6589 T&gt;C (V421A</a:t>
            </a:r>
            <a:r>
              <a:rPr kumimoji="0" lang="en-US" altLang="en-US" sz="1600" b="1" i="0" u="none" strike="noStrike" kern="1200" cap="none" spc="0" normalizeH="0" baseline="0" noProof="0" dirty="0" smtClean="0">
                <a:ln>
                  <a:noFill/>
                </a:ln>
                <a:solidFill>
                  <a:srgbClr val="FFFFFF"/>
                </a:solidFill>
                <a:effectLst/>
                <a:uLnTx/>
                <a:uFillTx/>
                <a:latin typeface="Arial"/>
                <a:ea typeface="ＭＳ Ｐゴシック"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a:ea typeface="ＭＳ Ｐゴシック" pitchFamily="34" charset="-128"/>
                <a:cs typeface="+mn-cs"/>
              </a:rPr>
              <a:t>129 + NZB </a:t>
            </a:r>
            <a:r>
              <a:rPr kumimoji="0" lang="en-US" altLang="en-US" sz="1600" b="1" i="0" u="none" strike="noStrike" kern="1200" cap="none" spc="0" normalizeH="0" baseline="0" noProof="0" dirty="0" err="1" smtClean="0">
                <a:ln>
                  <a:noFill/>
                </a:ln>
                <a:solidFill>
                  <a:srgbClr val="FFFFFF"/>
                </a:solidFill>
                <a:effectLst/>
                <a:uLnTx/>
                <a:uFillTx/>
                <a:latin typeface="Arial"/>
                <a:ea typeface="ＭＳ Ｐゴシック" pitchFamily="34" charset="-128"/>
                <a:cs typeface="+mn-cs"/>
              </a:rPr>
              <a:t>Heteroplasmic</a:t>
            </a:r>
            <a:r>
              <a:rPr kumimoji="0" lang="en-US" altLang="en-US" sz="1600" b="1" i="0" u="none" strike="noStrike" kern="1200" cap="none" spc="0" normalizeH="0" baseline="0" noProof="0" dirty="0" smtClean="0">
                <a:ln>
                  <a:noFill/>
                </a:ln>
                <a:solidFill>
                  <a:srgbClr val="FFFFFF"/>
                </a:solidFill>
                <a:effectLst/>
                <a:uLnTx/>
                <a:uFillTx/>
                <a:latin typeface="Arial"/>
                <a:ea typeface="ＭＳ Ｐゴシック" pitchFamily="34" charset="-128"/>
                <a:cs typeface="+mn-cs"/>
              </a:rPr>
              <a:t> </a:t>
            </a:r>
            <a:r>
              <a:rPr kumimoji="0" lang="en-US" altLang="en-US" sz="1600" b="1" i="0" u="none" strike="noStrike" kern="1200" cap="none" spc="0" normalizeH="0" baseline="0" noProof="0" dirty="0" err="1" smtClean="0">
                <a:ln>
                  <a:noFill/>
                </a:ln>
                <a:solidFill>
                  <a:srgbClr val="FFFFFF"/>
                </a:solidFill>
                <a:effectLst/>
                <a:uLnTx/>
                <a:uFillTx/>
                <a:latin typeface="Arial"/>
                <a:ea typeface="ＭＳ Ｐゴシック" pitchFamily="34" charset="-128"/>
                <a:cs typeface="+mn-cs"/>
              </a:rPr>
              <a:t>mtDNA</a:t>
            </a:r>
            <a:r>
              <a:rPr kumimoji="0" lang="en-US" sz="1600" b="1" i="0" u="none" strike="noStrike" kern="1200" cap="none" spc="0" normalizeH="0" baseline="0" noProof="0" dirty="0" smtClean="0">
                <a:ln>
                  <a:noFill/>
                </a:ln>
                <a:solidFill>
                  <a:srgbClr val="FFFFFF"/>
                </a:solidFill>
                <a:effectLst/>
                <a:uLnTx/>
                <a:uFillTx/>
                <a:latin typeface="Arial" pitchFamily="34" charset="0"/>
                <a:ea typeface="ＭＳ Ｐゴシック" pitchFamily="34" charset="-128"/>
                <a:cs typeface="+mn-cs"/>
              </a:rPr>
              <a:t> Mice</a:t>
            </a:r>
          </a:p>
        </p:txBody>
      </p:sp>
      <p:sp>
        <p:nvSpPr>
          <p:cNvPr id="16055" name="Text Box 1099"/>
          <p:cNvSpPr txBox="1">
            <a:spLocks noChangeArrowheads="1"/>
          </p:cNvSpPr>
          <p:nvPr/>
        </p:nvSpPr>
        <p:spPr bwMode="auto">
          <a:xfrm>
            <a:off x="6577012" y="1411982"/>
            <a:ext cx="44227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Times" charset="0"/>
              </a:defRPr>
            </a:lvl1pPr>
            <a:lvl2pPr marL="742950" indent="-285750">
              <a:defRPr>
                <a:solidFill>
                  <a:schemeClr val="tx1"/>
                </a:solidFill>
                <a:latin typeface="Times" charset="0"/>
              </a:defRPr>
            </a:lvl2pPr>
            <a:lvl3pPr marL="1143000" indent="-228600">
              <a:defRPr>
                <a:solidFill>
                  <a:schemeClr val="tx1"/>
                </a:solidFill>
                <a:latin typeface="Times" charset="0"/>
              </a:defRPr>
            </a:lvl3pPr>
            <a:lvl4pPr marL="1600200" indent="-228600">
              <a:defRPr>
                <a:solidFill>
                  <a:schemeClr val="tx1"/>
                </a:solidFill>
                <a:latin typeface="Times" charset="0"/>
              </a:defRPr>
            </a:lvl4pPr>
            <a:lvl5pPr marL="2057400" indent="-228600">
              <a:defRPr>
                <a:solidFill>
                  <a:schemeClr val="tx1"/>
                </a:solidFill>
                <a:latin typeface="Times" charset="0"/>
              </a:defRPr>
            </a:lvl5pPr>
            <a:lvl6pPr marL="2514600" indent="-228600" eaLnBrk="0" fontAlgn="base" hangingPunct="0">
              <a:spcBef>
                <a:spcPct val="0"/>
              </a:spcBef>
              <a:spcAft>
                <a:spcPct val="0"/>
              </a:spcAft>
              <a:defRPr>
                <a:solidFill>
                  <a:schemeClr val="tx1"/>
                </a:solidFill>
                <a:latin typeface="Times" charset="0"/>
              </a:defRPr>
            </a:lvl6pPr>
            <a:lvl7pPr marL="2971800" indent="-228600" eaLnBrk="0" fontAlgn="base" hangingPunct="0">
              <a:spcBef>
                <a:spcPct val="0"/>
              </a:spcBef>
              <a:spcAft>
                <a:spcPct val="0"/>
              </a:spcAft>
              <a:defRPr>
                <a:solidFill>
                  <a:schemeClr val="tx1"/>
                </a:solidFill>
                <a:latin typeface="Times" charset="0"/>
              </a:defRPr>
            </a:lvl7pPr>
            <a:lvl8pPr marL="3429000" indent="-228600" eaLnBrk="0" fontAlgn="base" hangingPunct="0">
              <a:spcBef>
                <a:spcPct val="0"/>
              </a:spcBef>
              <a:spcAft>
                <a:spcPct val="0"/>
              </a:spcAft>
              <a:defRPr>
                <a:solidFill>
                  <a:schemeClr val="tx1"/>
                </a:solidFill>
                <a:latin typeface="Times" charset="0"/>
              </a:defRPr>
            </a:lvl8pPr>
            <a:lvl9pPr marL="3886200" indent="-228600" eaLnBrk="0" fontAlgn="base" hangingPunct="0">
              <a:spcBef>
                <a:spcPct val="0"/>
              </a:spcBef>
              <a:spcAft>
                <a:spcPct val="0"/>
              </a:spcAft>
              <a:defRPr>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itchFamily="34" charset="0"/>
                <a:ea typeface="ＭＳ Ｐゴシック" pitchFamily="34" charset="-128"/>
                <a:cs typeface="+mn-cs"/>
              </a:rPr>
              <a:t>Mouse </a:t>
            </a:r>
            <a:r>
              <a:rPr kumimoji="0" lang="en-US" sz="16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C</a:t>
            </a:r>
            <a:r>
              <a:rPr kumimoji="0" lang="en-US" sz="1600" b="1" i="0" u="none" strike="noStrike" kern="1200" cap="none" spc="0" normalizeH="0" baseline="0" noProof="0" dirty="0" smtClean="0">
                <a:ln>
                  <a:noFill/>
                </a:ln>
                <a:solidFill>
                  <a:srgbClr val="FFFFFF"/>
                </a:solidFill>
                <a:effectLst/>
                <a:uLnTx/>
                <a:uFillTx/>
                <a:latin typeface="Arial" pitchFamily="34" charset="0"/>
                <a:ea typeface="ＭＳ Ｐゴシック" pitchFamily="34" charset="-128"/>
                <a:cs typeface="+mn-cs"/>
              </a:rPr>
              <a:t>ell Line Mutants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srgbClr val="FFFFFF"/>
                </a:solidFill>
                <a:effectLst/>
                <a:uLnTx/>
                <a:uFillTx/>
                <a:latin typeface="Arial" pitchFamily="34" charset="0"/>
                <a:ea typeface="ＭＳ Ｐゴシック" pitchFamily="34" charset="-128"/>
                <a:cs typeface="+mn-cs"/>
              </a:rPr>
              <a:t>ND6</a:t>
            </a:r>
            <a:r>
              <a:rPr kumimoji="0" lang="en-US" sz="1600" b="1" i="0" u="none" strike="noStrike" kern="1200" cap="none" spc="0" normalizeH="0" baseline="0" noProof="0" dirty="0" smtClean="0">
                <a:ln>
                  <a:noFill/>
                </a:ln>
                <a:solidFill>
                  <a:srgbClr val="FFFFFF"/>
                </a:solidFill>
                <a:effectLst/>
                <a:uLnTx/>
                <a:uFillTx/>
                <a:latin typeface="Arial" pitchFamily="34" charset="0"/>
                <a:ea typeface="ＭＳ Ｐゴシック" pitchFamily="34" charset="-128"/>
                <a:cs typeface="+mn-cs"/>
              </a:rPr>
              <a:t> 13997G&gt;A (P25L) </a:t>
            </a:r>
            <a:r>
              <a:rPr kumimoji="0" lang="en-US" sz="1600" b="1" i="0" u="none" strike="noStrike" kern="1200" cap="none" spc="0" normalizeH="0" baseline="0" noProof="0" dirty="0" err="1" smtClean="0">
                <a:ln>
                  <a:noFill/>
                </a:ln>
                <a:solidFill>
                  <a:srgbClr val="FFFFFF"/>
                </a:solidFill>
                <a:effectLst/>
                <a:uLnTx/>
                <a:uFillTx/>
                <a:latin typeface="Arial" pitchFamily="34" charset="0"/>
                <a:ea typeface="ＭＳ Ｐゴシック" pitchFamily="34" charset="-128"/>
                <a:cs typeface="+mn-cs"/>
              </a:rPr>
              <a:t>mtDNA</a:t>
            </a:r>
            <a:r>
              <a:rPr kumimoji="0" lang="en-US" sz="1600" b="1" i="0" u="none" strike="noStrike" kern="1200" cap="none" spc="0" normalizeH="0" baseline="0" noProof="0" dirty="0" smtClean="0">
                <a:ln>
                  <a:noFill/>
                </a:ln>
                <a:solidFill>
                  <a:srgbClr val="FFFFFF"/>
                </a:solidFill>
                <a:effectLst/>
                <a:uLnTx/>
                <a:uFillTx/>
                <a:latin typeface="Arial" pitchFamily="34" charset="0"/>
                <a:ea typeface="ＭＳ Ｐゴシック"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a:ea typeface="ＭＳ Ｐゴシック" pitchFamily="34" charset="-128"/>
                <a:cs typeface="+mn-cs"/>
              </a:rPr>
              <a:t> </a:t>
            </a:r>
            <a:r>
              <a:rPr kumimoji="0" lang="en-US" altLang="en-US" sz="1600" b="1" i="1" u="none" strike="noStrike" kern="1200" cap="none" spc="0" normalizeH="0" baseline="0" noProof="0" dirty="0">
                <a:ln>
                  <a:noFill/>
                </a:ln>
                <a:solidFill>
                  <a:srgbClr val="FFFFFF"/>
                </a:solidFill>
                <a:effectLst/>
                <a:uLnTx/>
                <a:uFillTx/>
                <a:latin typeface="Arial"/>
                <a:ea typeface="ＭＳ Ｐゴシック" pitchFamily="34" charset="-128"/>
                <a:cs typeface="+mn-cs"/>
              </a:rPr>
              <a:t>COI </a:t>
            </a:r>
            <a:r>
              <a:rPr kumimoji="0" lang="en-US" altLang="en-US" sz="1600" b="1" i="0" u="none" strike="noStrike" kern="1200" cap="none" spc="0" normalizeH="0" baseline="0" noProof="0" dirty="0" err="1">
                <a:ln>
                  <a:noFill/>
                </a:ln>
                <a:solidFill>
                  <a:srgbClr val="FFFFFF"/>
                </a:solidFill>
                <a:effectLst/>
                <a:uLnTx/>
                <a:uFillTx/>
                <a:latin typeface="Arial"/>
                <a:ea typeface="ＭＳ Ｐゴシック" pitchFamily="34" charset="-128"/>
                <a:cs typeface="+mn-cs"/>
              </a:rPr>
              <a:t>nt</a:t>
            </a:r>
            <a:r>
              <a:rPr kumimoji="0" lang="en-US" altLang="en-US" sz="1600" b="1" i="0" u="none" strike="noStrike" kern="1200" cap="none" spc="0" normalizeH="0" baseline="0" noProof="0" dirty="0">
                <a:ln>
                  <a:noFill/>
                </a:ln>
                <a:solidFill>
                  <a:srgbClr val="FFFFFF"/>
                </a:solidFill>
                <a:effectLst/>
                <a:uLnTx/>
                <a:uFillTx/>
                <a:latin typeface="Arial"/>
                <a:ea typeface="ＭＳ Ｐゴシック" pitchFamily="34" charset="-128"/>
                <a:cs typeface="+mn-cs"/>
              </a:rPr>
              <a:t> 6589 T&gt;C (</a:t>
            </a:r>
            <a:r>
              <a:rPr kumimoji="0" lang="en-US" altLang="en-US" sz="1600" b="1" i="0" u="none" strike="noStrike" kern="1200" cap="none" spc="0" normalizeH="0" baseline="0" noProof="0" dirty="0" smtClean="0">
                <a:ln>
                  <a:noFill/>
                </a:ln>
                <a:solidFill>
                  <a:srgbClr val="FFFFFF"/>
                </a:solidFill>
                <a:effectLst/>
                <a:uLnTx/>
                <a:uFillTx/>
                <a:latin typeface="Arial"/>
                <a:ea typeface="ＭＳ Ｐゴシック" pitchFamily="34" charset="-128"/>
                <a:cs typeface="+mn-cs"/>
              </a:rPr>
              <a:t>V421A) </a:t>
            </a:r>
            <a:r>
              <a:rPr kumimoji="0" lang="en-US" altLang="en-US" sz="1600" b="1" i="0" u="none" strike="noStrike" kern="1200" cap="none" spc="0" normalizeH="0" baseline="0" noProof="0" dirty="0" err="1" smtClean="0">
                <a:ln>
                  <a:noFill/>
                </a:ln>
                <a:solidFill>
                  <a:srgbClr val="FFFFFF"/>
                </a:solidFill>
                <a:effectLst/>
                <a:uLnTx/>
                <a:uFillTx/>
                <a:latin typeface="Arial"/>
                <a:ea typeface="ＭＳ Ｐゴシック" pitchFamily="34" charset="-128"/>
                <a:cs typeface="+mn-cs"/>
              </a:rPr>
              <a:t>mtDNA</a:t>
            </a:r>
            <a:r>
              <a:rPr kumimoji="0" lang="en-US" altLang="en-US" sz="1600" b="1" i="0" u="none" strike="noStrike" kern="1200" cap="none" spc="0" normalizeH="0" baseline="0" noProof="0" dirty="0" smtClean="0">
                <a:ln>
                  <a:noFill/>
                </a:ln>
                <a:solidFill>
                  <a:srgbClr val="FFFFFF"/>
                </a:solidFill>
                <a:effectLst/>
                <a:uLnTx/>
                <a:uFillTx/>
                <a:latin typeface="Arial"/>
                <a:ea typeface="ＭＳ Ｐゴシック"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a:ea typeface="ＭＳ Ｐゴシック" pitchFamily="34" charset="-128"/>
                <a:cs typeface="+mn-cs"/>
              </a:rPr>
              <a:t>129 + NZB </a:t>
            </a:r>
            <a:r>
              <a:rPr kumimoji="0" lang="en-US" sz="1600" b="1" i="0" u="none" strike="noStrike" kern="1200" cap="none" spc="0" normalizeH="0" baseline="0" noProof="0" dirty="0" err="1" smtClean="0">
                <a:ln>
                  <a:noFill/>
                </a:ln>
                <a:solidFill>
                  <a:srgbClr val="FFFFFF"/>
                </a:solidFill>
                <a:effectLst/>
                <a:uLnTx/>
                <a:uFillTx/>
                <a:latin typeface="Arial"/>
                <a:ea typeface="ＭＳ Ｐゴシック" pitchFamily="34" charset="-128"/>
                <a:cs typeface="+mn-cs"/>
              </a:rPr>
              <a:t>mtDNA</a:t>
            </a:r>
            <a:endParaRPr kumimoji="0" lang="en-US" sz="1600" b="1" i="0" u="none" strike="noStrike" kern="1200" cap="none" spc="0" normalizeH="0" baseline="0" noProof="0" dirty="0" smtClean="0">
              <a:ln>
                <a:noFill/>
              </a:ln>
              <a:solidFill>
                <a:srgbClr val="FFFFFF"/>
              </a:solidFill>
              <a:effectLst/>
              <a:uLnTx/>
              <a:uFillTx/>
              <a:latin typeface="Arial"/>
              <a:ea typeface="ＭＳ Ｐゴシック" pitchFamily="34" charset="-128"/>
              <a:cs typeface="+mn-cs"/>
            </a:endParaRPr>
          </a:p>
        </p:txBody>
      </p:sp>
      <p:sp>
        <p:nvSpPr>
          <p:cNvPr id="16056" name="Freeform 1100"/>
          <p:cNvSpPr>
            <a:spLocks/>
          </p:cNvSpPr>
          <p:nvPr/>
        </p:nvSpPr>
        <p:spPr bwMode="auto">
          <a:xfrm flipV="1">
            <a:off x="5368926" y="5797550"/>
            <a:ext cx="95250" cy="95250"/>
          </a:xfrm>
          <a:custGeom>
            <a:avLst/>
            <a:gdLst>
              <a:gd name="T0" fmla="*/ 0 w 112"/>
              <a:gd name="T1" fmla="*/ 0 h 80"/>
              <a:gd name="T2" fmla="*/ 2147483647 w 112"/>
              <a:gd name="T3" fmla="*/ 2147483647 h 80"/>
              <a:gd name="T4" fmla="*/ 2147483647 w 112"/>
              <a:gd name="T5" fmla="*/ 2147483647 h 80"/>
              <a:gd name="T6" fmla="*/ 2147483647 w 112"/>
              <a:gd name="T7" fmla="*/ 2147483647 h 80"/>
              <a:gd name="T8" fmla="*/ 2147483647 w 112"/>
              <a:gd name="T9" fmla="*/ 2147483647 h 80"/>
              <a:gd name="T10" fmla="*/ 2147483647 w 112"/>
              <a:gd name="T11" fmla="*/ 2147483647 h 80"/>
              <a:gd name="T12" fmla="*/ 2147483647 w 112"/>
              <a:gd name="T13" fmla="*/ 2147483647 h 80"/>
              <a:gd name="T14" fmla="*/ 2147483647 w 112"/>
              <a:gd name="T15" fmla="*/ 2147483647 h 80"/>
              <a:gd name="T16" fmla="*/ 2147483647 w 112"/>
              <a:gd name="T17" fmla="*/ 2147483647 h 80"/>
              <a:gd name="T18" fmla="*/ 2147483647 w 112"/>
              <a:gd name="T19" fmla="*/ 2147483647 h 80"/>
              <a:gd name="T20" fmla="*/ 2147483647 w 112"/>
              <a:gd name="T21" fmla="*/ 2147483647 h 80"/>
              <a:gd name="T22" fmla="*/ 2147483647 w 112"/>
              <a:gd name="T23" fmla="*/ 2147483647 h 80"/>
              <a:gd name="T24" fmla="*/ 2147483647 w 112"/>
              <a:gd name="T25" fmla="*/ 2147483647 h 80"/>
              <a:gd name="T26" fmla="*/ 2147483647 w 112"/>
              <a:gd name="T27" fmla="*/ 2147483647 h 80"/>
              <a:gd name="T28" fmla="*/ 2147483647 w 112"/>
              <a:gd name="T29" fmla="*/ 2147483647 h 80"/>
              <a:gd name="T30" fmla="*/ 2147483647 w 112"/>
              <a:gd name="T31" fmla="*/ 2147483647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2"/>
              <a:gd name="T49" fmla="*/ 0 h 80"/>
              <a:gd name="T50" fmla="*/ 112 w 112"/>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2" h="80">
                <a:moveTo>
                  <a:pt x="0" y="0"/>
                </a:moveTo>
                <a:lnTo>
                  <a:pt x="24" y="8"/>
                </a:lnTo>
                <a:lnTo>
                  <a:pt x="32" y="16"/>
                </a:lnTo>
                <a:lnTo>
                  <a:pt x="48" y="24"/>
                </a:lnTo>
                <a:lnTo>
                  <a:pt x="64" y="40"/>
                </a:lnTo>
                <a:lnTo>
                  <a:pt x="80" y="48"/>
                </a:lnTo>
                <a:lnTo>
                  <a:pt x="112" y="8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57" name="Freeform 1101"/>
          <p:cNvSpPr>
            <a:spLocks/>
          </p:cNvSpPr>
          <p:nvPr/>
        </p:nvSpPr>
        <p:spPr bwMode="auto">
          <a:xfrm>
            <a:off x="5345112" y="5561179"/>
            <a:ext cx="100013" cy="117475"/>
          </a:xfrm>
          <a:custGeom>
            <a:avLst/>
            <a:gdLst>
              <a:gd name="T0" fmla="*/ 0 w 72"/>
              <a:gd name="T1" fmla="*/ 0 h 128"/>
              <a:gd name="T2" fmla="*/ 2147483647 w 72"/>
              <a:gd name="T3" fmla="*/ 2147483647 h 128"/>
              <a:gd name="T4" fmla="*/ 2147483647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2147483647 h 128"/>
              <a:gd name="T16" fmla="*/ 2147483647 w 72"/>
              <a:gd name="T17" fmla="*/ 2147483647 h 128"/>
              <a:gd name="T18" fmla="*/ 2147483647 w 72"/>
              <a:gd name="T19" fmla="*/ 2147483647 h 128"/>
              <a:gd name="T20" fmla="*/ 2147483647 w 72"/>
              <a:gd name="T21" fmla="*/ 2147483647 h 128"/>
              <a:gd name="T22" fmla="*/ 2147483647 w 72"/>
              <a:gd name="T23" fmla="*/ 2147483647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128"/>
              <a:gd name="T38" fmla="*/ 72 w 72"/>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128">
                <a:moveTo>
                  <a:pt x="0" y="0"/>
                </a:moveTo>
                <a:lnTo>
                  <a:pt x="24" y="32"/>
                </a:lnTo>
                <a:lnTo>
                  <a:pt x="48" y="56"/>
                </a:lnTo>
                <a:lnTo>
                  <a:pt x="64" y="88"/>
                </a:lnTo>
                <a:lnTo>
                  <a:pt x="72" y="1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58" name="Freeform 1102"/>
          <p:cNvSpPr>
            <a:spLocks/>
          </p:cNvSpPr>
          <p:nvPr/>
        </p:nvSpPr>
        <p:spPr bwMode="auto">
          <a:xfrm flipV="1">
            <a:off x="5407026" y="5822950"/>
            <a:ext cx="101600" cy="120650"/>
          </a:xfrm>
          <a:custGeom>
            <a:avLst/>
            <a:gdLst>
              <a:gd name="T0" fmla="*/ 0 w 112"/>
              <a:gd name="T1" fmla="*/ 0 h 80"/>
              <a:gd name="T2" fmla="*/ 2147483647 w 112"/>
              <a:gd name="T3" fmla="*/ 2147483647 h 80"/>
              <a:gd name="T4" fmla="*/ 2147483647 w 112"/>
              <a:gd name="T5" fmla="*/ 2147483647 h 80"/>
              <a:gd name="T6" fmla="*/ 2147483647 w 112"/>
              <a:gd name="T7" fmla="*/ 2147483647 h 80"/>
              <a:gd name="T8" fmla="*/ 2147483647 w 112"/>
              <a:gd name="T9" fmla="*/ 2147483647 h 80"/>
              <a:gd name="T10" fmla="*/ 2147483647 w 112"/>
              <a:gd name="T11" fmla="*/ 2147483647 h 80"/>
              <a:gd name="T12" fmla="*/ 2147483647 w 112"/>
              <a:gd name="T13" fmla="*/ 2147483647 h 80"/>
              <a:gd name="T14" fmla="*/ 2147483647 w 112"/>
              <a:gd name="T15" fmla="*/ 2147483647 h 80"/>
              <a:gd name="T16" fmla="*/ 2147483647 w 112"/>
              <a:gd name="T17" fmla="*/ 2147483647 h 80"/>
              <a:gd name="T18" fmla="*/ 2147483647 w 112"/>
              <a:gd name="T19" fmla="*/ 2147483647 h 80"/>
              <a:gd name="T20" fmla="*/ 2147483647 w 112"/>
              <a:gd name="T21" fmla="*/ 2147483647 h 80"/>
              <a:gd name="T22" fmla="*/ 2147483647 w 112"/>
              <a:gd name="T23" fmla="*/ 2147483647 h 80"/>
              <a:gd name="T24" fmla="*/ 2147483647 w 112"/>
              <a:gd name="T25" fmla="*/ 2147483647 h 80"/>
              <a:gd name="T26" fmla="*/ 2147483647 w 112"/>
              <a:gd name="T27" fmla="*/ 2147483647 h 80"/>
              <a:gd name="T28" fmla="*/ 2147483647 w 112"/>
              <a:gd name="T29" fmla="*/ 2147483647 h 80"/>
              <a:gd name="T30" fmla="*/ 2147483647 w 112"/>
              <a:gd name="T31" fmla="*/ 2147483647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2"/>
              <a:gd name="T49" fmla="*/ 0 h 80"/>
              <a:gd name="T50" fmla="*/ 112 w 112"/>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2" h="80">
                <a:moveTo>
                  <a:pt x="0" y="0"/>
                </a:moveTo>
                <a:lnTo>
                  <a:pt x="24" y="8"/>
                </a:lnTo>
                <a:lnTo>
                  <a:pt x="32" y="16"/>
                </a:lnTo>
                <a:lnTo>
                  <a:pt x="48" y="24"/>
                </a:lnTo>
                <a:lnTo>
                  <a:pt x="64" y="40"/>
                </a:lnTo>
                <a:lnTo>
                  <a:pt x="80" y="48"/>
                </a:lnTo>
                <a:lnTo>
                  <a:pt x="112" y="8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59" name="Freeform 1103"/>
          <p:cNvSpPr>
            <a:spLocks/>
          </p:cNvSpPr>
          <p:nvPr/>
        </p:nvSpPr>
        <p:spPr bwMode="auto">
          <a:xfrm>
            <a:off x="5402263" y="5523079"/>
            <a:ext cx="74612" cy="136525"/>
          </a:xfrm>
          <a:custGeom>
            <a:avLst/>
            <a:gdLst>
              <a:gd name="T0" fmla="*/ 0 w 72"/>
              <a:gd name="T1" fmla="*/ 0 h 128"/>
              <a:gd name="T2" fmla="*/ 2147483647 w 72"/>
              <a:gd name="T3" fmla="*/ 2147483647 h 128"/>
              <a:gd name="T4" fmla="*/ 2147483647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2147483647 h 128"/>
              <a:gd name="T16" fmla="*/ 2147483647 w 72"/>
              <a:gd name="T17" fmla="*/ 2147483647 h 128"/>
              <a:gd name="T18" fmla="*/ 2147483647 w 72"/>
              <a:gd name="T19" fmla="*/ 2147483647 h 128"/>
              <a:gd name="T20" fmla="*/ 2147483647 w 72"/>
              <a:gd name="T21" fmla="*/ 2147483647 h 128"/>
              <a:gd name="T22" fmla="*/ 2147483647 w 72"/>
              <a:gd name="T23" fmla="*/ 2147483647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128"/>
              <a:gd name="T38" fmla="*/ 72 w 72"/>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128">
                <a:moveTo>
                  <a:pt x="0" y="0"/>
                </a:moveTo>
                <a:lnTo>
                  <a:pt x="24" y="32"/>
                </a:lnTo>
                <a:lnTo>
                  <a:pt x="48" y="56"/>
                </a:lnTo>
                <a:lnTo>
                  <a:pt x="64" y="88"/>
                </a:lnTo>
                <a:lnTo>
                  <a:pt x="72" y="1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60" name="Freeform 1104"/>
          <p:cNvSpPr>
            <a:spLocks/>
          </p:cNvSpPr>
          <p:nvPr/>
        </p:nvSpPr>
        <p:spPr bwMode="auto">
          <a:xfrm flipV="1">
            <a:off x="8207375" y="5734050"/>
            <a:ext cx="95250" cy="95250"/>
          </a:xfrm>
          <a:custGeom>
            <a:avLst/>
            <a:gdLst>
              <a:gd name="T0" fmla="*/ 0 w 112"/>
              <a:gd name="T1" fmla="*/ 0 h 80"/>
              <a:gd name="T2" fmla="*/ 2147483647 w 112"/>
              <a:gd name="T3" fmla="*/ 2147483647 h 80"/>
              <a:gd name="T4" fmla="*/ 2147483647 w 112"/>
              <a:gd name="T5" fmla="*/ 2147483647 h 80"/>
              <a:gd name="T6" fmla="*/ 2147483647 w 112"/>
              <a:gd name="T7" fmla="*/ 2147483647 h 80"/>
              <a:gd name="T8" fmla="*/ 2147483647 w 112"/>
              <a:gd name="T9" fmla="*/ 2147483647 h 80"/>
              <a:gd name="T10" fmla="*/ 2147483647 w 112"/>
              <a:gd name="T11" fmla="*/ 2147483647 h 80"/>
              <a:gd name="T12" fmla="*/ 2147483647 w 112"/>
              <a:gd name="T13" fmla="*/ 2147483647 h 80"/>
              <a:gd name="T14" fmla="*/ 2147483647 w 112"/>
              <a:gd name="T15" fmla="*/ 2147483647 h 80"/>
              <a:gd name="T16" fmla="*/ 2147483647 w 112"/>
              <a:gd name="T17" fmla="*/ 2147483647 h 80"/>
              <a:gd name="T18" fmla="*/ 2147483647 w 112"/>
              <a:gd name="T19" fmla="*/ 2147483647 h 80"/>
              <a:gd name="T20" fmla="*/ 2147483647 w 112"/>
              <a:gd name="T21" fmla="*/ 2147483647 h 80"/>
              <a:gd name="T22" fmla="*/ 2147483647 w 112"/>
              <a:gd name="T23" fmla="*/ 2147483647 h 80"/>
              <a:gd name="T24" fmla="*/ 2147483647 w 112"/>
              <a:gd name="T25" fmla="*/ 2147483647 h 80"/>
              <a:gd name="T26" fmla="*/ 2147483647 w 112"/>
              <a:gd name="T27" fmla="*/ 2147483647 h 80"/>
              <a:gd name="T28" fmla="*/ 2147483647 w 112"/>
              <a:gd name="T29" fmla="*/ 2147483647 h 80"/>
              <a:gd name="T30" fmla="*/ 2147483647 w 112"/>
              <a:gd name="T31" fmla="*/ 2147483647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2"/>
              <a:gd name="T49" fmla="*/ 0 h 80"/>
              <a:gd name="T50" fmla="*/ 112 w 112"/>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2" h="80">
                <a:moveTo>
                  <a:pt x="0" y="0"/>
                </a:moveTo>
                <a:lnTo>
                  <a:pt x="24" y="8"/>
                </a:lnTo>
                <a:lnTo>
                  <a:pt x="32" y="16"/>
                </a:lnTo>
                <a:lnTo>
                  <a:pt x="48" y="24"/>
                </a:lnTo>
                <a:lnTo>
                  <a:pt x="64" y="40"/>
                </a:lnTo>
                <a:lnTo>
                  <a:pt x="80" y="48"/>
                </a:lnTo>
                <a:lnTo>
                  <a:pt x="112" y="8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61" name="Freeform 1105"/>
          <p:cNvSpPr>
            <a:spLocks/>
          </p:cNvSpPr>
          <p:nvPr/>
        </p:nvSpPr>
        <p:spPr bwMode="auto">
          <a:xfrm>
            <a:off x="8183567" y="5523079"/>
            <a:ext cx="100013" cy="117475"/>
          </a:xfrm>
          <a:custGeom>
            <a:avLst/>
            <a:gdLst>
              <a:gd name="T0" fmla="*/ 0 w 72"/>
              <a:gd name="T1" fmla="*/ 0 h 128"/>
              <a:gd name="T2" fmla="*/ 2147483647 w 72"/>
              <a:gd name="T3" fmla="*/ 2147483647 h 128"/>
              <a:gd name="T4" fmla="*/ 2147483647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2147483647 h 128"/>
              <a:gd name="T16" fmla="*/ 2147483647 w 72"/>
              <a:gd name="T17" fmla="*/ 2147483647 h 128"/>
              <a:gd name="T18" fmla="*/ 2147483647 w 72"/>
              <a:gd name="T19" fmla="*/ 2147483647 h 128"/>
              <a:gd name="T20" fmla="*/ 2147483647 w 72"/>
              <a:gd name="T21" fmla="*/ 2147483647 h 128"/>
              <a:gd name="T22" fmla="*/ 2147483647 w 72"/>
              <a:gd name="T23" fmla="*/ 2147483647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128"/>
              <a:gd name="T38" fmla="*/ 72 w 72"/>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128">
                <a:moveTo>
                  <a:pt x="0" y="0"/>
                </a:moveTo>
                <a:lnTo>
                  <a:pt x="24" y="32"/>
                </a:lnTo>
                <a:lnTo>
                  <a:pt x="48" y="56"/>
                </a:lnTo>
                <a:lnTo>
                  <a:pt x="64" y="88"/>
                </a:lnTo>
                <a:lnTo>
                  <a:pt x="72" y="1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62" name="Freeform 1106"/>
          <p:cNvSpPr>
            <a:spLocks/>
          </p:cNvSpPr>
          <p:nvPr/>
        </p:nvSpPr>
        <p:spPr bwMode="auto">
          <a:xfrm flipV="1">
            <a:off x="8245475" y="5734050"/>
            <a:ext cx="101600" cy="120650"/>
          </a:xfrm>
          <a:custGeom>
            <a:avLst/>
            <a:gdLst>
              <a:gd name="T0" fmla="*/ 0 w 112"/>
              <a:gd name="T1" fmla="*/ 0 h 80"/>
              <a:gd name="T2" fmla="*/ 2147483647 w 112"/>
              <a:gd name="T3" fmla="*/ 2147483647 h 80"/>
              <a:gd name="T4" fmla="*/ 2147483647 w 112"/>
              <a:gd name="T5" fmla="*/ 2147483647 h 80"/>
              <a:gd name="T6" fmla="*/ 2147483647 w 112"/>
              <a:gd name="T7" fmla="*/ 2147483647 h 80"/>
              <a:gd name="T8" fmla="*/ 2147483647 w 112"/>
              <a:gd name="T9" fmla="*/ 2147483647 h 80"/>
              <a:gd name="T10" fmla="*/ 2147483647 w 112"/>
              <a:gd name="T11" fmla="*/ 2147483647 h 80"/>
              <a:gd name="T12" fmla="*/ 2147483647 w 112"/>
              <a:gd name="T13" fmla="*/ 2147483647 h 80"/>
              <a:gd name="T14" fmla="*/ 2147483647 w 112"/>
              <a:gd name="T15" fmla="*/ 2147483647 h 80"/>
              <a:gd name="T16" fmla="*/ 2147483647 w 112"/>
              <a:gd name="T17" fmla="*/ 2147483647 h 80"/>
              <a:gd name="T18" fmla="*/ 2147483647 w 112"/>
              <a:gd name="T19" fmla="*/ 2147483647 h 80"/>
              <a:gd name="T20" fmla="*/ 2147483647 w 112"/>
              <a:gd name="T21" fmla="*/ 2147483647 h 80"/>
              <a:gd name="T22" fmla="*/ 2147483647 w 112"/>
              <a:gd name="T23" fmla="*/ 2147483647 h 80"/>
              <a:gd name="T24" fmla="*/ 2147483647 w 112"/>
              <a:gd name="T25" fmla="*/ 2147483647 h 80"/>
              <a:gd name="T26" fmla="*/ 2147483647 w 112"/>
              <a:gd name="T27" fmla="*/ 2147483647 h 80"/>
              <a:gd name="T28" fmla="*/ 2147483647 w 112"/>
              <a:gd name="T29" fmla="*/ 2147483647 h 80"/>
              <a:gd name="T30" fmla="*/ 2147483647 w 112"/>
              <a:gd name="T31" fmla="*/ 2147483647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2"/>
              <a:gd name="T49" fmla="*/ 0 h 80"/>
              <a:gd name="T50" fmla="*/ 112 w 112"/>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2" h="80">
                <a:moveTo>
                  <a:pt x="0" y="0"/>
                </a:moveTo>
                <a:lnTo>
                  <a:pt x="24" y="8"/>
                </a:lnTo>
                <a:lnTo>
                  <a:pt x="32" y="16"/>
                </a:lnTo>
                <a:lnTo>
                  <a:pt x="48" y="24"/>
                </a:lnTo>
                <a:lnTo>
                  <a:pt x="64" y="40"/>
                </a:lnTo>
                <a:lnTo>
                  <a:pt x="80" y="48"/>
                </a:lnTo>
                <a:lnTo>
                  <a:pt x="112" y="8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63" name="Freeform 1107"/>
          <p:cNvSpPr>
            <a:spLocks/>
          </p:cNvSpPr>
          <p:nvPr/>
        </p:nvSpPr>
        <p:spPr bwMode="auto">
          <a:xfrm>
            <a:off x="8240713" y="5491329"/>
            <a:ext cx="74612" cy="136525"/>
          </a:xfrm>
          <a:custGeom>
            <a:avLst/>
            <a:gdLst>
              <a:gd name="T0" fmla="*/ 0 w 72"/>
              <a:gd name="T1" fmla="*/ 0 h 128"/>
              <a:gd name="T2" fmla="*/ 2147483647 w 72"/>
              <a:gd name="T3" fmla="*/ 2147483647 h 128"/>
              <a:gd name="T4" fmla="*/ 2147483647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2147483647 h 128"/>
              <a:gd name="T16" fmla="*/ 2147483647 w 72"/>
              <a:gd name="T17" fmla="*/ 2147483647 h 128"/>
              <a:gd name="T18" fmla="*/ 2147483647 w 72"/>
              <a:gd name="T19" fmla="*/ 2147483647 h 128"/>
              <a:gd name="T20" fmla="*/ 2147483647 w 72"/>
              <a:gd name="T21" fmla="*/ 2147483647 h 128"/>
              <a:gd name="T22" fmla="*/ 2147483647 w 72"/>
              <a:gd name="T23" fmla="*/ 2147483647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128"/>
              <a:gd name="T38" fmla="*/ 72 w 72"/>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128">
                <a:moveTo>
                  <a:pt x="0" y="0"/>
                </a:moveTo>
                <a:lnTo>
                  <a:pt x="24" y="32"/>
                </a:lnTo>
                <a:lnTo>
                  <a:pt x="48" y="56"/>
                </a:lnTo>
                <a:lnTo>
                  <a:pt x="64" y="88"/>
                </a:lnTo>
                <a:lnTo>
                  <a:pt x="72" y="1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grpSp>
        <p:nvGrpSpPr>
          <p:cNvPr id="36544" name="Group 1108"/>
          <p:cNvGrpSpPr>
            <a:grpSpLocks/>
          </p:cNvGrpSpPr>
          <p:nvPr/>
        </p:nvGrpSpPr>
        <p:grpSpPr bwMode="auto">
          <a:xfrm>
            <a:off x="1700213" y="2595563"/>
            <a:ext cx="290512" cy="400050"/>
            <a:chOff x="1771" y="3483"/>
            <a:chExt cx="183" cy="252"/>
          </a:xfrm>
        </p:grpSpPr>
        <p:sp>
          <p:nvSpPr>
            <p:cNvPr id="16073" name="Freeform 1109"/>
            <p:cNvSpPr>
              <a:spLocks/>
            </p:cNvSpPr>
            <p:nvPr/>
          </p:nvSpPr>
          <p:spPr bwMode="auto">
            <a:xfrm>
              <a:off x="1826" y="3631"/>
              <a:ext cx="104" cy="104"/>
            </a:xfrm>
            <a:custGeom>
              <a:avLst/>
              <a:gdLst>
                <a:gd name="T0" fmla="*/ 0 w 104"/>
                <a:gd name="T1" fmla="*/ 0 h 104"/>
                <a:gd name="T2" fmla="*/ 24 w 104"/>
                <a:gd name="T3" fmla="*/ 16 h 104"/>
                <a:gd name="T4" fmla="*/ 24 w 104"/>
                <a:gd name="T5" fmla="*/ 16 h 104"/>
                <a:gd name="T6" fmla="*/ 24 w 104"/>
                <a:gd name="T7" fmla="*/ 16 h 104"/>
                <a:gd name="T8" fmla="*/ 24 w 104"/>
                <a:gd name="T9" fmla="*/ 16 h 104"/>
                <a:gd name="T10" fmla="*/ 40 w 104"/>
                <a:gd name="T11" fmla="*/ 24 h 104"/>
                <a:gd name="T12" fmla="*/ 40 w 104"/>
                <a:gd name="T13" fmla="*/ 24 h 104"/>
                <a:gd name="T14" fmla="*/ 56 w 104"/>
                <a:gd name="T15" fmla="*/ 40 h 104"/>
                <a:gd name="T16" fmla="*/ 56 w 104"/>
                <a:gd name="T17" fmla="*/ 40 h 104"/>
                <a:gd name="T18" fmla="*/ 64 w 104"/>
                <a:gd name="T19" fmla="*/ 48 h 104"/>
                <a:gd name="T20" fmla="*/ 64 w 104"/>
                <a:gd name="T21" fmla="*/ 48 h 104"/>
                <a:gd name="T22" fmla="*/ 80 w 104"/>
                <a:gd name="T23" fmla="*/ 64 h 104"/>
                <a:gd name="T24" fmla="*/ 80 w 104"/>
                <a:gd name="T25" fmla="*/ 64 h 104"/>
                <a:gd name="T26" fmla="*/ 80 w 104"/>
                <a:gd name="T27" fmla="*/ 64 h 104"/>
                <a:gd name="T28" fmla="*/ 80 w 104"/>
                <a:gd name="T29" fmla="*/ 64 h 104"/>
                <a:gd name="T30" fmla="*/ 104 w 104"/>
                <a:gd name="T31" fmla="*/ 104 h 1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
                <a:gd name="T49" fmla="*/ 0 h 104"/>
                <a:gd name="T50" fmla="*/ 104 w 104"/>
                <a:gd name="T51" fmla="*/ 104 h 1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 h="104">
                  <a:moveTo>
                    <a:pt x="0" y="0"/>
                  </a:moveTo>
                  <a:lnTo>
                    <a:pt x="24" y="16"/>
                  </a:lnTo>
                  <a:lnTo>
                    <a:pt x="40" y="24"/>
                  </a:lnTo>
                  <a:lnTo>
                    <a:pt x="56" y="40"/>
                  </a:lnTo>
                  <a:lnTo>
                    <a:pt x="64" y="48"/>
                  </a:lnTo>
                  <a:lnTo>
                    <a:pt x="80" y="64"/>
                  </a:lnTo>
                  <a:lnTo>
                    <a:pt x="104" y="104"/>
                  </a:lnTo>
                </a:path>
              </a:pathLst>
            </a:custGeom>
            <a:solidFill>
              <a:schemeClr val="hlink"/>
            </a:solidFill>
            <a:ln w="1270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74" name="Freeform 1110"/>
            <p:cNvSpPr>
              <a:spLocks/>
            </p:cNvSpPr>
            <p:nvPr/>
          </p:nvSpPr>
          <p:spPr bwMode="auto">
            <a:xfrm>
              <a:off x="1842" y="3620"/>
              <a:ext cx="112" cy="80"/>
            </a:xfrm>
            <a:custGeom>
              <a:avLst/>
              <a:gdLst>
                <a:gd name="T0" fmla="*/ 0 w 112"/>
                <a:gd name="T1" fmla="*/ 0 h 80"/>
                <a:gd name="T2" fmla="*/ 24 w 112"/>
                <a:gd name="T3" fmla="*/ 8 h 80"/>
                <a:gd name="T4" fmla="*/ 24 w 112"/>
                <a:gd name="T5" fmla="*/ 8 h 80"/>
                <a:gd name="T6" fmla="*/ 24 w 112"/>
                <a:gd name="T7" fmla="*/ 8 h 80"/>
                <a:gd name="T8" fmla="*/ 24 w 112"/>
                <a:gd name="T9" fmla="*/ 8 h 80"/>
                <a:gd name="T10" fmla="*/ 32 w 112"/>
                <a:gd name="T11" fmla="*/ 16 h 80"/>
                <a:gd name="T12" fmla="*/ 32 w 112"/>
                <a:gd name="T13" fmla="*/ 16 h 80"/>
                <a:gd name="T14" fmla="*/ 48 w 112"/>
                <a:gd name="T15" fmla="*/ 24 h 80"/>
                <a:gd name="T16" fmla="*/ 48 w 112"/>
                <a:gd name="T17" fmla="*/ 24 h 80"/>
                <a:gd name="T18" fmla="*/ 64 w 112"/>
                <a:gd name="T19" fmla="*/ 40 h 80"/>
                <a:gd name="T20" fmla="*/ 64 w 112"/>
                <a:gd name="T21" fmla="*/ 40 h 80"/>
                <a:gd name="T22" fmla="*/ 80 w 112"/>
                <a:gd name="T23" fmla="*/ 48 h 80"/>
                <a:gd name="T24" fmla="*/ 80 w 112"/>
                <a:gd name="T25" fmla="*/ 48 h 80"/>
                <a:gd name="T26" fmla="*/ 80 w 112"/>
                <a:gd name="T27" fmla="*/ 48 h 80"/>
                <a:gd name="T28" fmla="*/ 80 w 112"/>
                <a:gd name="T29" fmla="*/ 48 h 80"/>
                <a:gd name="T30" fmla="*/ 112 w 112"/>
                <a:gd name="T31" fmla="*/ 80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2"/>
                <a:gd name="T49" fmla="*/ 0 h 80"/>
                <a:gd name="T50" fmla="*/ 112 w 112"/>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2" h="80">
                  <a:moveTo>
                    <a:pt x="0" y="0"/>
                  </a:moveTo>
                  <a:lnTo>
                    <a:pt x="24" y="8"/>
                  </a:lnTo>
                  <a:lnTo>
                    <a:pt x="32" y="16"/>
                  </a:lnTo>
                  <a:lnTo>
                    <a:pt x="48" y="24"/>
                  </a:lnTo>
                  <a:lnTo>
                    <a:pt x="64" y="40"/>
                  </a:lnTo>
                  <a:lnTo>
                    <a:pt x="80" y="48"/>
                  </a:lnTo>
                  <a:lnTo>
                    <a:pt x="112" y="80"/>
                  </a:lnTo>
                </a:path>
              </a:pathLst>
            </a:custGeom>
            <a:solidFill>
              <a:schemeClr val="hlink"/>
            </a:solidFill>
            <a:ln w="1270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75" name="Freeform 1111"/>
            <p:cNvSpPr>
              <a:spLocks/>
            </p:cNvSpPr>
            <p:nvPr/>
          </p:nvSpPr>
          <p:spPr bwMode="auto">
            <a:xfrm>
              <a:off x="1771" y="3483"/>
              <a:ext cx="47" cy="90"/>
            </a:xfrm>
            <a:custGeom>
              <a:avLst/>
              <a:gdLst>
                <a:gd name="T0" fmla="*/ 0 w 72"/>
                <a:gd name="T1" fmla="*/ 0 h 128"/>
                <a:gd name="T2" fmla="*/ 1 w 72"/>
                <a:gd name="T3" fmla="*/ 1 h 128"/>
                <a:gd name="T4" fmla="*/ 1 w 72"/>
                <a:gd name="T5" fmla="*/ 1 h 128"/>
                <a:gd name="T6" fmla="*/ 1 w 72"/>
                <a:gd name="T7" fmla="*/ 1 h 128"/>
                <a:gd name="T8" fmla="*/ 1 w 72"/>
                <a:gd name="T9" fmla="*/ 1 h 128"/>
                <a:gd name="T10" fmla="*/ 1 w 72"/>
                <a:gd name="T11" fmla="*/ 1 h 128"/>
                <a:gd name="T12" fmla="*/ 1 w 72"/>
                <a:gd name="T13" fmla="*/ 1 h 128"/>
                <a:gd name="T14" fmla="*/ 1 w 72"/>
                <a:gd name="T15" fmla="*/ 1 h 128"/>
                <a:gd name="T16" fmla="*/ 1 w 72"/>
                <a:gd name="T17" fmla="*/ 1 h 128"/>
                <a:gd name="T18" fmla="*/ 1 w 72"/>
                <a:gd name="T19" fmla="*/ 1 h 128"/>
                <a:gd name="T20" fmla="*/ 1 w 72"/>
                <a:gd name="T21" fmla="*/ 1 h 128"/>
                <a:gd name="T22" fmla="*/ 1 w 72"/>
                <a:gd name="T23" fmla="*/ 1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128"/>
                <a:gd name="T38" fmla="*/ 72 w 72"/>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128">
                  <a:moveTo>
                    <a:pt x="0" y="0"/>
                  </a:moveTo>
                  <a:lnTo>
                    <a:pt x="24" y="32"/>
                  </a:lnTo>
                  <a:lnTo>
                    <a:pt x="48" y="56"/>
                  </a:lnTo>
                  <a:lnTo>
                    <a:pt x="64" y="88"/>
                  </a:lnTo>
                  <a:lnTo>
                    <a:pt x="72" y="128"/>
                  </a:lnTo>
                </a:path>
              </a:pathLst>
            </a:custGeom>
            <a:solidFill>
              <a:schemeClr val="hlink"/>
            </a:solidFill>
            <a:ln w="1270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76" name="Freeform 1112"/>
            <p:cNvSpPr>
              <a:spLocks/>
            </p:cNvSpPr>
            <p:nvPr/>
          </p:nvSpPr>
          <p:spPr bwMode="auto">
            <a:xfrm>
              <a:off x="1823" y="3512"/>
              <a:ext cx="8" cy="64"/>
            </a:xfrm>
            <a:custGeom>
              <a:avLst/>
              <a:gdLst>
                <a:gd name="T0" fmla="*/ 0 w 8"/>
                <a:gd name="T1" fmla="*/ 0 h 64"/>
                <a:gd name="T2" fmla="*/ 8 w 8"/>
                <a:gd name="T3" fmla="*/ 16 h 64"/>
                <a:gd name="T4" fmla="*/ 8 w 8"/>
                <a:gd name="T5" fmla="*/ 16 h 64"/>
                <a:gd name="T6" fmla="*/ 8 w 8"/>
                <a:gd name="T7" fmla="*/ 16 h 64"/>
                <a:gd name="T8" fmla="*/ 8 w 8"/>
                <a:gd name="T9" fmla="*/ 16 h 64"/>
                <a:gd name="T10" fmla="*/ 8 w 8"/>
                <a:gd name="T11" fmla="*/ 32 h 64"/>
                <a:gd name="T12" fmla="*/ 8 w 8"/>
                <a:gd name="T13" fmla="*/ 32 h 64"/>
                <a:gd name="T14" fmla="*/ 8 w 8"/>
                <a:gd name="T15" fmla="*/ 48 h 64"/>
                <a:gd name="T16" fmla="*/ 8 w 8"/>
                <a:gd name="T17" fmla="*/ 48 h 64"/>
                <a:gd name="T18" fmla="*/ 8 w 8"/>
                <a:gd name="T19" fmla="*/ 48 h 64"/>
                <a:gd name="T20" fmla="*/ 8 w 8"/>
                <a:gd name="T21" fmla="*/ 48 h 64"/>
                <a:gd name="T22" fmla="*/ 8 w 8"/>
                <a:gd name="T23" fmla="*/ 64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4"/>
                <a:gd name="T38" fmla="*/ 8 w 8"/>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4">
                  <a:moveTo>
                    <a:pt x="0" y="0"/>
                  </a:moveTo>
                  <a:lnTo>
                    <a:pt x="8" y="16"/>
                  </a:lnTo>
                  <a:lnTo>
                    <a:pt x="8" y="32"/>
                  </a:lnTo>
                  <a:lnTo>
                    <a:pt x="8" y="48"/>
                  </a:lnTo>
                  <a:lnTo>
                    <a:pt x="8" y="64"/>
                  </a:lnTo>
                </a:path>
              </a:pathLst>
            </a:custGeom>
            <a:solidFill>
              <a:schemeClr val="hlink"/>
            </a:solidFill>
            <a:ln w="1270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grpSp>
      <p:sp>
        <p:nvSpPr>
          <p:cNvPr id="16065" name="Freeform 1113"/>
          <p:cNvSpPr>
            <a:spLocks/>
          </p:cNvSpPr>
          <p:nvPr/>
        </p:nvSpPr>
        <p:spPr bwMode="auto">
          <a:xfrm>
            <a:off x="2197103" y="5776913"/>
            <a:ext cx="127000" cy="114300"/>
          </a:xfrm>
          <a:custGeom>
            <a:avLst/>
            <a:gdLst>
              <a:gd name="T0" fmla="*/ 2147483647 w 80"/>
              <a:gd name="T1" fmla="*/ 0 h 56"/>
              <a:gd name="T2" fmla="*/ 2147483647 w 80"/>
              <a:gd name="T3" fmla="*/ 2147483647 h 56"/>
              <a:gd name="T4" fmla="*/ 2147483647 w 80"/>
              <a:gd name="T5" fmla="*/ 2147483647 h 56"/>
              <a:gd name="T6" fmla="*/ 2147483647 w 80"/>
              <a:gd name="T7" fmla="*/ 2147483647 h 56"/>
              <a:gd name="T8" fmla="*/ 2147483647 w 80"/>
              <a:gd name="T9" fmla="*/ 2147483647 h 56"/>
              <a:gd name="T10" fmla="*/ 2147483647 w 80"/>
              <a:gd name="T11" fmla="*/ 2147483647 h 56"/>
              <a:gd name="T12" fmla="*/ 2147483647 w 80"/>
              <a:gd name="T13" fmla="*/ 2147483647 h 56"/>
              <a:gd name="T14" fmla="*/ 2147483647 w 80"/>
              <a:gd name="T15" fmla="*/ 2147483647 h 56"/>
              <a:gd name="T16" fmla="*/ 2147483647 w 80"/>
              <a:gd name="T17" fmla="*/ 2147483647 h 56"/>
              <a:gd name="T18" fmla="*/ 2147483647 w 80"/>
              <a:gd name="T19" fmla="*/ 2147483647 h 56"/>
              <a:gd name="T20" fmla="*/ 2147483647 w 80"/>
              <a:gd name="T21" fmla="*/ 2147483647 h 56"/>
              <a:gd name="T22" fmla="*/ 2147483647 w 80"/>
              <a:gd name="T23" fmla="*/ 2147483647 h 56"/>
              <a:gd name="T24" fmla="*/ 2147483647 w 80"/>
              <a:gd name="T25" fmla="*/ 2147483647 h 56"/>
              <a:gd name="T26" fmla="*/ 2147483647 w 80"/>
              <a:gd name="T27" fmla="*/ 2147483647 h 56"/>
              <a:gd name="T28" fmla="*/ 2147483647 w 80"/>
              <a:gd name="T29" fmla="*/ 2147483647 h 56"/>
              <a:gd name="T30" fmla="*/ 2147483647 w 80"/>
              <a:gd name="T31" fmla="*/ 2147483647 h 56"/>
              <a:gd name="T32" fmla="*/ 2147483647 w 80"/>
              <a:gd name="T33" fmla="*/ 2147483647 h 56"/>
              <a:gd name="T34" fmla="*/ 0 w 80"/>
              <a:gd name="T35" fmla="*/ 2147483647 h 56"/>
              <a:gd name="T36" fmla="*/ 0 w 80"/>
              <a:gd name="T37" fmla="*/ 2147483647 h 56"/>
              <a:gd name="T38" fmla="*/ 0 w 80"/>
              <a:gd name="T39" fmla="*/ 2147483647 h 56"/>
              <a:gd name="T40" fmla="*/ 0 w 80"/>
              <a:gd name="T41" fmla="*/ 2147483647 h 56"/>
              <a:gd name="T42" fmla="*/ 0 w 80"/>
              <a:gd name="T43" fmla="*/ 2147483647 h 56"/>
              <a:gd name="T44" fmla="*/ 0 w 80"/>
              <a:gd name="T45" fmla="*/ 2147483647 h 56"/>
              <a:gd name="T46" fmla="*/ 0 w 80"/>
              <a:gd name="T47" fmla="*/ 2147483647 h 56"/>
              <a:gd name="T48" fmla="*/ 0 w 80"/>
              <a:gd name="T49" fmla="*/ 2147483647 h 56"/>
              <a:gd name="T50" fmla="*/ 2147483647 w 80"/>
              <a:gd name="T51" fmla="*/ 2147483647 h 56"/>
              <a:gd name="T52" fmla="*/ 2147483647 w 80"/>
              <a:gd name="T53" fmla="*/ 2147483647 h 56"/>
              <a:gd name="T54" fmla="*/ 2147483647 w 80"/>
              <a:gd name="T55" fmla="*/ 0 h 56"/>
              <a:gd name="T56" fmla="*/ 2147483647 w 80"/>
              <a:gd name="T57" fmla="*/ 0 h 56"/>
              <a:gd name="T58" fmla="*/ 2147483647 w 80"/>
              <a:gd name="T59" fmla="*/ 0 h 56"/>
              <a:gd name="T60" fmla="*/ 2147483647 w 80"/>
              <a:gd name="T61" fmla="*/ 0 h 56"/>
              <a:gd name="T62" fmla="*/ 2147483647 w 80"/>
              <a:gd name="T63" fmla="*/ 0 h 56"/>
              <a:gd name="T64" fmla="*/ 2147483647 w 80"/>
              <a:gd name="T65" fmla="*/ 2147483647 h 56"/>
              <a:gd name="T66" fmla="*/ 2147483647 w 80"/>
              <a:gd name="T67" fmla="*/ 0 h 56"/>
              <a:gd name="T68" fmla="*/ 2147483647 w 80"/>
              <a:gd name="T69" fmla="*/ 0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56"/>
              <a:gd name="T107" fmla="*/ 80 w 80"/>
              <a:gd name="T108" fmla="*/ 56 h 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56">
                <a:moveTo>
                  <a:pt x="72" y="0"/>
                </a:moveTo>
                <a:lnTo>
                  <a:pt x="80" y="8"/>
                </a:lnTo>
                <a:lnTo>
                  <a:pt x="72" y="24"/>
                </a:lnTo>
                <a:lnTo>
                  <a:pt x="64" y="32"/>
                </a:lnTo>
                <a:lnTo>
                  <a:pt x="56" y="48"/>
                </a:lnTo>
                <a:lnTo>
                  <a:pt x="40" y="56"/>
                </a:lnTo>
                <a:lnTo>
                  <a:pt x="24" y="56"/>
                </a:lnTo>
                <a:lnTo>
                  <a:pt x="8" y="56"/>
                </a:lnTo>
                <a:lnTo>
                  <a:pt x="0" y="48"/>
                </a:lnTo>
                <a:lnTo>
                  <a:pt x="0" y="32"/>
                </a:lnTo>
                <a:lnTo>
                  <a:pt x="0" y="24"/>
                </a:lnTo>
                <a:lnTo>
                  <a:pt x="8" y="8"/>
                </a:lnTo>
                <a:lnTo>
                  <a:pt x="24" y="0"/>
                </a:lnTo>
                <a:lnTo>
                  <a:pt x="48" y="0"/>
                </a:lnTo>
                <a:lnTo>
                  <a:pt x="58" y="3"/>
                </a:lnTo>
                <a:lnTo>
                  <a:pt x="72" y="0"/>
                </a:lnTo>
                <a:close/>
              </a:path>
            </a:pathLst>
          </a:custGeom>
          <a:noFill/>
          <a:ln w="952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66" name="Freeform 1114"/>
          <p:cNvSpPr>
            <a:spLocks/>
          </p:cNvSpPr>
          <p:nvPr/>
        </p:nvSpPr>
        <p:spPr bwMode="auto">
          <a:xfrm>
            <a:off x="1130306" y="2867191"/>
            <a:ext cx="127000" cy="98425"/>
          </a:xfrm>
          <a:custGeom>
            <a:avLst/>
            <a:gdLst>
              <a:gd name="T0" fmla="*/ 2147483647 w 80"/>
              <a:gd name="T1" fmla="*/ 2147483647 h 62"/>
              <a:gd name="T2" fmla="*/ 2147483647 w 80"/>
              <a:gd name="T3" fmla="*/ 2147483647 h 62"/>
              <a:gd name="T4" fmla="*/ 2147483647 w 80"/>
              <a:gd name="T5" fmla="*/ 2147483647 h 62"/>
              <a:gd name="T6" fmla="*/ 2147483647 w 80"/>
              <a:gd name="T7" fmla="*/ 2147483647 h 62"/>
              <a:gd name="T8" fmla="*/ 2147483647 w 80"/>
              <a:gd name="T9" fmla="*/ 2147483647 h 62"/>
              <a:gd name="T10" fmla="*/ 2147483647 w 80"/>
              <a:gd name="T11" fmla="*/ 2147483647 h 62"/>
              <a:gd name="T12" fmla="*/ 2147483647 w 80"/>
              <a:gd name="T13" fmla="*/ 2147483647 h 62"/>
              <a:gd name="T14" fmla="*/ 2147483647 w 80"/>
              <a:gd name="T15" fmla="*/ 2147483647 h 62"/>
              <a:gd name="T16" fmla="*/ 2147483647 w 80"/>
              <a:gd name="T17" fmla="*/ 2147483647 h 62"/>
              <a:gd name="T18" fmla="*/ 2147483647 w 80"/>
              <a:gd name="T19" fmla="*/ 2147483647 h 62"/>
              <a:gd name="T20" fmla="*/ 2147483647 w 80"/>
              <a:gd name="T21" fmla="*/ 2147483647 h 62"/>
              <a:gd name="T22" fmla="*/ 2147483647 w 80"/>
              <a:gd name="T23" fmla="*/ 2147483647 h 62"/>
              <a:gd name="T24" fmla="*/ 2147483647 w 80"/>
              <a:gd name="T25" fmla="*/ 2147483647 h 62"/>
              <a:gd name="T26" fmla="*/ 2147483647 w 80"/>
              <a:gd name="T27" fmla="*/ 2147483647 h 62"/>
              <a:gd name="T28" fmla="*/ 2147483647 w 80"/>
              <a:gd name="T29" fmla="*/ 2147483647 h 62"/>
              <a:gd name="T30" fmla="*/ 2147483647 w 80"/>
              <a:gd name="T31" fmla="*/ 2147483647 h 62"/>
              <a:gd name="T32" fmla="*/ 2147483647 w 80"/>
              <a:gd name="T33" fmla="*/ 2147483647 h 62"/>
              <a:gd name="T34" fmla="*/ 0 w 80"/>
              <a:gd name="T35" fmla="*/ 2147483647 h 62"/>
              <a:gd name="T36" fmla="*/ 0 w 80"/>
              <a:gd name="T37" fmla="*/ 2147483647 h 62"/>
              <a:gd name="T38" fmla="*/ 0 w 80"/>
              <a:gd name="T39" fmla="*/ 2147483647 h 62"/>
              <a:gd name="T40" fmla="*/ 0 w 80"/>
              <a:gd name="T41" fmla="*/ 2147483647 h 62"/>
              <a:gd name="T42" fmla="*/ 0 w 80"/>
              <a:gd name="T43" fmla="*/ 2147483647 h 62"/>
              <a:gd name="T44" fmla="*/ 0 w 80"/>
              <a:gd name="T45" fmla="*/ 2147483647 h 62"/>
              <a:gd name="T46" fmla="*/ 0 w 80"/>
              <a:gd name="T47" fmla="*/ 2147483647 h 62"/>
              <a:gd name="T48" fmla="*/ 0 w 80"/>
              <a:gd name="T49" fmla="*/ 2147483647 h 62"/>
              <a:gd name="T50" fmla="*/ 2147483647 w 80"/>
              <a:gd name="T51" fmla="*/ 2147483647 h 62"/>
              <a:gd name="T52" fmla="*/ 2147483647 w 80"/>
              <a:gd name="T53" fmla="*/ 2147483647 h 62"/>
              <a:gd name="T54" fmla="*/ 2147483647 w 80"/>
              <a:gd name="T55" fmla="*/ 2147483647 h 62"/>
              <a:gd name="T56" fmla="*/ 2147483647 w 80"/>
              <a:gd name="T57" fmla="*/ 2147483647 h 62"/>
              <a:gd name="T58" fmla="*/ 2147483647 w 80"/>
              <a:gd name="T59" fmla="*/ 2147483647 h 62"/>
              <a:gd name="T60" fmla="*/ 2147483647 w 80"/>
              <a:gd name="T61" fmla="*/ 2147483647 h 62"/>
              <a:gd name="T62" fmla="*/ 2147483647 w 80"/>
              <a:gd name="T63" fmla="*/ 0 h 62"/>
              <a:gd name="T64" fmla="*/ 2147483647 w 80"/>
              <a:gd name="T65" fmla="*/ 0 h 62"/>
              <a:gd name="T66" fmla="*/ 2147483647 w 80"/>
              <a:gd name="T67" fmla="*/ 2147483647 h 62"/>
              <a:gd name="T68" fmla="*/ 2147483647 w 80"/>
              <a:gd name="T69" fmla="*/ 2147483647 h 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62"/>
              <a:gd name="T107" fmla="*/ 80 w 80"/>
              <a:gd name="T108" fmla="*/ 62 h 6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62">
                <a:moveTo>
                  <a:pt x="72" y="6"/>
                </a:moveTo>
                <a:lnTo>
                  <a:pt x="80" y="14"/>
                </a:lnTo>
                <a:lnTo>
                  <a:pt x="72" y="30"/>
                </a:lnTo>
                <a:lnTo>
                  <a:pt x="64" y="38"/>
                </a:lnTo>
                <a:lnTo>
                  <a:pt x="56" y="54"/>
                </a:lnTo>
                <a:lnTo>
                  <a:pt x="40" y="62"/>
                </a:lnTo>
                <a:lnTo>
                  <a:pt x="24" y="62"/>
                </a:lnTo>
                <a:lnTo>
                  <a:pt x="8" y="62"/>
                </a:lnTo>
                <a:lnTo>
                  <a:pt x="0" y="54"/>
                </a:lnTo>
                <a:lnTo>
                  <a:pt x="0" y="38"/>
                </a:lnTo>
                <a:lnTo>
                  <a:pt x="0" y="30"/>
                </a:lnTo>
                <a:lnTo>
                  <a:pt x="8" y="14"/>
                </a:lnTo>
                <a:lnTo>
                  <a:pt x="24" y="6"/>
                </a:lnTo>
                <a:lnTo>
                  <a:pt x="50" y="0"/>
                </a:lnTo>
                <a:lnTo>
                  <a:pt x="48" y="0"/>
                </a:lnTo>
                <a:lnTo>
                  <a:pt x="72" y="6"/>
                </a:lnTo>
                <a:close/>
              </a:path>
            </a:pathLst>
          </a:custGeom>
          <a:solidFill>
            <a:srgbClr val="F3C491"/>
          </a:solidFill>
          <a:ln w="6350"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67" name="Freeform 1115"/>
          <p:cNvSpPr>
            <a:spLocks/>
          </p:cNvSpPr>
          <p:nvPr/>
        </p:nvSpPr>
        <p:spPr bwMode="auto">
          <a:xfrm flipV="1">
            <a:off x="1463675" y="2800350"/>
            <a:ext cx="406400" cy="114300"/>
          </a:xfrm>
          <a:custGeom>
            <a:avLst/>
            <a:gdLst>
              <a:gd name="T0" fmla="*/ 0 w 256"/>
              <a:gd name="T1" fmla="*/ 0 h 72"/>
              <a:gd name="T2" fmla="*/ 0 w 256"/>
              <a:gd name="T3" fmla="*/ 0 h 72"/>
              <a:gd name="T4" fmla="*/ 0 w 256"/>
              <a:gd name="T5" fmla="*/ 0 h 72"/>
              <a:gd name="T6" fmla="*/ 2147483647 w 256"/>
              <a:gd name="T7" fmla="*/ 0 h 72"/>
              <a:gd name="T8" fmla="*/ 2147483647 w 256"/>
              <a:gd name="T9" fmla="*/ 0 h 72"/>
              <a:gd name="T10" fmla="*/ 2147483647 w 256"/>
              <a:gd name="T11" fmla="*/ 0 h 72"/>
              <a:gd name="T12" fmla="*/ 2147483647 w 256"/>
              <a:gd name="T13" fmla="*/ 0 h 72"/>
              <a:gd name="T14" fmla="*/ 2147483647 w 256"/>
              <a:gd name="T15" fmla="*/ 0 h 72"/>
              <a:gd name="T16" fmla="*/ 2147483647 w 256"/>
              <a:gd name="T17" fmla="*/ 2147483647 h 72"/>
              <a:gd name="T18" fmla="*/ 2147483647 w 256"/>
              <a:gd name="T19" fmla="*/ 2147483647 h 72"/>
              <a:gd name="T20" fmla="*/ 2147483647 w 256"/>
              <a:gd name="T21" fmla="*/ 2147483647 h 72"/>
              <a:gd name="T22" fmla="*/ 2147483647 w 256"/>
              <a:gd name="T23" fmla="*/ 2147483647 h 72"/>
              <a:gd name="T24" fmla="*/ 2147483647 w 256"/>
              <a:gd name="T25" fmla="*/ 2147483647 h 72"/>
              <a:gd name="T26" fmla="*/ 2147483647 w 256"/>
              <a:gd name="T27" fmla="*/ 2147483647 h 72"/>
              <a:gd name="T28" fmla="*/ 2147483647 w 256"/>
              <a:gd name="T29" fmla="*/ 2147483647 h 72"/>
              <a:gd name="T30" fmla="*/ 2147483647 w 256"/>
              <a:gd name="T31" fmla="*/ 2147483647 h 72"/>
              <a:gd name="T32" fmla="*/ 2147483647 w 256"/>
              <a:gd name="T33" fmla="*/ 2147483647 h 72"/>
              <a:gd name="T34" fmla="*/ 2147483647 w 256"/>
              <a:gd name="T35" fmla="*/ 2147483647 h 72"/>
              <a:gd name="T36" fmla="*/ 2147483647 w 256"/>
              <a:gd name="T37" fmla="*/ 2147483647 h 72"/>
              <a:gd name="T38" fmla="*/ 2147483647 w 256"/>
              <a:gd name="T39" fmla="*/ 2147483647 h 72"/>
              <a:gd name="T40" fmla="*/ 2147483647 w 256"/>
              <a:gd name="T41" fmla="*/ 2147483647 h 72"/>
              <a:gd name="T42" fmla="*/ 2147483647 w 256"/>
              <a:gd name="T43" fmla="*/ 2147483647 h 72"/>
              <a:gd name="T44" fmla="*/ 2147483647 w 256"/>
              <a:gd name="T45" fmla="*/ 2147483647 h 72"/>
              <a:gd name="T46" fmla="*/ 2147483647 w 256"/>
              <a:gd name="T47" fmla="*/ 2147483647 h 72"/>
              <a:gd name="T48" fmla="*/ 2147483647 w 256"/>
              <a:gd name="T49" fmla="*/ 2147483647 h 72"/>
              <a:gd name="T50" fmla="*/ 2147483647 w 256"/>
              <a:gd name="T51" fmla="*/ 2147483647 h 72"/>
              <a:gd name="T52" fmla="*/ 2147483647 w 256"/>
              <a:gd name="T53" fmla="*/ 2147483647 h 72"/>
              <a:gd name="T54" fmla="*/ 2147483647 w 256"/>
              <a:gd name="T55" fmla="*/ 2147483647 h 72"/>
              <a:gd name="T56" fmla="*/ 2147483647 w 256"/>
              <a:gd name="T57" fmla="*/ 2147483647 h 72"/>
              <a:gd name="T58" fmla="*/ 2147483647 w 256"/>
              <a:gd name="T59" fmla="*/ 2147483647 h 72"/>
              <a:gd name="T60" fmla="*/ 0 w 256"/>
              <a:gd name="T61" fmla="*/ 0 h 7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6"/>
              <a:gd name="T94" fmla="*/ 0 h 72"/>
              <a:gd name="T95" fmla="*/ 256 w 256"/>
              <a:gd name="T96" fmla="*/ 72 h 7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6" h="72">
                <a:moveTo>
                  <a:pt x="0" y="0"/>
                </a:moveTo>
                <a:lnTo>
                  <a:pt x="0" y="0"/>
                </a:lnTo>
                <a:lnTo>
                  <a:pt x="24" y="0"/>
                </a:lnTo>
                <a:lnTo>
                  <a:pt x="48" y="0"/>
                </a:lnTo>
                <a:lnTo>
                  <a:pt x="72" y="0"/>
                </a:lnTo>
                <a:lnTo>
                  <a:pt x="96" y="8"/>
                </a:lnTo>
                <a:lnTo>
                  <a:pt x="120" y="8"/>
                </a:lnTo>
                <a:lnTo>
                  <a:pt x="144" y="16"/>
                </a:lnTo>
                <a:lnTo>
                  <a:pt x="168" y="16"/>
                </a:lnTo>
                <a:lnTo>
                  <a:pt x="192" y="24"/>
                </a:lnTo>
                <a:lnTo>
                  <a:pt x="216" y="40"/>
                </a:lnTo>
                <a:lnTo>
                  <a:pt x="232" y="48"/>
                </a:lnTo>
                <a:lnTo>
                  <a:pt x="240" y="56"/>
                </a:lnTo>
                <a:lnTo>
                  <a:pt x="248" y="56"/>
                </a:lnTo>
                <a:lnTo>
                  <a:pt x="248" y="64"/>
                </a:lnTo>
                <a:lnTo>
                  <a:pt x="256" y="72"/>
                </a:lnTo>
                <a:lnTo>
                  <a:pt x="144" y="72"/>
                </a:lnTo>
                <a:lnTo>
                  <a:pt x="32" y="72"/>
                </a:lnTo>
                <a:lnTo>
                  <a:pt x="16" y="40"/>
                </a:lnTo>
                <a:lnTo>
                  <a:pt x="0" y="0"/>
                </a:lnTo>
                <a:close/>
              </a:path>
            </a:pathLst>
          </a:custGeom>
          <a:solidFill>
            <a:srgbClr val="F3C4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sp>
        <p:nvSpPr>
          <p:cNvPr id="16068" name="Freeform 1116"/>
          <p:cNvSpPr>
            <a:spLocks/>
          </p:cNvSpPr>
          <p:nvPr/>
        </p:nvSpPr>
        <p:spPr bwMode="auto">
          <a:xfrm>
            <a:off x="2197100" y="5773904"/>
            <a:ext cx="111125" cy="98425"/>
          </a:xfrm>
          <a:custGeom>
            <a:avLst/>
            <a:gdLst>
              <a:gd name="T0" fmla="*/ 2147483647 w 80"/>
              <a:gd name="T1" fmla="*/ 2147483647 h 72"/>
              <a:gd name="T2" fmla="*/ 2147483647 w 80"/>
              <a:gd name="T3" fmla="*/ 2147483647 h 72"/>
              <a:gd name="T4" fmla="*/ 2147483647 w 80"/>
              <a:gd name="T5" fmla="*/ 2147483647 h 72"/>
              <a:gd name="T6" fmla="*/ 2147483647 w 80"/>
              <a:gd name="T7" fmla="*/ 2147483647 h 72"/>
              <a:gd name="T8" fmla="*/ 2147483647 w 80"/>
              <a:gd name="T9" fmla="*/ 2147483647 h 72"/>
              <a:gd name="T10" fmla="*/ 2147483647 w 80"/>
              <a:gd name="T11" fmla="*/ 2147483647 h 72"/>
              <a:gd name="T12" fmla="*/ 2147483647 w 80"/>
              <a:gd name="T13" fmla="*/ 2147483647 h 72"/>
              <a:gd name="T14" fmla="*/ 2147483647 w 80"/>
              <a:gd name="T15" fmla="*/ 2147483647 h 72"/>
              <a:gd name="T16" fmla="*/ 2147483647 w 80"/>
              <a:gd name="T17" fmla="*/ 2147483647 h 72"/>
              <a:gd name="T18" fmla="*/ 0 w 80"/>
              <a:gd name="T19" fmla="*/ 2147483647 h 72"/>
              <a:gd name="T20" fmla="*/ 0 w 80"/>
              <a:gd name="T21" fmla="*/ 2147483647 h 72"/>
              <a:gd name="T22" fmla="*/ 0 w 80"/>
              <a:gd name="T23" fmla="*/ 2147483647 h 72"/>
              <a:gd name="T24" fmla="*/ 0 w 80"/>
              <a:gd name="T25" fmla="*/ 2147483647 h 72"/>
              <a:gd name="T26" fmla="*/ 2147483647 w 80"/>
              <a:gd name="T27" fmla="*/ 2147483647 h 72"/>
              <a:gd name="T28" fmla="*/ 2147483647 w 80"/>
              <a:gd name="T29" fmla="*/ 2147483647 h 72"/>
              <a:gd name="T30" fmla="*/ 2147483647 w 80"/>
              <a:gd name="T31" fmla="*/ 2147483647 h 72"/>
              <a:gd name="T32" fmla="*/ 2147483647 w 80"/>
              <a:gd name="T33" fmla="*/ 0 h 72"/>
              <a:gd name="T34" fmla="*/ 2147483647 w 80"/>
              <a:gd name="T35" fmla="*/ 2147483647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72" y="16"/>
                </a:moveTo>
                <a:lnTo>
                  <a:pt x="80" y="24"/>
                </a:lnTo>
                <a:lnTo>
                  <a:pt x="72" y="40"/>
                </a:lnTo>
                <a:lnTo>
                  <a:pt x="64" y="48"/>
                </a:lnTo>
                <a:lnTo>
                  <a:pt x="56" y="64"/>
                </a:lnTo>
                <a:lnTo>
                  <a:pt x="40" y="72"/>
                </a:lnTo>
                <a:lnTo>
                  <a:pt x="24" y="72"/>
                </a:lnTo>
                <a:lnTo>
                  <a:pt x="8" y="72"/>
                </a:lnTo>
                <a:lnTo>
                  <a:pt x="0" y="64"/>
                </a:lnTo>
                <a:lnTo>
                  <a:pt x="0" y="48"/>
                </a:lnTo>
                <a:lnTo>
                  <a:pt x="0" y="40"/>
                </a:lnTo>
                <a:lnTo>
                  <a:pt x="8" y="24"/>
                </a:lnTo>
                <a:lnTo>
                  <a:pt x="24" y="16"/>
                </a:lnTo>
                <a:lnTo>
                  <a:pt x="48" y="0"/>
                </a:lnTo>
                <a:lnTo>
                  <a:pt x="72" y="16"/>
                </a:lnTo>
                <a:close/>
              </a:path>
            </a:pathLst>
          </a:custGeom>
          <a:solidFill>
            <a:srgbClr val="FCC4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charset="0"/>
              <a:ea typeface="ＭＳ Ｐゴシック" pitchFamily="34" charset="-128"/>
              <a:cs typeface="+mn-cs"/>
            </a:endParaRPr>
          </a:p>
        </p:txBody>
      </p:sp>
      <p:grpSp>
        <p:nvGrpSpPr>
          <p:cNvPr id="36549" name="Group 1119"/>
          <p:cNvGrpSpPr>
            <a:grpSpLocks/>
          </p:cNvGrpSpPr>
          <p:nvPr/>
        </p:nvGrpSpPr>
        <p:grpSpPr bwMode="auto">
          <a:xfrm>
            <a:off x="4568825" y="2263779"/>
            <a:ext cx="684213" cy="3414713"/>
            <a:chOff x="212" y="1567"/>
            <a:chExt cx="931" cy="2151"/>
          </a:xfrm>
        </p:grpSpPr>
        <p:sp>
          <p:nvSpPr>
            <p:cNvPr id="16070" name="Rectangle 1120"/>
            <p:cNvSpPr>
              <a:spLocks noChangeArrowheads="1"/>
            </p:cNvSpPr>
            <p:nvPr/>
          </p:nvSpPr>
          <p:spPr bwMode="auto">
            <a:xfrm>
              <a:off x="212" y="1567"/>
              <a:ext cx="17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5087" tIns="31750" rIns="65087" bIns="31750">
              <a:spAutoFit/>
            </a:bodyPr>
            <a:lstStyle/>
            <a:p>
              <a:pPr marL="0" marR="0" lvl="0" indent="0" algn="l" defTabSz="447675"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Times" charset="0"/>
                <a:ea typeface="ＭＳ Ｐゴシック" pitchFamily="34" charset="-128"/>
                <a:cs typeface="+mn-cs"/>
              </a:endParaRPr>
            </a:p>
          </p:txBody>
        </p:sp>
        <p:sp>
          <p:nvSpPr>
            <p:cNvPr id="16071" name="Rectangle 1121"/>
            <p:cNvSpPr>
              <a:spLocks noChangeArrowheads="1"/>
            </p:cNvSpPr>
            <p:nvPr/>
          </p:nvSpPr>
          <p:spPr bwMode="auto">
            <a:xfrm>
              <a:off x="247" y="2553"/>
              <a:ext cx="89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5087" tIns="31750" rIns="65087" bIns="31750">
              <a:spAutoFit/>
            </a:bodyPr>
            <a:lstStyle/>
            <a:p>
              <a:pPr marL="0" marR="0" lvl="0" indent="0" algn="l" defTabSz="447675"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00"/>
                  </a:solidFill>
                  <a:effectLst/>
                  <a:uLnTx/>
                  <a:uFillTx/>
                  <a:latin typeface="Arial" pitchFamily="34" charset="0"/>
                  <a:ea typeface="ＭＳ Ｐゴシック" pitchFamily="34" charset="-128"/>
                  <a:cs typeface="+mn-cs"/>
                </a:rPr>
                <a:t>R6G</a:t>
              </a:r>
              <a:endParaRPr kumimoji="0" lang="en-US" sz="2000" b="1" i="0" u="none" strike="noStrike" kern="1200" cap="none" spc="0" normalizeH="0" baseline="0" noProof="0">
                <a:ln>
                  <a:noFill/>
                </a:ln>
                <a:solidFill>
                  <a:srgbClr val="FFFFFF"/>
                </a:solidFill>
                <a:effectLst/>
                <a:uLnTx/>
                <a:uFillTx/>
                <a:latin typeface="Times" charset="0"/>
                <a:ea typeface="ＭＳ Ｐゴシック" pitchFamily="34" charset="-128"/>
                <a:cs typeface="+mn-cs"/>
              </a:endParaRPr>
            </a:p>
          </p:txBody>
        </p:sp>
        <p:sp>
          <p:nvSpPr>
            <p:cNvPr id="16072" name="Rectangle 1122"/>
            <p:cNvSpPr>
              <a:spLocks noChangeArrowheads="1"/>
            </p:cNvSpPr>
            <p:nvPr/>
          </p:nvSpPr>
          <p:spPr bwMode="auto">
            <a:xfrm>
              <a:off x="279" y="3561"/>
              <a:ext cx="17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5087" tIns="31750" rIns="65087" bIns="31750">
              <a:spAutoFit/>
            </a:bodyPr>
            <a:lstStyle/>
            <a:p>
              <a:pPr marL="0" marR="0" lvl="0" indent="0" algn="l" defTabSz="447675"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Times" charset="0"/>
                <a:ea typeface="ＭＳ Ｐゴシック" pitchFamily="34" charset="-128"/>
                <a:cs typeface="+mn-cs"/>
              </a:endParaRPr>
            </a:p>
          </p:txBody>
        </p:sp>
      </p:grpSp>
      <p:sp>
        <p:nvSpPr>
          <p:cNvPr id="1121" name="Text Box 1099"/>
          <p:cNvSpPr txBox="1">
            <a:spLocks noChangeArrowheads="1"/>
          </p:cNvSpPr>
          <p:nvPr/>
        </p:nvSpPr>
        <p:spPr bwMode="auto">
          <a:xfrm>
            <a:off x="315580" y="3229809"/>
            <a:ext cx="22296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Times" charset="0"/>
              </a:defRPr>
            </a:lvl1pPr>
            <a:lvl2pPr marL="742950" indent="-285750">
              <a:defRPr>
                <a:solidFill>
                  <a:schemeClr val="tx1"/>
                </a:solidFill>
                <a:latin typeface="Times" charset="0"/>
              </a:defRPr>
            </a:lvl2pPr>
            <a:lvl3pPr marL="1143000" indent="-228600">
              <a:defRPr>
                <a:solidFill>
                  <a:schemeClr val="tx1"/>
                </a:solidFill>
                <a:latin typeface="Times" charset="0"/>
              </a:defRPr>
            </a:lvl3pPr>
            <a:lvl4pPr marL="1600200" indent="-228600">
              <a:defRPr>
                <a:solidFill>
                  <a:schemeClr val="tx1"/>
                </a:solidFill>
                <a:latin typeface="Times" charset="0"/>
              </a:defRPr>
            </a:lvl4pPr>
            <a:lvl5pPr marL="2057400" indent="-228600">
              <a:defRPr>
                <a:solidFill>
                  <a:schemeClr val="tx1"/>
                </a:solidFill>
                <a:latin typeface="Times" charset="0"/>
              </a:defRPr>
            </a:lvl5pPr>
            <a:lvl6pPr marL="2514600" indent="-228600" eaLnBrk="0" fontAlgn="base" hangingPunct="0">
              <a:spcBef>
                <a:spcPct val="0"/>
              </a:spcBef>
              <a:spcAft>
                <a:spcPct val="0"/>
              </a:spcAft>
              <a:defRPr>
                <a:solidFill>
                  <a:schemeClr val="tx1"/>
                </a:solidFill>
                <a:latin typeface="Times" charset="0"/>
              </a:defRPr>
            </a:lvl6pPr>
            <a:lvl7pPr marL="2971800" indent="-228600" eaLnBrk="0" fontAlgn="base" hangingPunct="0">
              <a:spcBef>
                <a:spcPct val="0"/>
              </a:spcBef>
              <a:spcAft>
                <a:spcPct val="0"/>
              </a:spcAft>
              <a:defRPr>
                <a:solidFill>
                  <a:schemeClr val="tx1"/>
                </a:solidFill>
                <a:latin typeface="Times" charset="0"/>
              </a:defRPr>
            </a:lvl7pPr>
            <a:lvl8pPr marL="3429000" indent="-228600" eaLnBrk="0" fontAlgn="base" hangingPunct="0">
              <a:spcBef>
                <a:spcPct val="0"/>
              </a:spcBef>
              <a:spcAft>
                <a:spcPct val="0"/>
              </a:spcAft>
              <a:defRPr>
                <a:solidFill>
                  <a:schemeClr val="tx1"/>
                </a:solidFill>
                <a:latin typeface="Times" charset="0"/>
              </a:defRPr>
            </a:lvl8pPr>
            <a:lvl9pPr marL="3886200" indent="-228600" eaLnBrk="0" fontAlgn="base" hangingPunct="0">
              <a:spcBef>
                <a:spcPct val="0"/>
              </a:spcBef>
              <a:spcAft>
                <a:spcPct val="0"/>
              </a:spcAft>
              <a:defRPr>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pitchFamily="34" charset="0"/>
                <a:ea typeface="ＭＳ Ｐゴシック" pitchFamily="34" charset="-128"/>
                <a:cs typeface="+mn-cs"/>
              </a:rPr>
              <a:t>129 Mice</a:t>
            </a:r>
            <a:endParaRPr kumimoji="0" lang="en-US" sz="1600" b="1" i="0" u="none" strike="noStrike" kern="1200" cap="none" spc="0" normalizeH="0" baseline="0" noProof="0" dirty="0" smtClean="0">
              <a:ln>
                <a:noFill/>
              </a:ln>
              <a:solidFill>
                <a:srgbClr val="FFFFFF"/>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286329064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124504" y="3336059"/>
            <a:ext cx="7484419" cy="9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Char char="•"/>
              <a:defRPr sz="3200" b="1">
                <a:solidFill>
                  <a:schemeClr val="bg1"/>
                </a:solidFill>
                <a:latin typeface="Arial" charset="0"/>
                <a:ea typeface="ＭＳ Ｐゴシック" pitchFamily="34" charset="-128"/>
              </a:defRPr>
            </a:lvl1pPr>
            <a:lvl2pPr marL="742950" indent="-285750" defTabSz="457200">
              <a:spcBef>
                <a:spcPct val="20000"/>
              </a:spcBef>
              <a:buChar char="–"/>
              <a:defRPr sz="2800" b="1">
                <a:solidFill>
                  <a:schemeClr val="bg1"/>
                </a:solidFill>
                <a:latin typeface="Arial" charset="0"/>
                <a:ea typeface="ＭＳ Ｐゴシック" pitchFamily="34" charset="-128"/>
              </a:defRPr>
            </a:lvl2pPr>
            <a:lvl3pPr marL="1143000" indent="-228600" defTabSz="457200">
              <a:spcBef>
                <a:spcPct val="20000"/>
              </a:spcBef>
              <a:buChar char="•"/>
              <a:defRPr sz="2400" b="1">
                <a:solidFill>
                  <a:schemeClr val="bg1"/>
                </a:solidFill>
                <a:latin typeface="Arial" charset="0"/>
                <a:ea typeface="ＭＳ Ｐゴシック" pitchFamily="34" charset="-128"/>
              </a:defRPr>
            </a:lvl3pPr>
            <a:lvl4pPr marL="1600200" indent="-228600" defTabSz="457200">
              <a:spcBef>
                <a:spcPct val="20000"/>
              </a:spcBef>
              <a:buChar char="–"/>
              <a:defRPr sz="2000" b="1">
                <a:solidFill>
                  <a:schemeClr val="bg1"/>
                </a:solidFill>
                <a:latin typeface="Arial" charset="0"/>
                <a:ea typeface="ＭＳ Ｐゴシック" pitchFamily="34" charset="-128"/>
              </a:defRPr>
            </a:lvl4pPr>
            <a:lvl5pPr marL="2057400" indent="-228600" defTabSz="457200">
              <a:spcBef>
                <a:spcPct val="20000"/>
              </a:spcBef>
              <a:buChar char="»"/>
              <a:defRPr sz="2000" b="1">
                <a:solidFill>
                  <a:schemeClr val="bg1"/>
                </a:solidFill>
                <a:latin typeface="Arial" charset="0"/>
                <a:ea typeface="ＭＳ Ｐゴシック" pitchFamily="34" charset="-128"/>
              </a:defRPr>
            </a:lvl5pPr>
            <a:lvl6pPr marL="2514600" indent="-228600" defTabSz="4572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defTabSz="4572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defTabSz="4572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defTabSz="4572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00099"/>
                </a:solidFill>
                <a:effectLst/>
                <a:uLnTx/>
                <a:uFillTx/>
                <a:latin typeface="Arial" charset="0"/>
                <a:ea typeface="ＭＳ Ｐゴシック" pitchFamily="34" charset="-128"/>
                <a:cs typeface="+mn-cs"/>
              </a:rPr>
              <a:t>THE </a:t>
            </a:r>
            <a:r>
              <a:rPr kumimoji="0" lang="en-US" altLang="en-US" sz="1800" b="1" i="1" u="none" strike="noStrike" kern="1200" cap="none" spc="0" normalizeH="0" baseline="0" noProof="0" dirty="0" smtClean="0">
                <a:ln>
                  <a:noFill/>
                </a:ln>
                <a:solidFill>
                  <a:srgbClr val="000099"/>
                </a:solidFill>
                <a:effectLst/>
                <a:uLnTx/>
                <a:uFillTx/>
                <a:latin typeface="Arial" charset="0"/>
                <a:ea typeface="ＭＳ Ｐゴシック" pitchFamily="34" charset="-128"/>
                <a:cs typeface="+mn-cs"/>
              </a:rPr>
              <a:t>ND6 </a:t>
            </a:r>
            <a:r>
              <a:rPr kumimoji="0" lang="en-US" altLang="en-US" sz="1800" b="1" i="0" u="none" strike="noStrike" kern="1200" cap="none" spc="0" normalizeH="0" baseline="0" noProof="0" dirty="0">
                <a:ln>
                  <a:noFill/>
                </a:ln>
                <a:solidFill>
                  <a:srgbClr val="000099"/>
                </a:solidFill>
                <a:effectLst/>
                <a:uLnTx/>
                <a:uFillTx/>
                <a:latin typeface="Arial" charset="0"/>
                <a:ea typeface="ＭＳ Ｐゴシック" pitchFamily="34" charset="-128"/>
                <a:cs typeface="+mn-cs"/>
              </a:rPr>
              <a:t>P25L </a:t>
            </a:r>
            <a:r>
              <a:rPr kumimoji="0" lang="en-US" altLang="en-US" sz="1800" b="1" i="0" u="none" strike="noStrike" kern="1200" cap="none" spc="0" normalizeH="0" baseline="0" noProof="0" dirty="0" err="1" smtClean="0">
                <a:ln>
                  <a:noFill/>
                </a:ln>
                <a:solidFill>
                  <a:srgbClr val="000099"/>
                </a:solidFill>
                <a:effectLst/>
                <a:uLnTx/>
                <a:uFillTx/>
                <a:latin typeface="Arial" charset="0"/>
                <a:ea typeface="ＭＳ Ｐゴシック" pitchFamily="34" charset="-128"/>
                <a:cs typeface="+mn-cs"/>
              </a:rPr>
              <a:t>mtDNA</a:t>
            </a:r>
            <a:r>
              <a:rPr kumimoji="0" lang="en-US" altLang="en-US" sz="1800" b="1" i="0" u="none" strike="noStrike" kern="1200" cap="none" spc="0" normalizeH="0" baseline="0" noProof="0" dirty="0" smtClean="0">
                <a:ln>
                  <a:noFill/>
                </a:ln>
                <a:solidFill>
                  <a:srgbClr val="000099"/>
                </a:solidFill>
                <a:effectLst/>
                <a:uLnTx/>
                <a:uFillTx/>
                <a:latin typeface="Arial" charset="0"/>
                <a:ea typeface="ＭＳ Ｐゴシック" pitchFamily="34" charset="-128"/>
                <a:cs typeface="+mn-cs"/>
              </a:rPr>
              <a:t> MUTATION CAUSES A PARTIAL COMPLEX I DEFECT, INCREASED ROS &amp; NEUROLOGICAL DISEASE.</a:t>
            </a:r>
            <a:endParaRPr kumimoji="0" lang="en-US" altLang="en-US" sz="1800" b="1" i="0" u="none" strike="noStrike" kern="1200" cap="none" spc="0" normalizeH="0" baseline="0" noProof="0" dirty="0">
              <a:ln>
                <a:noFill/>
              </a:ln>
              <a:solidFill>
                <a:srgbClr val="000099"/>
              </a:solidFill>
              <a:effectLst/>
              <a:uLnTx/>
              <a:uFillTx/>
              <a:latin typeface="Arial" charset="0"/>
              <a:ea typeface="ＭＳ Ｐゴシック" pitchFamily="34" charset="-128"/>
              <a:cs typeface="+mn-cs"/>
            </a:endParaRPr>
          </a:p>
        </p:txBody>
      </p:sp>
      <p:pic>
        <p:nvPicPr>
          <p:cNvPr id="5" name="Picture 3" descr="ND6 EM axons.png"/>
          <p:cNvPicPr>
            <a:picLocks noChangeAspect="1"/>
          </p:cNvPicPr>
          <p:nvPr/>
        </p:nvPicPr>
        <p:blipFill rotWithShape="1">
          <a:blip r:embed="rId4">
            <a:extLst>
              <a:ext uri="{28A0092B-C50C-407E-A947-70E740481C1C}">
                <a14:useLocalDpi xmlns:a14="http://schemas.microsoft.com/office/drawing/2010/main" val="0"/>
              </a:ext>
            </a:extLst>
          </a:blip>
          <a:srcRect l="1079" t="7694" r="49850" b="-2192"/>
          <a:stretch/>
        </p:blipFill>
        <p:spPr bwMode="auto">
          <a:xfrm rot="5400000">
            <a:off x="5645810" y="4704413"/>
            <a:ext cx="2460729" cy="161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ND6 EM axons.png"/>
          <p:cNvPicPr>
            <a:picLocks noChangeAspect="1"/>
          </p:cNvPicPr>
          <p:nvPr/>
        </p:nvPicPr>
        <p:blipFill rotWithShape="1">
          <a:blip r:embed="rId4">
            <a:extLst>
              <a:ext uri="{28A0092B-C50C-407E-A947-70E740481C1C}">
                <a14:useLocalDpi xmlns:a14="http://schemas.microsoft.com/office/drawing/2010/main" val="0"/>
              </a:ext>
            </a:extLst>
          </a:blip>
          <a:srcRect l="50192" t="2393" r="415" b="3109"/>
          <a:stretch/>
        </p:blipFill>
        <p:spPr bwMode="auto">
          <a:xfrm rot="5400000">
            <a:off x="7340776" y="4626580"/>
            <a:ext cx="2426559" cy="1585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5"/>
          <a:srcRect r="68156" b="9160"/>
          <a:stretch/>
        </p:blipFill>
        <p:spPr>
          <a:xfrm>
            <a:off x="587578" y="4183619"/>
            <a:ext cx="1543331" cy="2726887"/>
          </a:xfrm>
          <a:prstGeom prst="rect">
            <a:avLst/>
          </a:prstGeom>
        </p:spPr>
      </p:pic>
      <p:pic>
        <p:nvPicPr>
          <p:cNvPr id="8" name="Picture 7"/>
          <p:cNvPicPr>
            <a:picLocks noChangeAspect="1"/>
          </p:cNvPicPr>
          <p:nvPr/>
        </p:nvPicPr>
        <p:blipFill rotWithShape="1">
          <a:blip r:embed="rId5"/>
          <a:srcRect l="71958" t="4741" r="5714" b="67328"/>
          <a:stretch/>
        </p:blipFill>
        <p:spPr>
          <a:xfrm>
            <a:off x="1987587" y="4117816"/>
            <a:ext cx="1180225" cy="914400"/>
          </a:xfrm>
          <a:prstGeom prst="rect">
            <a:avLst/>
          </a:prstGeom>
        </p:spPr>
      </p:pic>
      <p:pic>
        <p:nvPicPr>
          <p:cNvPr id="9" name="Picture 8"/>
          <p:cNvPicPr>
            <a:picLocks noChangeAspect="1"/>
          </p:cNvPicPr>
          <p:nvPr/>
        </p:nvPicPr>
        <p:blipFill rotWithShape="1">
          <a:blip r:embed="rId6"/>
          <a:srcRect l="46939"/>
          <a:stretch/>
        </p:blipFill>
        <p:spPr>
          <a:xfrm>
            <a:off x="3491222" y="4118517"/>
            <a:ext cx="2537794" cy="2639892"/>
          </a:xfrm>
          <a:prstGeom prst="rect">
            <a:avLst/>
          </a:prstGeom>
        </p:spPr>
      </p:pic>
      <p:pic>
        <p:nvPicPr>
          <p:cNvPr id="10"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730" t="292" r="-730" b="59855"/>
          <a:stretch/>
        </p:blipFill>
        <p:spPr bwMode="auto">
          <a:xfrm>
            <a:off x="-210580" y="993920"/>
            <a:ext cx="4140196" cy="206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28035"/>
          <a:stretch/>
        </p:blipFill>
        <p:spPr bwMode="auto">
          <a:xfrm>
            <a:off x="4072097" y="811454"/>
            <a:ext cx="3249630" cy="261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Object 1"/>
          <p:cNvGraphicFramePr>
            <a:graphicFrameLocks noChangeAspect="1"/>
          </p:cNvGraphicFramePr>
          <p:nvPr>
            <p:extLst/>
          </p:nvPr>
        </p:nvGraphicFramePr>
        <p:xfrm>
          <a:off x="7528486" y="358599"/>
          <a:ext cx="2790596" cy="1892349"/>
        </p:xfrm>
        <a:graphic>
          <a:graphicData uri="http://schemas.openxmlformats.org/presentationml/2006/ole">
            <mc:AlternateContent xmlns:mc="http://schemas.openxmlformats.org/markup-compatibility/2006">
              <mc:Choice xmlns:v="urn:schemas-microsoft-com:vml" Requires="v">
                <p:oleObj spid="_x0000_s163866" name="Prism 5" r:id="rId9" imgW="3813120" imgH="2907720" progId="Prism5.Document">
                  <p:embed/>
                </p:oleObj>
              </mc:Choice>
              <mc:Fallback>
                <p:oleObj name="Prism 5" r:id="rId9" imgW="3813120" imgH="2907720" progId="Prism5.Document">
                  <p:embed/>
                  <p:pic>
                    <p:nvPicPr>
                      <p:cNvPr id="12"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8486" y="358599"/>
                        <a:ext cx="2790596" cy="1892349"/>
                      </a:xfrm>
                      <a:prstGeom prst="rect">
                        <a:avLst/>
                      </a:prstGeom>
                      <a:solidFill>
                        <a:schemeClr val="bg1"/>
                      </a:solidFill>
                      <a:ln>
                        <a:noFill/>
                      </a:ln>
                      <a:extLst/>
                    </p:spPr>
                  </p:pic>
                </p:oleObj>
              </mc:Fallback>
            </mc:AlternateContent>
          </a:graphicData>
        </a:graphic>
      </p:graphicFrame>
      <p:graphicFrame>
        <p:nvGraphicFramePr>
          <p:cNvPr id="13" name="Object 2"/>
          <p:cNvGraphicFramePr>
            <a:graphicFrameLocks noChangeAspect="1"/>
          </p:cNvGraphicFramePr>
          <p:nvPr>
            <p:extLst/>
          </p:nvPr>
        </p:nvGraphicFramePr>
        <p:xfrm>
          <a:off x="7528486" y="2075749"/>
          <a:ext cx="3022217" cy="2068674"/>
        </p:xfrm>
        <a:graphic>
          <a:graphicData uri="http://schemas.openxmlformats.org/presentationml/2006/ole">
            <mc:AlternateContent xmlns:mc="http://schemas.openxmlformats.org/markup-compatibility/2006">
              <mc:Choice xmlns:v="urn:schemas-microsoft-com:vml" Requires="v">
                <p:oleObj spid="_x0000_s163867" name="Prism 5" r:id="rId11" imgW="3776760" imgH="2907720" progId="Prism5.Document">
                  <p:embed/>
                </p:oleObj>
              </mc:Choice>
              <mc:Fallback>
                <p:oleObj name="Prism 5" r:id="rId11" imgW="3776760" imgH="2907720" progId="Prism5.Document">
                  <p:embed/>
                  <p:pic>
                    <p:nvPicPr>
                      <p:cNvPr id="13" name="Object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28486" y="2075749"/>
                        <a:ext cx="3022217" cy="2068674"/>
                      </a:xfrm>
                      <a:prstGeom prst="rect">
                        <a:avLst/>
                      </a:prstGeom>
                      <a:solidFill>
                        <a:schemeClr val="bg1"/>
                      </a:solidFill>
                      <a:ln>
                        <a:noFill/>
                      </a:ln>
                      <a:extLst/>
                    </p:spPr>
                  </p:pic>
                </p:oleObj>
              </mc:Fallback>
            </mc:AlternateContent>
          </a:graphicData>
        </a:graphic>
      </p:graphicFrame>
      <p:sp>
        <p:nvSpPr>
          <p:cNvPr id="14" name="Text Box 8"/>
          <p:cNvSpPr txBox="1">
            <a:spLocks noGrp="1" noChangeArrowheads="1"/>
          </p:cNvSpPr>
          <p:nvPr>
            <p:ph type="title"/>
          </p:nvPr>
        </p:nvSpPr>
        <p:spPr bwMode="auto">
          <a:xfrm>
            <a:off x="24122" y="90351"/>
            <a:ext cx="91198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charset="0"/>
              </a:defRPr>
            </a:lvl1pPr>
            <a:lvl2pPr marL="742950" indent="-285750">
              <a:defRPr>
                <a:solidFill>
                  <a:schemeClr val="tx1"/>
                </a:solidFill>
                <a:latin typeface="Times" charset="0"/>
              </a:defRPr>
            </a:lvl2pPr>
            <a:lvl3pPr marL="1143000" indent="-228600">
              <a:defRPr>
                <a:solidFill>
                  <a:schemeClr val="tx1"/>
                </a:solidFill>
                <a:latin typeface="Times" charset="0"/>
              </a:defRPr>
            </a:lvl3pPr>
            <a:lvl4pPr marL="1600200" indent="-228600">
              <a:defRPr>
                <a:solidFill>
                  <a:schemeClr val="tx1"/>
                </a:solidFill>
                <a:latin typeface="Times" charset="0"/>
              </a:defRPr>
            </a:lvl4pPr>
            <a:lvl5pPr marL="2057400" indent="-228600">
              <a:defRPr>
                <a:solidFill>
                  <a:schemeClr val="tx1"/>
                </a:solidFill>
                <a:latin typeface="Times" charset="0"/>
              </a:defRPr>
            </a:lvl5pPr>
            <a:lvl6pPr marL="2514600" indent="-228600" eaLnBrk="0" fontAlgn="base" hangingPunct="0">
              <a:spcBef>
                <a:spcPct val="0"/>
              </a:spcBef>
              <a:spcAft>
                <a:spcPct val="0"/>
              </a:spcAft>
              <a:defRPr>
                <a:solidFill>
                  <a:schemeClr val="tx1"/>
                </a:solidFill>
                <a:latin typeface="Times" charset="0"/>
              </a:defRPr>
            </a:lvl6pPr>
            <a:lvl7pPr marL="2971800" indent="-228600" eaLnBrk="0" fontAlgn="base" hangingPunct="0">
              <a:spcBef>
                <a:spcPct val="0"/>
              </a:spcBef>
              <a:spcAft>
                <a:spcPct val="0"/>
              </a:spcAft>
              <a:defRPr>
                <a:solidFill>
                  <a:schemeClr val="tx1"/>
                </a:solidFill>
                <a:latin typeface="Times" charset="0"/>
              </a:defRPr>
            </a:lvl7pPr>
            <a:lvl8pPr marL="3429000" indent="-228600" eaLnBrk="0" fontAlgn="base" hangingPunct="0">
              <a:spcBef>
                <a:spcPct val="0"/>
              </a:spcBef>
              <a:spcAft>
                <a:spcPct val="0"/>
              </a:spcAft>
              <a:defRPr>
                <a:solidFill>
                  <a:schemeClr val="tx1"/>
                </a:solidFill>
                <a:latin typeface="Times" charset="0"/>
              </a:defRPr>
            </a:lvl8pPr>
            <a:lvl9pPr marL="3886200" indent="-228600" eaLnBrk="0" fontAlgn="base" hangingPunct="0">
              <a:spcBef>
                <a:spcPct val="0"/>
              </a:spcBef>
              <a:spcAft>
                <a:spcPct val="0"/>
              </a:spcAft>
              <a:defRPr>
                <a:solidFill>
                  <a:schemeClr val="tx1"/>
                </a:solidFill>
                <a:latin typeface="Times" charset="0"/>
              </a:defRPr>
            </a:lvl9pPr>
          </a:lstStyle>
          <a:p>
            <a:pPr algn="ctr">
              <a:spcBef>
                <a:spcPct val="50000"/>
              </a:spcBef>
              <a:defRPr/>
            </a:pPr>
            <a:r>
              <a:rPr lang="en-US" sz="1800" b="1" dirty="0" smtClean="0">
                <a:solidFill>
                  <a:srgbClr val="000099"/>
                </a:solidFill>
                <a:latin typeface="Arial" pitchFamily="34" charset="0"/>
                <a:ea typeface="+mn-ea"/>
              </a:rPr>
              <a:t>THE </a:t>
            </a:r>
            <a:r>
              <a:rPr lang="en-US" sz="1800" b="1" i="1" dirty="0" smtClean="0">
                <a:solidFill>
                  <a:srgbClr val="000099"/>
                </a:solidFill>
                <a:latin typeface="Arial" pitchFamily="34" charset="0"/>
                <a:ea typeface="+mn-ea"/>
              </a:rPr>
              <a:t>COI</a:t>
            </a:r>
            <a:r>
              <a:rPr lang="en-US" sz="1800" b="1" dirty="0" smtClean="0">
                <a:solidFill>
                  <a:srgbClr val="000099"/>
                </a:solidFill>
                <a:latin typeface="Arial" pitchFamily="34" charset="0"/>
                <a:ea typeface="+mn-ea"/>
              </a:rPr>
              <a:t> V421A </a:t>
            </a:r>
            <a:r>
              <a:rPr lang="en-US" sz="1800" b="1" dirty="0" err="1" smtClean="0">
                <a:solidFill>
                  <a:srgbClr val="000099"/>
                </a:solidFill>
                <a:latin typeface="Arial" pitchFamily="34" charset="0"/>
                <a:ea typeface="+mn-ea"/>
              </a:rPr>
              <a:t>mtDNA</a:t>
            </a:r>
            <a:r>
              <a:rPr lang="en-US" sz="1800" b="1" dirty="0" smtClean="0">
                <a:solidFill>
                  <a:srgbClr val="000099"/>
                </a:solidFill>
                <a:latin typeface="Arial" pitchFamily="34" charset="0"/>
                <a:ea typeface="+mn-ea"/>
              </a:rPr>
              <a:t> MUTATION CAUSES A PARTIAL COMPLEX IV DEFECT, CARDIOMYOPATHY, MYOPATHY &amp; TYPE 2 DIABETES.</a:t>
            </a:r>
          </a:p>
        </p:txBody>
      </p:sp>
      <p:sp>
        <p:nvSpPr>
          <p:cNvPr id="2" name="TextBox 1"/>
          <p:cNvSpPr txBox="1"/>
          <p:nvPr/>
        </p:nvSpPr>
        <p:spPr>
          <a:xfrm>
            <a:off x="2148625" y="5180508"/>
            <a:ext cx="1245904"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C00000"/>
                </a:solidFill>
                <a:effectLst/>
                <a:uLnTx/>
                <a:uFillTx/>
                <a:latin typeface="Arial"/>
                <a:ea typeface="ＭＳ Ｐゴシック" pitchFamily="34" charset="-128"/>
                <a:cs typeface="+mn-cs"/>
              </a:rPr>
              <a:t>ABSENCE OF RET (Succinate + High </a:t>
            </a:r>
            <a:r>
              <a:rPr kumimoji="0" lang="el-GR" sz="1400" b="1" i="0" u="none" strike="noStrike" kern="1200" cap="none" spc="0" normalizeH="0" baseline="0" noProof="0" dirty="0" smtClean="0">
                <a:ln>
                  <a:noFill/>
                </a:ln>
                <a:solidFill>
                  <a:srgbClr val="C00000"/>
                </a:solidFill>
                <a:effectLst/>
                <a:uLnTx/>
                <a:uFillTx/>
                <a:latin typeface="Arial"/>
                <a:ea typeface="ＭＳ Ｐゴシック" pitchFamily="34" charset="-128"/>
                <a:cs typeface="+mn-cs"/>
              </a:rPr>
              <a:t>ΔΨ</a:t>
            </a:r>
            <a:r>
              <a:rPr kumimoji="0" lang="en-US" sz="1400" b="1" i="0" u="none" strike="noStrike" kern="1200" cap="none" spc="0" normalizeH="0" baseline="0" noProof="0" dirty="0" smtClean="0">
                <a:ln>
                  <a:noFill/>
                </a:ln>
                <a:solidFill>
                  <a:srgbClr val="C00000"/>
                </a:solidFill>
                <a:effectLst/>
                <a:uLnTx/>
                <a:uFillTx/>
                <a:latin typeface="Arial"/>
                <a:ea typeface="ＭＳ Ｐゴシック" pitchFamily="34" charset="-128"/>
                <a:cs typeface="+mn-cs"/>
              </a:rPr>
              <a:t>)</a:t>
            </a:r>
            <a:endParaRPr kumimoji="0" lang="en-US" sz="1400" b="1" i="0" u="none" strike="noStrike" kern="1200" cap="none" spc="0" normalizeH="0" baseline="0" noProof="0" dirty="0">
              <a:ln>
                <a:noFill/>
              </a:ln>
              <a:solidFill>
                <a:srgbClr val="C00000"/>
              </a:solidFill>
              <a:effectLst/>
              <a:uLnTx/>
              <a:uFillTx/>
              <a:latin typeface="Arial"/>
              <a:ea typeface="ＭＳ Ｐゴシック" pitchFamily="34" charset="-128"/>
              <a:cs typeface="+mn-cs"/>
            </a:endParaRPr>
          </a:p>
        </p:txBody>
      </p:sp>
      <p:cxnSp>
        <p:nvCxnSpPr>
          <p:cNvPr id="15" name="Straight Arrow Connector 14"/>
          <p:cNvCxnSpPr/>
          <p:nvPr/>
        </p:nvCxnSpPr>
        <p:spPr bwMode="auto">
          <a:xfrm>
            <a:off x="3297836" y="5419164"/>
            <a:ext cx="884420" cy="255702"/>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2835325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961538" name="Text Box 2"/>
          <p:cNvSpPr txBox="1">
            <a:spLocks noChangeArrowheads="1"/>
          </p:cNvSpPr>
          <p:nvPr/>
        </p:nvSpPr>
        <p:spPr bwMode="auto">
          <a:xfrm>
            <a:off x="0" y="4254500"/>
            <a:ext cx="10287000" cy="86201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charset="0"/>
                <a:ea typeface="ＭＳ Ｐゴシック" pitchFamily="34" charset="-128"/>
                <a:cs typeface="+mn-cs"/>
              </a:rPr>
              <a:t>91 “129” </a:t>
            </a:r>
            <a:r>
              <a:rPr kumimoji="0" lang="en-US" sz="2000" b="1" i="0" u="none" strike="noStrike" kern="1200" cap="none" spc="0" normalizeH="0" baseline="0" noProof="0" dirty="0" err="1">
                <a:ln>
                  <a:noFill/>
                </a:ln>
                <a:solidFill>
                  <a:srgbClr val="FAFD00"/>
                </a:solidFill>
                <a:effectLst>
                  <a:outerShdw blurRad="38100" dist="38100" dir="2700000" algn="tl">
                    <a:srgbClr val="000000"/>
                  </a:outerShdw>
                </a:effectLst>
                <a:uLnTx/>
                <a:uFillTx/>
                <a:latin typeface="Arial" charset="0"/>
                <a:ea typeface="ＭＳ Ｐゴシック" pitchFamily="34" charset="-128"/>
                <a:cs typeface="+mn-cs"/>
              </a:rPr>
              <a:t>vs</a:t>
            </a:r>
            <a:r>
              <a:rPr kumimoji="0" lang="en-US" sz="20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charset="0"/>
                <a:ea typeface="ＭＳ Ｐゴシック" pitchFamily="34" charset="-128"/>
                <a:cs typeface="+mn-cs"/>
              </a:rPr>
              <a:t> “NZB” </a:t>
            </a:r>
            <a:r>
              <a:rPr kumimoji="0" lang="en-US" sz="2000" b="1" i="0" u="none" strike="noStrike" kern="1200" cap="none" spc="0" normalizeH="0" baseline="0" noProof="0" dirty="0" err="1">
                <a:ln>
                  <a:noFill/>
                </a:ln>
                <a:solidFill>
                  <a:srgbClr val="FAFD00"/>
                </a:solidFill>
                <a:effectLst>
                  <a:outerShdw blurRad="38100" dist="38100" dir="2700000" algn="tl">
                    <a:srgbClr val="000000"/>
                  </a:outerShdw>
                </a:effectLst>
                <a:uLnTx/>
                <a:uFillTx/>
                <a:latin typeface="Arial" charset="0"/>
                <a:ea typeface="ＭＳ Ｐゴシック" pitchFamily="34" charset="-128"/>
                <a:cs typeface="+mn-cs"/>
              </a:rPr>
              <a:t>mtDNAs</a:t>
            </a:r>
            <a:r>
              <a:rPr kumimoji="0" lang="en-US" sz="20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charset="0"/>
                <a:ea typeface="ＭＳ Ｐゴシック" pitchFamily="34" charset="-128"/>
                <a:cs typeface="+mn-cs"/>
              </a:rPr>
              <a:t> differences: </a:t>
            </a:r>
            <a:r>
              <a:rPr kumimoji="0" lang="en-US" sz="2000" b="1" i="0" u="none" strike="noStrike" kern="1200" cap="none" spc="0" normalizeH="0" baseline="0" noProof="0" dirty="0">
                <a:ln>
                  <a:noFill/>
                </a:ln>
                <a:solidFill>
                  <a:srgbClr val="FFFF00"/>
                </a:solidFill>
                <a:effectLst/>
                <a:uLnTx/>
                <a:uFillTx/>
                <a:latin typeface="Arial" pitchFamily="34" charset="0"/>
                <a:ea typeface="ＭＳ Ｐゴシック" pitchFamily="34" charset="-128"/>
                <a:cs typeface="Arial" pitchFamily="34" charset="0"/>
              </a:rPr>
              <a:t>15 </a:t>
            </a:r>
            <a:r>
              <a:rPr kumimoji="0" lang="en-US" sz="2000" b="1" i="0" u="none" strike="noStrike" kern="1200" cap="none" spc="0" normalizeH="0" baseline="0" noProof="0" dirty="0" err="1">
                <a:ln>
                  <a:noFill/>
                </a:ln>
                <a:solidFill>
                  <a:srgbClr val="FFFF00"/>
                </a:solidFill>
                <a:effectLst/>
                <a:uLnTx/>
                <a:uFillTx/>
                <a:latin typeface="Arial" pitchFamily="34" charset="0"/>
                <a:ea typeface="ＭＳ Ｐゴシック" pitchFamily="34" charset="-128"/>
                <a:cs typeface="Arial" pitchFamily="34" charset="0"/>
              </a:rPr>
              <a:t>aa</a:t>
            </a:r>
            <a:r>
              <a:rPr kumimoji="0" lang="el-GR" sz="2000" b="1" i="0" u="none" strike="noStrike" kern="1200" cap="none" spc="0" normalizeH="0" baseline="0" noProof="0" dirty="0">
                <a:ln>
                  <a:noFill/>
                </a:ln>
                <a:solidFill>
                  <a:srgbClr val="FFFF00"/>
                </a:solidFill>
                <a:effectLst/>
                <a:uLnTx/>
                <a:uFillTx/>
                <a:latin typeface="Arial" pitchFamily="34" charset="0"/>
                <a:ea typeface="ＭＳ Ｐゴシック" pitchFamily="34" charset="-128"/>
                <a:cs typeface="Arial" pitchFamily="34" charset="0"/>
              </a:rPr>
              <a:t>Δ</a:t>
            </a:r>
            <a:r>
              <a:rPr kumimoji="0" lang="en-US" sz="2000" b="1" i="0" u="none" strike="noStrike" kern="1200" cap="none" spc="0" normalizeH="0" baseline="0" noProof="0" dirty="0">
                <a:ln>
                  <a:noFill/>
                </a:ln>
                <a:solidFill>
                  <a:srgbClr val="FFFF00"/>
                </a:solidFill>
                <a:effectLst/>
                <a:uLnTx/>
                <a:uFillTx/>
                <a:latin typeface="Arial" pitchFamily="34" charset="0"/>
                <a:ea typeface="ＭＳ Ｐゴシック" pitchFamily="34" charset="-128"/>
                <a:cs typeface="Arial" pitchFamily="34" charset="0"/>
              </a:rPr>
              <a:t> +5 </a:t>
            </a:r>
            <a:r>
              <a:rPr kumimoji="0" lang="en-US" sz="2000" b="1" i="0" u="none" strike="noStrike" kern="1200" cap="none" spc="0" normalizeH="0" baseline="0" noProof="0" dirty="0" err="1">
                <a:ln>
                  <a:noFill/>
                </a:ln>
                <a:solidFill>
                  <a:srgbClr val="FFFF00"/>
                </a:solidFill>
                <a:effectLst/>
                <a:uLnTx/>
                <a:uFillTx/>
                <a:latin typeface="Arial" pitchFamily="34" charset="0"/>
                <a:ea typeface="ＭＳ Ｐゴシック" pitchFamily="34" charset="-128"/>
                <a:cs typeface="Arial" pitchFamily="34" charset="0"/>
              </a:rPr>
              <a:t>tRNA</a:t>
            </a:r>
            <a:r>
              <a:rPr kumimoji="0" lang="en-US" sz="2000" b="1" i="0" u="none" strike="noStrike" kern="1200" cap="none" spc="0" normalizeH="0" baseline="0" noProof="0" dirty="0">
                <a:ln>
                  <a:noFill/>
                </a:ln>
                <a:solidFill>
                  <a:srgbClr val="FFFF00"/>
                </a:solidFill>
                <a:effectLst/>
                <a:uLnTx/>
                <a:uFillTx/>
                <a:latin typeface="Arial" pitchFamily="34" charset="0"/>
                <a:ea typeface="ＭＳ Ｐゴシック" pitchFamily="34" charset="-128"/>
                <a:cs typeface="Arial" pitchFamily="34" charset="0"/>
              </a:rPr>
              <a:t> +7 </a:t>
            </a:r>
            <a:r>
              <a:rPr kumimoji="0" lang="en-US" sz="2000" b="1" i="0" u="none" strike="noStrike" kern="1200" cap="none" spc="0" normalizeH="0" baseline="0" noProof="0" dirty="0" err="1">
                <a:ln>
                  <a:noFill/>
                </a:ln>
                <a:solidFill>
                  <a:srgbClr val="FFFF00"/>
                </a:solidFill>
                <a:effectLst/>
                <a:uLnTx/>
                <a:uFillTx/>
                <a:latin typeface="Arial" pitchFamily="34" charset="0"/>
                <a:ea typeface="ＭＳ Ｐゴシック" pitchFamily="34" charset="-128"/>
                <a:cs typeface="Arial" pitchFamily="34" charset="0"/>
              </a:rPr>
              <a:t>rRNA</a:t>
            </a:r>
            <a:r>
              <a:rPr kumimoji="0" lang="en-US" sz="2000" b="1" i="0" u="none" strike="noStrike" kern="1200" cap="none" spc="0" normalizeH="0" baseline="0" noProof="0" dirty="0">
                <a:ln>
                  <a:noFill/>
                </a:ln>
                <a:solidFill>
                  <a:srgbClr val="FFFF00"/>
                </a:solidFill>
                <a:effectLst/>
                <a:uLnTx/>
                <a:uFillTx/>
                <a:latin typeface="Arial" pitchFamily="34" charset="0"/>
                <a:ea typeface="ＭＳ Ｐゴシック" pitchFamily="34" charset="-128"/>
                <a:cs typeface="Arial" pitchFamily="34" charset="0"/>
              </a:rPr>
              <a:t> + 11 CR</a:t>
            </a:r>
            <a:endParaRPr kumimoji="0" lang="en-US" sz="20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charset="0"/>
              <a:ea typeface="ＭＳ Ｐゴシック"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charset="0"/>
              <a:ea typeface="ＭＳ Ｐゴシック" pitchFamily="34" charset="-128"/>
              <a:cs typeface="+mn-cs"/>
            </a:endParaRPr>
          </a:p>
        </p:txBody>
      </p:sp>
      <p:sp>
        <p:nvSpPr>
          <p:cNvPr id="147459" name="Text Box 3"/>
          <p:cNvSpPr txBox="1">
            <a:spLocks noChangeArrowheads="1"/>
          </p:cNvSpPr>
          <p:nvPr/>
        </p:nvSpPr>
        <p:spPr bwMode="auto">
          <a:xfrm>
            <a:off x="0" y="204788"/>
            <a:ext cx="1028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smtClean="0">
                <a:ln>
                  <a:noFill/>
                </a:ln>
                <a:solidFill>
                  <a:srgbClr val="FAFD00"/>
                </a:solidFill>
                <a:effectLst/>
                <a:uLnTx/>
                <a:uFillTx/>
                <a:latin typeface="Helvetica" panose="020B0604020202020204" pitchFamily="34" charset="0"/>
                <a:ea typeface="ＭＳ Ｐゴシック" pitchFamily="34" charset="-128"/>
                <a:cs typeface="+mn-cs"/>
              </a:rPr>
              <a:t>MATERNAL TRANSMISSION OF NORMAL mtDNA HETERPLASMY </a:t>
            </a:r>
          </a:p>
        </p:txBody>
      </p:sp>
      <p:grpSp>
        <p:nvGrpSpPr>
          <p:cNvPr id="147460" name="Group 4"/>
          <p:cNvGrpSpPr>
            <a:grpSpLocks/>
          </p:cNvGrpSpPr>
          <p:nvPr/>
        </p:nvGrpSpPr>
        <p:grpSpPr bwMode="auto">
          <a:xfrm>
            <a:off x="0" y="774700"/>
            <a:ext cx="10287000" cy="3286125"/>
            <a:chOff x="64" y="1525"/>
            <a:chExt cx="6368" cy="1699"/>
          </a:xfrm>
        </p:grpSpPr>
        <p:sp>
          <p:nvSpPr>
            <p:cNvPr id="147478" name="Rectangle 5"/>
            <p:cNvSpPr>
              <a:spLocks noChangeArrowheads="1"/>
            </p:cNvSpPr>
            <p:nvPr/>
          </p:nvSpPr>
          <p:spPr bwMode="auto">
            <a:xfrm>
              <a:off x="64" y="1525"/>
              <a:ext cx="6368" cy="169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panose="02020603050405020304" pitchFamily="18" charset="0"/>
                <a:ea typeface="ＭＳ Ｐゴシック" pitchFamily="34" charset="-128"/>
                <a:cs typeface="+mn-cs"/>
              </a:endParaRPr>
            </a:p>
          </p:txBody>
        </p:sp>
        <p:pic>
          <p:nvPicPr>
            <p:cNvPr id="147479" name="Picture 6"/>
            <p:cNvPicPr>
              <a:picLocks noChangeAspect="1" noChangeArrowheads="1"/>
            </p:cNvPicPr>
            <p:nvPr/>
          </p:nvPicPr>
          <p:blipFill>
            <a:blip r:embed="rId3">
              <a:extLst>
                <a:ext uri="{28A0092B-C50C-407E-A947-70E740481C1C}">
                  <a14:useLocalDpi xmlns:a14="http://schemas.microsoft.com/office/drawing/2010/main" val="0"/>
                </a:ext>
              </a:extLst>
            </a:blip>
            <a:srcRect b="22714"/>
            <a:stretch>
              <a:fillRect/>
            </a:stretch>
          </p:blipFill>
          <p:spPr bwMode="auto">
            <a:xfrm>
              <a:off x="168" y="1533"/>
              <a:ext cx="6264" cy="1691"/>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pic>
      </p:grpSp>
      <p:sp>
        <p:nvSpPr>
          <p:cNvPr id="961543" name="Text Box 7"/>
          <p:cNvSpPr txBox="1">
            <a:spLocks noChangeArrowheads="1"/>
          </p:cNvSpPr>
          <p:nvPr/>
        </p:nvSpPr>
        <p:spPr bwMode="auto">
          <a:xfrm>
            <a:off x="5240338" y="1289050"/>
            <a:ext cx="1914525" cy="346075"/>
          </a:xfrm>
          <a:prstGeom prst="rect">
            <a:avLst/>
          </a:prstGeom>
          <a:solidFill>
            <a:schemeClr val="folHlink"/>
          </a:solidFill>
          <a:ln w="9525">
            <a:solidFill>
              <a:srgbClr val="000000"/>
            </a:solid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pitchFamily="34" charset="-128"/>
                <a:cs typeface="+mn-cs"/>
              </a:rPr>
              <a:t>Bam</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pitchFamily="34" charset="-128"/>
                <a:cs typeface="+mn-cs"/>
              </a:rPr>
              <a:t>H  A4276G</a:t>
            </a:r>
          </a:p>
        </p:txBody>
      </p:sp>
      <p:sp>
        <p:nvSpPr>
          <p:cNvPr id="147462" name="Line 8"/>
          <p:cNvSpPr>
            <a:spLocks noChangeShapeType="1"/>
          </p:cNvSpPr>
          <p:nvPr/>
        </p:nvSpPr>
        <p:spPr bwMode="auto">
          <a:xfrm flipH="1" flipV="1">
            <a:off x="7038975" y="1684338"/>
            <a:ext cx="720725" cy="1136650"/>
          </a:xfrm>
          <a:prstGeom prst="line">
            <a:avLst/>
          </a:prstGeom>
          <a:noFill/>
          <a:ln w="38100">
            <a:solidFill>
              <a:schemeClr val="folHlink"/>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grpSp>
        <p:nvGrpSpPr>
          <p:cNvPr id="147463" name="Group 9"/>
          <p:cNvGrpSpPr>
            <a:grpSpLocks/>
          </p:cNvGrpSpPr>
          <p:nvPr/>
        </p:nvGrpSpPr>
        <p:grpSpPr bwMode="auto">
          <a:xfrm>
            <a:off x="190500" y="4730750"/>
            <a:ext cx="9737725" cy="674688"/>
            <a:chOff x="102" y="1098"/>
            <a:chExt cx="6134" cy="425"/>
          </a:xfrm>
        </p:grpSpPr>
        <p:sp>
          <p:nvSpPr>
            <p:cNvPr id="147466" name="Line 10"/>
            <p:cNvSpPr>
              <a:spLocks noChangeShapeType="1"/>
            </p:cNvSpPr>
            <p:nvPr/>
          </p:nvSpPr>
          <p:spPr bwMode="auto">
            <a:xfrm>
              <a:off x="186" y="1311"/>
              <a:ext cx="603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sp>
          <p:nvSpPr>
            <p:cNvPr id="147467" name="Text Box 11"/>
            <p:cNvSpPr txBox="1">
              <a:spLocks noChangeArrowheads="1"/>
            </p:cNvSpPr>
            <p:nvPr/>
          </p:nvSpPr>
          <p:spPr bwMode="auto">
            <a:xfrm>
              <a:off x="102" y="1098"/>
              <a:ext cx="599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smtClean="0">
                  <a:ln>
                    <a:noFill/>
                  </a:ln>
                  <a:solidFill>
                    <a:srgbClr val="FF3300"/>
                  </a:solidFill>
                  <a:effectLst/>
                  <a:uLnTx/>
                  <a:uFillTx/>
                  <a:latin typeface="Arial" panose="020B0604020202020204" pitchFamily="34" charset="0"/>
                  <a:ea typeface="ＭＳ Ｐゴシック" pitchFamily="34" charset="-128"/>
                  <a:cs typeface="+mn-cs"/>
                </a:rPr>
                <a:t>0	  2000	     4000	      6000	        8000	          10000	               12000	  14000	         16000 			</a:t>
              </a:r>
            </a:p>
          </p:txBody>
        </p:sp>
        <p:sp>
          <p:nvSpPr>
            <p:cNvPr id="147468" name="Text Box 12"/>
            <p:cNvSpPr txBox="1">
              <a:spLocks noChangeArrowheads="1"/>
            </p:cNvSpPr>
            <p:nvPr/>
          </p:nvSpPr>
          <p:spPr bwMode="auto">
            <a:xfrm>
              <a:off x="144" y="1350"/>
              <a:ext cx="60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itchFamily="34" charset="-128"/>
                  <a:cs typeface="+mn-cs"/>
                </a:rPr>
                <a:t>I        I  II    I         II I III II I II III I I      I II  III I I  I II    I       I   II III        I   I     II  I  II IIIII I IIII      II    I     III   I II I  I   I I  IIIIII   I   II   I   IIII II  I I   III</a:t>
              </a:r>
            </a:p>
          </p:txBody>
        </p:sp>
        <p:sp>
          <p:nvSpPr>
            <p:cNvPr id="147469" name="Line 13"/>
            <p:cNvSpPr>
              <a:spLocks noChangeShapeType="1"/>
            </p:cNvSpPr>
            <p:nvPr/>
          </p:nvSpPr>
          <p:spPr bwMode="auto">
            <a:xfrm>
              <a:off x="186" y="1254"/>
              <a:ext cx="0" cy="1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sp>
          <p:nvSpPr>
            <p:cNvPr id="147470" name="Line 14"/>
            <p:cNvSpPr>
              <a:spLocks noChangeShapeType="1"/>
            </p:cNvSpPr>
            <p:nvPr/>
          </p:nvSpPr>
          <p:spPr bwMode="auto">
            <a:xfrm>
              <a:off x="906" y="1254"/>
              <a:ext cx="0" cy="1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sp>
          <p:nvSpPr>
            <p:cNvPr id="147471" name="Line 15"/>
            <p:cNvSpPr>
              <a:spLocks noChangeShapeType="1"/>
            </p:cNvSpPr>
            <p:nvPr/>
          </p:nvSpPr>
          <p:spPr bwMode="auto">
            <a:xfrm>
              <a:off x="1554" y="1254"/>
              <a:ext cx="0" cy="1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sp>
          <p:nvSpPr>
            <p:cNvPr id="147472" name="Line 16"/>
            <p:cNvSpPr>
              <a:spLocks noChangeShapeType="1"/>
            </p:cNvSpPr>
            <p:nvPr/>
          </p:nvSpPr>
          <p:spPr bwMode="auto">
            <a:xfrm>
              <a:off x="2148" y="1254"/>
              <a:ext cx="0" cy="1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sp>
          <p:nvSpPr>
            <p:cNvPr id="147473" name="Line 17"/>
            <p:cNvSpPr>
              <a:spLocks noChangeShapeType="1"/>
            </p:cNvSpPr>
            <p:nvPr/>
          </p:nvSpPr>
          <p:spPr bwMode="auto">
            <a:xfrm>
              <a:off x="2784" y="1254"/>
              <a:ext cx="0" cy="1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sp>
          <p:nvSpPr>
            <p:cNvPr id="147474" name="Line 18"/>
            <p:cNvSpPr>
              <a:spLocks noChangeShapeType="1"/>
            </p:cNvSpPr>
            <p:nvPr/>
          </p:nvSpPr>
          <p:spPr bwMode="auto">
            <a:xfrm>
              <a:off x="3438" y="1254"/>
              <a:ext cx="0" cy="1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sp>
          <p:nvSpPr>
            <p:cNvPr id="147475" name="Line 19"/>
            <p:cNvSpPr>
              <a:spLocks noChangeShapeType="1"/>
            </p:cNvSpPr>
            <p:nvPr/>
          </p:nvSpPr>
          <p:spPr bwMode="auto">
            <a:xfrm>
              <a:off x="4158" y="1254"/>
              <a:ext cx="0" cy="1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sp>
          <p:nvSpPr>
            <p:cNvPr id="147476" name="Line 20"/>
            <p:cNvSpPr>
              <a:spLocks noChangeShapeType="1"/>
            </p:cNvSpPr>
            <p:nvPr/>
          </p:nvSpPr>
          <p:spPr bwMode="auto">
            <a:xfrm>
              <a:off x="4968" y="1254"/>
              <a:ext cx="0" cy="1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sp>
          <p:nvSpPr>
            <p:cNvPr id="147477" name="Line 21"/>
            <p:cNvSpPr>
              <a:spLocks noChangeShapeType="1"/>
            </p:cNvSpPr>
            <p:nvPr/>
          </p:nvSpPr>
          <p:spPr bwMode="auto">
            <a:xfrm>
              <a:off x="5712" y="1254"/>
              <a:ext cx="0" cy="1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grpSp>
      <p:sp>
        <p:nvSpPr>
          <p:cNvPr id="147464" name="Text Box 22"/>
          <p:cNvSpPr txBox="1">
            <a:spLocks noChangeArrowheads="1"/>
          </p:cNvSpPr>
          <p:nvPr/>
        </p:nvSpPr>
        <p:spPr bwMode="auto">
          <a:xfrm>
            <a:off x="0" y="5505450"/>
            <a:ext cx="102870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smtClean="0">
                <a:ln>
                  <a:noFill/>
                </a:ln>
                <a:solidFill>
                  <a:srgbClr val="99FF33"/>
                </a:solidFill>
                <a:effectLst/>
                <a:uLnTx/>
                <a:uFillTx/>
                <a:latin typeface="Arial" panose="020B0604020202020204" pitchFamily="34" charset="0"/>
                <a:ea typeface="ＭＳ Ｐゴシック" pitchFamily="34" charset="-128"/>
                <a:cs typeface="+mn-cs"/>
              </a:rPr>
              <a:t>Backcrossed 20 generations onto C57BL/6L nDNA.</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smtClean="0">
                <a:ln>
                  <a:noFill/>
                </a:ln>
                <a:solidFill>
                  <a:srgbClr val="99FF33"/>
                </a:solidFill>
                <a:effectLst/>
                <a:uLnTx/>
                <a:uFillTx/>
                <a:latin typeface="Arial" panose="020B0604020202020204" pitchFamily="34" charset="0"/>
                <a:ea typeface="ＭＳ Ｐゴシック" pitchFamily="34" charset="-128"/>
                <a:cs typeface="+mn-cs"/>
              </a:rPr>
              <a:t>Permitted nZB-129 mtDNAs to  segregate.</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smtClean="0">
                <a:ln>
                  <a:noFill/>
                </a:ln>
                <a:solidFill>
                  <a:srgbClr val="99FF33"/>
                </a:solidFill>
                <a:effectLst/>
                <a:uLnTx/>
                <a:uFillTx/>
                <a:latin typeface="Arial" panose="020B0604020202020204" pitchFamily="34" charset="0"/>
                <a:ea typeface="ＭＳ Ｐゴシック" pitchFamily="34" charset="-128"/>
                <a:cs typeface="+mn-cs"/>
              </a:rPr>
              <a:t>Correlated mtDNA NZB-129 genotypes with behavior.</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itchFamily="34" charset="-128"/>
              <a:cs typeface="+mn-cs"/>
            </a:endParaRPr>
          </a:p>
        </p:txBody>
      </p:sp>
      <p:sp>
        <p:nvSpPr>
          <p:cNvPr id="147465" name="Text Box 3"/>
          <p:cNvSpPr txBox="1">
            <a:spLocks noChangeArrowheads="1"/>
          </p:cNvSpPr>
          <p:nvPr/>
        </p:nvSpPr>
        <p:spPr bwMode="auto">
          <a:xfrm>
            <a:off x="-1565275" y="766763"/>
            <a:ext cx="1028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smtClean="0">
                <a:ln>
                  <a:noFill/>
                </a:ln>
                <a:solidFill>
                  <a:srgbClr val="000099"/>
                </a:solidFill>
                <a:effectLst/>
                <a:uLnTx/>
                <a:uFillTx/>
                <a:latin typeface="Helvetica" panose="020B0604020202020204" pitchFamily="34" charset="0"/>
                <a:ea typeface="ＭＳ Ｐゴシック" pitchFamily="34" charset="-128"/>
                <a:cs typeface="+mn-cs"/>
              </a:rPr>
              <a:t>CREATION OF NZB-129 HETEROPLASMIC MICE</a:t>
            </a:r>
          </a:p>
        </p:txBody>
      </p:sp>
    </p:spTree>
    <p:extLst>
      <p:ext uri="{BB962C8B-B14F-4D97-AF65-F5344CB8AC3E}">
        <p14:creationId xmlns:p14="http://schemas.microsoft.com/office/powerpoint/2010/main" val="21171888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xfrm>
            <a:off x="0" y="25400"/>
            <a:ext cx="10287000" cy="571500"/>
          </a:xfrm>
        </p:spPr>
        <p:txBody>
          <a:bodyPr/>
          <a:lstStyle/>
          <a:p>
            <a:r>
              <a:rPr lang="en-US" altLang="en-US" sz="2000" b="1" smtClean="0">
                <a:solidFill>
                  <a:srgbClr val="000099"/>
                </a:solidFill>
                <a:ea typeface="ＭＳ Ｐゴシック" panose="020B0600070205080204" pitchFamily="34" charset="-128"/>
              </a:rPr>
              <a:t>129-NZB mtDNA HETEROPLASMIC MICE ARE DEPRESSED &amp; </a:t>
            </a:r>
            <a:br>
              <a:rPr lang="en-US" altLang="en-US" sz="2000" b="1" smtClean="0">
                <a:solidFill>
                  <a:srgbClr val="000099"/>
                </a:solidFill>
                <a:ea typeface="ＭＳ Ｐゴシック" panose="020B0600070205080204" pitchFamily="34" charset="-128"/>
              </a:rPr>
            </a:br>
            <a:r>
              <a:rPr lang="en-US" altLang="en-US" sz="2000" b="1" smtClean="0">
                <a:solidFill>
                  <a:srgbClr val="000099"/>
                </a:solidFill>
                <a:ea typeface="ＭＳ Ｐゴシック" panose="020B0600070205080204" pitchFamily="34" charset="-128"/>
              </a:rPr>
              <a:t>HAVE LONG TERM MEMORY DEFICITS</a:t>
            </a:r>
          </a:p>
        </p:txBody>
      </p:sp>
      <p:pic>
        <p:nvPicPr>
          <p:cNvPr id="149507" name="Content Placeholder 3" descr="Cell Graphic Abstract 7-23-1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596900"/>
            <a:ext cx="6261100" cy="6261100"/>
          </a:xfrm>
        </p:spPr>
      </p:pic>
      <p:pic>
        <p:nvPicPr>
          <p:cNvPr id="149508" name="Picture 2"/>
          <p:cNvPicPr>
            <a:picLocks noChangeAspect="1" noChangeArrowheads="1"/>
          </p:cNvPicPr>
          <p:nvPr/>
        </p:nvPicPr>
        <p:blipFill>
          <a:blip r:embed="rId4">
            <a:extLst>
              <a:ext uri="{28A0092B-C50C-407E-A947-70E740481C1C}">
                <a14:useLocalDpi xmlns:a14="http://schemas.microsoft.com/office/drawing/2010/main" val="0"/>
              </a:ext>
            </a:extLst>
          </a:blip>
          <a:srcRect l="3098" r="54173" b="44801"/>
          <a:stretch>
            <a:fillRect/>
          </a:stretch>
        </p:blipFill>
        <p:spPr bwMode="auto">
          <a:xfrm>
            <a:off x="7050088" y="3756025"/>
            <a:ext cx="2633662"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2"/>
          <p:cNvPicPr>
            <a:picLocks noChangeAspect="1" noChangeArrowheads="1"/>
          </p:cNvPicPr>
          <p:nvPr/>
        </p:nvPicPr>
        <p:blipFill>
          <a:blip r:embed="rId5">
            <a:extLst>
              <a:ext uri="{28A0092B-C50C-407E-A947-70E740481C1C}">
                <a14:useLocalDpi xmlns:a14="http://schemas.microsoft.com/office/drawing/2010/main" val="0"/>
              </a:ext>
            </a:extLst>
          </a:blip>
          <a:srcRect t="5238" r="64175" b="67435"/>
          <a:stretch>
            <a:fillRect/>
          </a:stretch>
        </p:blipFill>
        <p:spPr bwMode="auto">
          <a:xfrm>
            <a:off x="6005513" y="698500"/>
            <a:ext cx="2243137"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2"/>
          <p:cNvPicPr>
            <a:picLocks noChangeAspect="1" noChangeArrowheads="1"/>
          </p:cNvPicPr>
          <p:nvPr/>
        </p:nvPicPr>
        <p:blipFill>
          <a:blip r:embed="rId5">
            <a:extLst>
              <a:ext uri="{28A0092B-C50C-407E-A947-70E740481C1C}">
                <a14:useLocalDpi xmlns:a14="http://schemas.microsoft.com/office/drawing/2010/main" val="0"/>
              </a:ext>
            </a:extLst>
          </a:blip>
          <a:srcRect l="31877" t="7301" r="31479" b="65372"/>
          <a:stretch>
            <a:fillRect/>
          </a:stretch>
        </p:blipFill>
        <p:spPr bwMode="auto">
          <a:xfrm>
            <a:off x="6904038" y="2357438"/>
            <a:ext cx="268922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2"/>
          <p:cNvPicPr>
            <a:picLocks noChangeAspect="1" noChangeArrowheads="1"/>
          </p:cNvPicPr>
          <p:nvPr/>
        </p:nvPicPr>
        <p:blipFill>
          <a:blip r:embed="rId5">
            <a:extLst>
              <a:ext uri="{28A0092B-C50C-407E-A947-70E740481C1C}">
                <a14:useLocalDpi xmlns:a14="http://schemas.microsoft.com/office/drawing/2010/main" val="0"/>
              </a:ext>
            </a:extLst>
          </a:blip>
          <a:srcRect l="67323" t="5238" b="67435"/>
          <a:stretch>
            <a:fillRect/>
          </a:stretch>
        </p:blipFill>
        <p:spPr bwMode="auto">
          <a:xfrm>
            <a:off x="8248650" y="695325"/>
            <a:ext cx="20701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2" name="TextBox 1"/>
          <p:cNvSpPr txBox="1">
            <a:spLocks noChangeArrowheads="1"/>
          </p:cNvSpPr>
          <p:nvPr/>
        </p:nvSpPr>
        <p:spPr bwMode="auto">
          <a:xfrm>
            <a:off x="8897938" y="790575"/>
            <a:ext cx="814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C00000"/>
                </a:solidFill>
                <a:effectLst/>
                <a:uLnTx/>
                <a:uFillTx/>
                <a:latin typeface="Arial" panose="020B0604020202020204" pitchFamily="34" charset="0"/>
                <a:ea typeface="ＭＳ Ｐゴシック" panose="020B0600070205080204" pitchFamily="34" charset="-128"/>
                <a:cs typeface="+mn-cs"/>
              </a:rPr>
              <a:t>NZB</a:t>
            </a:r>
          </a:p>
        </p:txBody>
      </p:sp>
      <p:sp>
        <p:nvSpPr>
          <p:cNvPr id="149513" name="TextBox 9"/>
          <p:cNvSpPr txBox="1">
            <a:spLocks noChangeArrowheads="1"/>
          </p:cNvSpPr>
          <p:nvPr/>
        </p:nvSpPr>
        <p:spPr bwMode="auto">
          <a:xfrm>
            <a:off x="6765925" y="808038"/>
            <a:ext cx="58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C00000"/>
                </a:solidFill>
                <a:effectLst/>
                <a:uLnTx/>
                <a:uFillTx/>
                <a:latin typeface="Arial" panose="020B0604020202020204" pitchFamily="34" charset="0"/>
                <a:ea typeface="ＭＳ Ｐゴシック" panose="020B0600070205080204" pitchFamily="34" charset="-128"/>
                <a:cs typeface="+mn-cs"/>
              </a:rPr>
              <a:t>129</a:t>
            </a:r>
          </a:p>
        </p:txBody>
      </p:sp>
      <p:sp>
        <p:nvSpPr>
          <p:cNvPr id="149514" name="TextBox 10"/>
          <p:cNvSpPr txBox="1">
            <a:spLocks noChangeArrowheads="1"/>
          </p:cNvSpPr>
          <p:nvPr/>
        </p:nvSpPr>
        <p:spPr bwMode="auto">
          <a:xfrm>
            <a:off x="7534275" y="2270125"/>
            <a:ext cx="1427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C00000"/>
                </a:solidFill>
                <a:effectLst/>
                <a:uLnTx/>
                <a:uFillTx/>
                <a:latin typeface="Arial" panose="020B0604020202020204" pitchFamily="34" charset="0"/>
                <a:ea typeface="ＭＳ Ｐゴシック" panose="020B0600070205080204" pitchFamily="34" charset="-128"/>
                <a:cs typeface="+mn-cs"/>
              </a:rPr>
              <a:t>129 + NZB</a:t>
            </a:r>
          </a:p>
        </p:txBody>
      </p:sp>
    </p:spTree>
    <p:custDataLst>
      <p:tags r:id="rId1"/>
    </p:custDataLst>
    <p:extLst>
      <p:ext uri="{BB962C8B-B14F-4D97-AF65-F5344CB8AC3E}">
        <p14:creationId xmlns:p14="http://schemas.microsoft.com/office/powerpoint/2010/main" val="665013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960476" y="3120753"/>
            <a:ext cx="2086553" cy="3546586"/>
          </a:xfrm>
          <a:prstGeom prst="rect">
            <a:avLst/>
          </a:prstGeom>
        </p:spPr>
      </p:pic>
      <p:sp>
        <p:nvSpPr>
          <p:cNvPr id="2" name="Title 1"/>
          <p:cNvSpPr>
            <a:spLocks noGrp="1"/>
          </p:cNvSpPr>
          <p:nvPr>
            <p:ph type="title"/>
          </p:nvPr>
        </p:nvSpPr>
        <p:spPr>
          <a:xfrm>
            <a:off x="-354886" y="-316463"/>
            <a:ext cx="6561542" cy="1360329"/>
          </a:xfrm>
        </p:spPr>
        <p:txBody>
          <a:bodyPr/>
          <a:lstStyle/>
          <a:p>
            <a:r>
              <a:rPr lang="en-US" sz="2000" b="1" dirty="0" smtClean="0">
                <a:solidFill>
                  <a:srgbClr val="0033CC"/>
                </a:solidFill>
              </a:rPr>
              <a:t>MITOCHONDRIA REGULATE THE GUT MICROBIOME THROUGH ROS SIGNALING</a:t>
            </a:r>
            <a:endParaRPr lang="en-US" sz="2000" b="1" dirty="0">
              <a:solidFill>
                <a:srgbClr val="0033CC"/>
              </a:solidFill>
            </a:endParaRPr>
          </a:p>
        </p:txBody>
      </p:sp>
      <p:sp>
        <p:nvSpPr>
          <p:cNvPr id="3" name="Content Placeholder 2"/>
          <p:cNvSpPr>
            <a:spLocks noGrp="1"/>
          </p:cNvSpPr>
          <p:nvPr>
            <p:ph idx="1"/>
          </p:nvPr>
        </p:nvSpPr>
        <p:spPr>
          <a:xfrm>
            <a:off x="771525" y="5921114"/>
            <a:ext cx="8743950" cy="174885"/>
          </a:xfrm>
        </p:spPr>
        <p:txBody>
          <a:bodyPr/>
          <a:lstStyle/>
          <a:p>
            <a:endParaRPr lang="en-US" dirty="0"/>
          </a:p>
        </p:txBody>
      </p:sp>
      <p:pic>
        <p:nvPicPr>
          <p:cNvPr id="4" name="Picture 3"/>
          <p:cNvPicPr>
            <a:picLocks noChangeAspect="1"/>
          </p:cNvPicPr>
          <p:nvPr/>
        </p:nvPicPr>
        <p:blipFill>
          <a:blip r:embed="rId3"/>
          <a:stretch>
            <a:fillRect/>
          </a:stretch>
        </p:blipFill>
        <p:spPr>
          <a:xfrm>
            <a:off x="6086256" y="58455"/>
            <a:ext cx="2174063" cy="2220877"/>
          </a:xfrm>
          <a:prstGeom prst="rect">
            <a:avLst/>
          </a:prstGeom>
        </p:spPr>
      </p:pic>
      <p:pic>
        <p:nvPicPr>
          <p:cNvPr id="5" name="Picture 4"/>
          <p:cNvPicPr>
            <a:picLocks noChangeAspect="1"/>
          </p:cNvPicPr>
          <p:nvPr/>
        </p:nvPicPr>
        <p:blipFill>
          <a:blip r:embed="rId4"/>
          <a:stretch>
            <a:fillRect/>
          </a:stretch>
        </p:blipFill>
        <p:spPr>
          <a:xfrm>
            <a:off x="6354598" y="2285886"/>
            <a:ext cx="1861044" cy="2332489"/>
          </a:xfrm>
          <a:prstGeom prst="rect">
            <a:avLst/>
          </a:prstGeom>
        </p:spPr>
      </p:pic>
      <p:pic>
        <p:nvPicPr>
          <p:cNvPr id="7" name="Picture 6"/>
          <p:cNvPicPr>
            <a:picLocks noChangeAspect="1"/>
          </p:cNvPicPr>
          <p:nvPr/>
        </p:nvPicPr>
        <p:blipFill>
          <a:blip r:embed="rId5"/>
          <a:stretch>
            <a:fillRect/>
          </a:stretch>
        </p:blipFill>
        <p:spPr>
          <a:xfrm>
            <a:off x="-25200" y="4624929"/>
            <a:ext cx="8227726" cy="2233071"/>
          </a:xfrm>
          <a:prstGeom prst="rect">
            <a:avLst/>
          </a:prstGeom>
        </p:spPr>
      </p:pic>
      <p:pic>
        <p:nvPicPr>
          <p:cNvPr id="8" name="Picture 7">
            <a:extLst>
              <a:ext uri="{FF2B5EF4-FFF2-40B4-BE49-F238E27FC236}">
                <a16:creationId xmlns:a16="http://schemas.microsoft.com/office/drawing/2014/main" id="{EDEFD68C-4AB2-4936-A82A-9E2981CE7026}"/>
              </a:ext>
            </a:extLst>
          </p:cNvPr>
          <p:cNvPicPr>
            <a:picLocks noChangeAspect="1"/>
          </p:cNvPicPr>
          <p:nvPr/>
        </p:nvPicPr>
        <p:blipFill rotWithShape="1">
          <a:blip r:embed="rId6"/>
          <a:srcRect r="57183" b="51534"/>
          <a:stretch/>
        </p:blipFill>
        <p:spPr>
          <a:xfrm>
            <a:off x="201419" y="727402"/>
            <a:ext cx="3235556" cy="3649493"/>
          </a:xfrm>
          <a:prstGeom prst="rect">
            <a:avLst/>
          </a:prstGeom>
        </p:spPr>
      </p:pic>
      <p:pic>
        <p:nvPicPr>
          <p:cNvPr id="9" name="Picture 8">
            <a:extLst>
              <a:ext uri="{FF2B5EF4-FFF2-40B4-BE49-F238E27FC236}">
                <a16:creationId xmlns:a16="http://schemas.microsoft.com/office/drawing/2014/main" id="{EDEFD68C-4AB2-4936-A82A-9E2981CE7026}"/>
              </a:ext>
            </a:extLst>
          </p:cNvPr>
          <p:cNvPicPr>
            <a:picLocks noChangeAspect="1"/>
          </p:cNvPicPr>
          <p:nvPr/>
        </p:nvPicPr>
        <p:blipFill rotWithShape="1">
          <a:blip r:embed="rId6"/>
          <a:srcRect t="49516" r="57183"/>
          <a:stretch/>
        </p:blipFill>
        <p:spPr>
          <a:xfrm>
            <a:off x="3309083" y="727402"/>
            <a:ext cx="3035510" cy="3699091"/>
          </a:xfrm>
          <a:prstGeom prst="rect">
            <a:avLst/>
          </a:prstGeom>
        </p:spPr>
      </p:pic>
      <p:pic>
        <p:nvPicPr>
          <p:cNvPr id="10" name="Picture 9"/>
          <p:cNvPicPr>
            <a:picLocks noChangeAspect="1"/>
          </p:cNvPicPr>
          <p:nvPr/>
        </p:nvPicPr>
        <p:blipFill>
          <a:blip r:embed="rId7"/>
          <a:stretch>
            <a:fillRect/>
          </a:stretch>
        </p:blipFill>
        <p:spPr>
          <a:xfrm>
            <a:off x="8212069" y="753440"/>
            <a:ext cx="1952675" cy="2119279"/>
          </a:xfrm>
          <a:prstGeom prst="rect">
            <a:avLst/>
          </a:prstGeom>
        </p:spPr>
      </p:pic>
      <p:sp>
        <p:nvSpPr>
          <p:cNvPr id="11" name="TextBox 10"/>
          <p:cNvSpPr txBox="1"/>
          <p:nvPr/>
        </p:nvSpPr>
        <p:spPr>
          <a:xfrm>
            <a:off x="8215642" y="162111"/>
            <a:ext cx="1831387"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smtClean="0">
                <a:ln>
                  <a:noFill/>
                </a:ln>
                <a:solidFill>
                  <a:srgbClr val="000000"/>
                </a:solidFill>
                <a:effectLst/>
                <a:uLnTx/>
                <a:uFillTx/>
                <a:latin typeface="Arial"/>
                <a:ea typeface="ＭＳ Ｐゴシック" pitchFamily="34" charset="-128"/>
                <a:cs typeface="+mn-cs"/>
              </a:rPr>
              <a:t>mCAT</a:t>
            </a:r>
            <a:r>
              <a:rPr kumimoji="0" lang="en-US" sz="1600" b="1"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 SMALL INTESTINE</a:t>
            </a:r>
            <a:endParaRPr kumimoji="0" lang="en-US" sz="1600" b="1"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p:txBody>
      </p:sp>
      <p:sp>
        <p:nvSpPr>
          <p:cNvPr id="12" name="TextBox 11"/>
          <p:cNvSpPr txBox="1"/>
          <p:nvPr/>
        </p:nvSpPr>
        <p:spPr>
          <a:xfrm>
            <a:off x="9003752" y="3036631"/>
            <a:ext cx="100575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LIVER ROS ±</a:t>
            </a:r>
            <a:r>
              <a:rPr kumimoji="0" lang="en-US" sz="1600" b="1" i="0" u="none" strike="noStrike" kern="1200" cap="none" spc="0" normalizeH="0" baseline="0" noProof="0" dirty="0" err="1" smtClean="0">
                <a:ln>
                  <a:noFill/>
                </a:ln>
                <a:solidFill>
                  <a:srgbClr val="000000"/>
                </a:solidFill>
                <a:effectLst/>
                <a:uLnTx/>
                <a:uFillTx/>
                <a:latin typeface="Arial"/>
                <a:ea typeface="ＭＳ Ｐゴシック" pitchFamily="34" charset="-128"/>
                <a:cs typeface="+mn-cs"/>
              </a:rPr>
              <a:t>mCAT</a:t>
            </a:r>
            <a:endParaRPr kumimoji="0" lang="en-US" sz="1600" b="1"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10030820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title" idx="4294967295"/>
          </p:nvPr>
        </p:nvSpPr>
        <p:spPr>
          <a:xfrm>
            <a:off x="5656263" y="163513"/>
            <a:ext cx="1730375" cy="284162"/>
          </a:xfrm>
        </p:spPr>
        <p:txBody>
          <a:bodyPr/>
          <a:lstStyle/>
          <a:p>
            <a:r>
              <a:rPr lang="en-US" altLang="en-US" sz="1200" b="1">
                <a:solidFill>
                  <a:schemeClr val="tx1"/>
                </a:solidFill>
              </a:rPr>
              <a:t>Dystonia (LDYS)</a:t>
            </a:r>
          </a:p>
        </p:txBody>
      </p:sp>
      <p:pic>
        <p:nvPicPr>
          <p:cNvPr id="427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953" y="0"/>
            <a:ext cx="4679950" cy="6673850"/>
          </a:xfrm>
          <a:prstGeom prst="rect">
            <a:avLst/>
          </a:prstGeom>
          <a:noFill/>
          <a:extLst>
            <a:ext uri="{909E8E84-426E-40DD-AFC4-6F175D3DCCD1}">
              <a14:hiddenFill xmlns:a14="http://schemas.microsoft.com/office/drawing/2010/main">
                <a:solidFill>
                  <a:srgbClr val="FFFFFF"/>
                </a:solidFill>
              </a14:hiddenFill>
            </a:ext>
          </a:extLst>
        </p:spPr>
      </p:pic>
      <p:sp>
        <p:nvSpPr>
          <p:cNvPr id="427012" name="Text Box 4"/>
          <p:cNvSpPr txBox="1">
            <a:spLocks noChangeArrowheads="1"/>
          </p:cNvSpPr>
          <p:nvPr/>
        </p:nvSpPr>
        <p:spPr bwMode="auto">
          <a:xfrm>
            <a:off x="577056" y="6003925"/>
            <a:ext cx="3436938"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smtClean="0">
                <a:solidFill>
                  <a:srgbClr val="FFFF00"/>
                </a:solidFill>
                <a:latin typeface="Arial" panose="020B0604020202020204" pitchFamily="34" charset="0"/>
                <a:ea typeface="+mn-ea"/>
              </a:rPr>
              <a:t>Generalized Dystonia</a:t>
            </a:r>
          </a:p>
          <a:p>
            <a:pPr algn="ctr">
              <a:spcBef>
                <a:spcPct val="50000"/>
              </a:spcBef>
            </a:pPr>
            <a:r>
              <a:rPr lang="en-US" altLang="en-US" sz="2000" b="1" dirty="0" smtClean="0">
                <a:solidFill>
                  <a:srgbClr val="FFFF00"/>
                </a:solidFill>
                <a:latin typeface="Arial" panose="020B0604020202020204" pitchFamily="34" charset="0"/>
                <a:ea typeface="+mn-ea"/>
              </a:rPr>
              <a:t> in </a:t>
            </a:r>
            <a:r>
              <a:rPr lang="en-US" altLang="en-US" sz="2000" b="1" dirty="0" err="1" smtClean="0">
                <a:solidFill>
                  <a:srgbClr val="FFFF00"/>
                </a:solidFill>
                <a:latin typeface="Arial" panose="020B0604020202020204" pitchFamily="34" charset="0"/>
                <a:ea typeface="+mn-ea"/>
              </a:rPr>
              <a:t>Proband</a:t>
            </a:r>
            <a:endParaRPr lang="en-US" altLang="en-US" sz="2000" b="1" dirty="0" smtClean="0">
              <a:solidFill>
                <a:srgbClr val="FFFF00"/>
              </a:solidFill>
              <a:latin typeface="Arial" panose="020B0604020202020204" pitchFamily="34" charset="0"/>
              <a:ea typeface="+mn-ea"/>
            </a:endParaRPr>
          </a:p>
        </p:txBody>
      </p:sp>
      <p:sp>
        <p:nvSpPr>
          <p:cNvPr id="427013" name="Rectangle 5"/>
          <p:cNvSpPr>
            <a:spLocks noChangeArrowheads="1"/>
          </p:cNvSpPr>
          <p:nvPr/>
        </p:nvSpPr>
        <p:spPr bwMode="auto">
          <a:xfrm>
            <a:off x="184944" y="0"/>
            <a:ext cx="382905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dirty="0" smtClean="0">
                <a:solidFill>
                  <a:srgbClr val="FFFF00"/>
                </a:solidFill>
                <a:latin typeface="Arial" panose="020B0604020202020204" pitchFamily="34" charset="0"/>
                <a:ea typeface="+mn-ea"/>
              </a:rPr>
              <a:t>Generalized Dystonia &amp; </a:t>
            </a:r>
            <a:r>
              <a:rPr lang="en-US" altLang="en-US" sz="2800" b="1" dirty="0" err="1" smtClean="0">
                <a:solidFill>
                  <a:srgbClr val="FFFF00"/>
                </a:solidFill>
                <a:latin typeface="Arial" panose="020B0604020202020204" pitchFamily="34" charset="0"/>
                <a:ea typeface="+mn-ea"/>
              </a:rPr>
              <a:t>Leber’s</a:t>
            </a:r>
            <a:r>
              <a:rPr lang="en-US" altLang="en-US" sz="2800" b="1" dirty="0" smtClean="0">
                <a:solidFill>
                  <a:srgbClr val="FFFF00"/>
                </a:solidFill>
                <a:latin typeface="Arial" panose="020B0604020202020204" pitchFamily="34" charset="0"/>
                <a:ea typeface="+mn-ea"/>
              </a:rPr>
              <a:t> Hereditary Optic Neuropathy (LHON) </a:t>
            </a:r>
          </a:p>
          <a:p>
            <a:pPr algn="ctr"/>
            <a:r>
              <a:rPr lang="en-US" altLang="en-US" sz="2800" b="1" dirty="0" err="1" smtClean="0">
                <a:solidFill>
                  <a:srgbClr val="FFFF00"/>
                </a:solidFill>
                <a:latin typeface="Arial" panose="020B0604020202020204" pitchFamily="34" charset="0"/>
                <a:ea typeface="+mn-ea"/>
              </a:rPr>
              <a:t>mtDNA</a:t>
            </a:r>
            <a:r>
              <a:rPr lang="en-US" altLang="en-US" sz="2800" b="1" dirty="0" smtClean="0">
                <a:solidFill>
                  <a:srgbClr val="FFFF00"/>
                </a:solidFill>
                <a:latin typeface="Arial" panose="020B0604020202020204" pitchFamily="34" charset="0"/>
                <a:ea typeface="+mn-ea"/>
              </a:rPr>
              <a:t> mutation at np 14459 in</a:t>
            </a:r>
          </a:p>
          <a:p>
            <a:pPr algn="ctr"/>
            <a:r>
              <a:rPr lang="en-US" altLang="en-US" sz="2800" b="1" dirty="0" smtClean="0">
                <a:solidFill>
                  <a:srgbClr val="FFFF00"/>
                </a:solidFill>
                <a:latin typeface="Arial" panose="020B0604020202020204" pitchFamily="34" charset="0"/>
                <a:ea typeface="+mn-ea"/>
              </a:rPr>
              <a:t>ND6</a:t>
            </a:r>
          </a:p>
        </p:txBody>
      </p:sp>
      <p:pic>
        <p:nvPicPr>
          <p:cNvPr id="2" name="Picture 1"/>
          <p:cNvPicPr>
            <a:picLocks noChangeAspect="1"/>
          </p:cNvPicPr>
          <p:nvPr/>
        </p:nvPicPr>
        <p:blipFill>
          <a:blip r:embed="rId4"/>
          <a:stretch>
            <a:fillRect/>
          </a:stretch>
        </p:blipFill>
        <p:spPr>
          <a:xfrm>
            <a:off x="184944" y="3042716"/>
            <a:ext cx="5284009" cy="3027036"/>
          </a:xfrm>
          <a:prstGeom prst="rect">
            <a:avLst/>
          </a:prstGeom>
        </p:spPr>
      </p:pic>
    </p:spTree>
    <p:extLst>
      <p:ext uri="{BB962C8B-B14F-4D97-AF65-F5344CB8AC3E}">
        <p14:creationId xmlns:p14="http://schemas.microsoft.com/office/powerpoint/2010/main" val="2185199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0" y="0"/>
            <a:ext cx="9712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FFFF66"/>
                </a:solidFill>
                <a:effectLst/>
                <a:uLnTx/>
                <a:uFillTx/>
                <a:latin typeface="Arial" panose="020B0604020202020204" pitchFamily="34" charset="0"/>
                <a:ea typeface="ＭＳ Ｐゴシック" panose="020B0600070205080204" pitchFamily="34" charset="-128"/>
                <a:cs typeface="+mn-cs"/>
              </a:rPr>
              <a:t>ONE CELL: TWO MICROORGANISMS</a:t>
            </a:r>
            <a:endParaRPr kumimoji="0" lang="en-US" altLang="en-US" sz="1800" b="1" i="0" u="none" strike="noStrike" kern="1200" cap="none" spc="0" normalizeH="0" baseline="0" noProof="0" smtClean="0">
              <a:ln>
                <a:noFill/>
              </a:ln>
              <a:solidFill>
                <a:srgbClr val="FFFF66"/>
              </a:solidFill>
              <a:effectLst/>
              <a:uLnTx/>
              <a:uFillTx/>
              <a:latin typeface="Arial" panose="020B0604020202020204" pitchFamily="34" charset="0"/>
              <a:ea typeface="ＭＳ Ｐゴシック" panose="020B0600070205080204" pitchFamily="34" charset="-128"/>
              <a:cs typeface="+mn-cs"/>
            </a:endParaRPr>
          </a:p>
        </p:txBody>
      </p:sp>
      <p:sp>
        <p:nvSpPr>
          <p:cNvPr id="5123" name="Text Box 3"/>
          <p:cNvSpPr txBox="1">
            <a:spLocks noChangeArrowheads="1"/>
          </p:cNvSpPr>
          <p:nvPr/>
        </p:nvSpPr>
        <p:spPr bwMode="auto">
          <a:xfrm>
            <a:off x="2538413" y="1077913"/>
            <a:ext cx="8513762"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 </a:t>
            </a:r>
            <a:r>
              <a:rPr kumimoji="0" lang="en-US" altLang="en-US" sz="2000" b="1" i="0" u="none" strike="noStrike" kern="1200" cap="none" spc="0" normalizeH="0" baseline="0" noProof="0" smtClean="0">
                <a:ln>
                  <a:noFill/>
                </a:ln>
                <a:solidFill>
                  <a:srgbClr val="FFCC00"/>
                </a:solidFill>
                <a:effectLst/>
                <a:uLnTx/>
                <a:uFillTx/>
                <a:latin typeface="Arial" panose="020B0604020202020204" pitchFamily="34" charset="0"/>
                <a:ea typeface="ＭＳ Ｐゴシック" panose="020B0600070205080204" pitchFamily="34" charset="-128"/>
                <a:cs typeface="+mn-cs"/>
              </a:rPr>
              <a:t>Nucleus-Cytosol:    Specializes in Structure (Anatomy)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CC00"/>
                </a:solidFill>
                <a:effectLst/>
                <a:uLnTx/>
                <a:uFillTx/>
                <a:latin typeface="Arial" panose="020B0604020202020204" pitchFamily="34" charset="0"/>
                <a:ea typeface="ＭＳ Ｐゴシック" panose="020B0600070205080204" pitchFamily="34" charset="-128"/>
                <a:cs typeface="+mn-cs"/>
              </a:rPr>
              <a:t>    Mitochondrion:        Specializes in Energy (Vital Force)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CC00"/>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Mitochondria are bacterial symbionts,   ~ 2 X 10</a:t>
            </a:r>
            <a:r>
              <a:rPr kumimoji="0" lang="en-US" altLang="en-US" sz="2000" b="1" i="0" u="none" strike="noStrike" kern="1200" cap="none" spc="0" normalizeH="0" baseline="3000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9</a:t>
            </a: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 YBP.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Each cell has 100s of mitochondria and 1000s mtDNA.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75000"/>
              </a:lnSpc>
              <a:spcBef>
                <a:spcPct val="50000"/>
              </a:spcBef>
              <a:spcAft>
                <a:spcPct val="0"/>
              </a:spcAft>
              <a:buClrTx/>
              <a:buSzTx/>
              <a:buFontTx/>
              <a:buNone/>
              <a:tabLst/>
              <a:defRPr/>
            </a:pPr>
            <a:endPar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5124" name="Picture 4" descr="Chloroplast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075" y="4464050"/>
            <a:ext cx="18859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Mito 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238" y="4491038"/>
            <a:ext cx="18859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6"/>
          <p:cNvSpPr txBox="1">
            <a:spLocks noChangeArrowheads="1"/>
          </p:cNvSpPr>
          <p:nvPr/>
        </p:nvSpPr>
        <p:spPr bwMode="auto">
          <a:xfrm>
            <a:off x="0" y="4357688"/>
            <a:ext cx="241141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FFFF00"/>
                </a:solidFill>
                <a:effectLst/>
                <a:uLnTx/>
                <a:uFillTx/>
                <a:latin typeface="Arial" panose="020B0604020202020204" pitchFamily="34" charset="0"/>
                <a:ea typeface="ＭＳ Ｐゴシック" panose="020B0600070205080204" pitchFamily="34" charset="-128"/>
                <a:cs typeface="+mn-cs"/>
              </a:rPr>
              <a:t>Sun Energy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2 H</a:t>
            </a:r>
            <a:r>
              <a:rPr kumimoji="0" lang="en-US" altLang="en-US" sz="1800" b="1" i="0" u="none" strike="noStrike" kern="1200" cap="none" spc="0" normalizeH="0" baseline="-2500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2</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O to </a:t>
            </a:r>
            <a:r>
              <a:rPr kumimoji="0" lang="en-US" altLang="en-US" sz="1800" b="1" i="0" u="none" strike="noStrike" kern="1200" cap="none" spc="0" normalizeH="0" baseline="0" noProof="0" smtClean="0">
                <a:ln>
                  <a:noFill/>
                </a:ln>
                <a:solidFill>
                  <a:srgbClr val="FFFF00"/>
                </a:solidFill>
                <a:effectLst/>
                <a:uLnTx/>
                <a:uFillTx/>
                <a:latin typeface="Arial" panose="020B0604020202020204" pitchFamily="34" charset="0"/>
                <a:ea typeface="ＭＳ Ｐゴシック" panose="020B0600070205080204" pitchFamily="34" charset="-128"/>
                <a:cs typeface="+mn-cs"/>
              </a:rPr>
              <a:t>4H</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 + O</a:t>
            </a:r>
            <a:r>
              <a:rPr kumimoji="0" lang="en-US" altLang="en-US" sz="1800" b="1" i="0" u="none" strike="noStrike" kern="1200" cap="none" spc="0" normalizeH="0" baseline="-2500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2</a:t>
            </a:r>
          </a:p>
        </p:txBody>
      </p:sp>
      <p:sp>
        <p:nvSpPr>
          <p:cNvPr id="5127" name="Text Box 7"/>
          <p:cNvSpPr txBox="1">
            <a:spLocks noChangeArrowheads="1"/>
          </p:cNvSpPr>
          <p:nvPr/>
        </p:nvSpPr>
        <p:spPr bwMode="auto">
          <a:xfrm>
            <a:off x="4221163" y="5480050"/>
            <a:ext cx="188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FFFF00"/>
                </a:solidFill>
                <a:effectLst/>
                <a:uLnTx/>
                <a:uFillTx/>
                <a:latin typeface="Arial" panose="020B0604020202020204" pitchFamily="34" charset="0"/>
                <a:ea typeface="ＭＳ Ｐゴシック" panose="020B0600070205080204" pitchFamily="34" charset="-128"/>
                <a:cs typeface="+mn-cs"/>
              </a:rPr>
              <a:t>Glucose</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 </a:t>
            </a:r>
          </a:p>
        </p:txBody>
      </p:sp>
      <p:sp>
        <p:nvSpPr>
          <p:cNvPr id="5128" name="Text Box 8"/>
          <p:cNvSpPr txBox="1">
            <a:spLocks noChangeArrowheads="1"/>
          </p:cNvSpPr>
          <p:nvPr/>
        </p:nvSpPr>
        <p:spPr bwMode="auto">
          <a:xfrm>
            <a:off x="8572500" y="4799013"/>
            <a:ext cx="17145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FFFF00"/>
                </a:solidFill>
                <a:effectLst/>
                <a:uLnTx/>
                <a:uFillTx/>
                <a:latin typeface="Arial" panose="020B0604020202020204" pitchFamily="34" charset="0"/>
                <a:ea typeface="ＭＳ Ｐゴシック" panose="020B0600070205080204" pitchFamily="34" charset="-128"/>
                <a:cs typeface="+mn-cs"/>
              </a:rPr>
              <a:t>ATP + Heat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 H</a:t>
            </a:r>
            <a:r>
              <a:rPr kumimoji="0" lang="en-US" altLang="en-US" sz="1800" b="1" i="0" u="none" strike="noStrike" kern="1200" cap="none" spc="0" normalizeH="0" baseline="-2500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2</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O + CO</a:t>
            </a:r>
            <a:r>
              <a:rPr kumimoji="0" lang="en-US" altLang="en-US" sz="1800" b="1" i="0" u="none" strike="noStrike" kern="1200" cap="none" spc="0" normalizeH="0" baseline="-2500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2</a:t>
            </a:r>
            <a:endPar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129" name="Line 9"/>
          <p:cNvSpPr>
            <a:spLocks noChangeShapeType="1"/>
          </p:cNvSpPr>
          <p:nvPr/>
        </p:nvSpPr>
        <p:spPr bwMode="auto">
          <a:xfrm flipV="1">
            <a:off x="1382713" y="5446713"/>
            <a:ext cx="971550" cy="1111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anose="02020603060405020304" pitchFamily="18" charset="0"/>
              <a:ea typeface="ＭＳ Ｐゴシック" panose="020B0600070205080204" pitchFamily="34" charset="-128"/>
              <a:cs typeface="+mn-cs"/>
            </a:endParaRPr>
          </a:p>
        </p:txBody>
      </p:sp>
      <p:sp>
        <p:nvSpPr>
          <p:cNvPr id="5130" name="Line 10"/>
          <p:cNvSpPr>
            <a:spLocks noChangeShapeType="1"/>
          </p:cNvSpPr>
          <p:nvPr/>
        </p:nvSpPr>
        <p:spPr bwMode="auto">
          <a:xfrm>
            <a:off x="4368800" y="5273675"/>
            <a:ext cx="16256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anose="02020603060405020304" pitchFamily="18" charset="0"/>
              <a:ea typeface="ＭＳ Ｐゴシック" panose="020B0600070205080204" pitchFamily="34" charset="-128"/>
              <a:cs typeface="+mn-cs"/>
            </a:endParaRPr>
          </a:p>
        </p:txBody>
      </p:sp>
      <p:sp>
        <p:nvSpPr>
          <p:cNvPr id="5131" name="Text Box 11"/>
          <p:cNvSpPr txBox="1">
            <a:spLocks noChangeArrowheads="1"/>
          </p:cNvSpPr>
          <p:nvPr/>
        </p:nvSpPr>
        <p:spPr bwMode="auto">
          <a:xfrm>
            <a:off x="195263" y="5427663"/>
            <a:ext cx="771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FFFF00"/>
                </a:solidFill>
                <a:effectLst/>
                <a:uLnTx/>
                <a:uFillTx/>
                <a:latin typeface="Arial" panose="020B0604020202020204" pitchFamily="34" charset="0"/>
                <a:ea typeface="ＭＳ Ｐゴシック" panose="020B0600070205080204" pitchFamily="34" charset="-128"/>
                <a:cs typeface="+mn-cs"/>
              </a:rPr>
              <a:t>C</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O</a:t>
            </a:r>
            <a:r>
              <a:rPr kumimoji="0" lang="en-US" altLang="en-US" sz="1800" b="1" i="0" u="none" strike="noStrike" kern="1200" cap="none" spc="0" normalizeH="0" baseline="-2500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2</a:t>
            </a:r>
            <a:endPar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132" name="Line 12"/>
          <p:cNvSpPr>
            <a:spLocks noChangeShapeType="1"/>
          </p:cNvSpPr>
          <p:nvPr/>
        </p:nvSpPr>
        <p:spPr bwMode="auto">
          <a:xfrm>
            <a:off x="1306513" y="5226050"/>
            <a:ext cx="92075" cy="273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anose="02020603060405020304" pitchFamily="18" charset="0"/>
              <a:ea typeface="ＭＳ Ｐゴシック" panose="020B0600070205080204" pitchFamily="34" charset="-128"/>
              <a:cs typeface="+mn-cs"/>
            </a:endParaRPr>
          </a:p>
        </p:txBody>
      </p:sp>
      <p:sp>
        <p:nvSpPr>
          <p:cNvPr id="5133" name="Text Box 13"/>
          <p:cNvSpPr txBox="1">
            <a:spLocks noChangeArrowheads="1"/>
          </p:cNvSpPr>
          <p:nvPr/>
        </p:nvSpPr>
        <p:spPr bwMode="auto">
          <a:xfrm>
            <a:off x="4637088" y="4521200"/>
            <a:ext cx="857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O</a:t>
            </a:r>
            <a:r>
              <a:rPr kumimoji="0" lang="en-US" altLang="en-US" sz="1800" b="1" i="0" u="none" strike="noStrike" kern="1200" cap="none" spc="0" normalizeH="0" baseline="-2500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2</a:t>
            </a:r>
          </a:p>
        </p:txBody>
      </p:sp>
      <p:sp>
        <p:nvSpPr>
          <p:cNvPr id="5134" name="Line 14"/>
          <p:cNvSpPr>
            <a:spLocks noChangeShapeType="1"/>
          </p:cNvSpPr>
          <p:nvPr/>
        </p:nvSpPr>
        <p:spPr bwMode="auto">
          <a:xfrm>
            <a:off x="5243513" y="4932363"/>
            <a:ext cx="454025" cy="3206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anose="02020603060405020304" pitchFamily="18" charset="0"/>
              <a:ea typeface="ＭＳ Ｐゴシック" panose="020B0600070205080204" pitchFamily="34" charset="-128"/>
              <a:cs typeface="+mn-cs"/>
            </a:endParaRPr>
          </a:p>
        </p:txBody>
      </p:sp>
      <p:sp>
        <p:nvSpPr>
          <p:cNvPr id="5135" name="Line 21"/>
          <p:cNvSpPr>
            <a:spLocks noChangeShapeType="1"/>
          </p:cNvSpPr>
          <p:nvPr/>
        </p:nvSpPr>
        <p:spPr bwMode="auto">
          <a:xfrm flipH="1">
            <a:off x="969963" y="5510213"/>
            <a:ext cx="401637" cy="968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anose="02020603060405020304" pitchFamily="18" charset="0"/>
              <a:ea typeface="ＭＳ Ｐゴシック" panose="020B0600070205080204" pitchFamily="34" charset="-128"/>
              <a:cs typeface="+mn-cs"/>
            </a:endParaRPr>
          </a:p>
        </p:txBody>
      </p:sp>
      <p:sp>
        <p:nvSpPr>
          <p:cNvPr id="5136" name="Line 22"/>
          <p:cNvSpPr>
            <a:spLocks noChangeShapeType="1"/>
          </p:cNvSpPr>
          <p:nvPr/>
        </p:nvSpPr>
        <p:spPr bwMode="auto">
          <a:xfrm>
            <a:off x="8237538" y="5302250"/>
            <a:ext cx="319087" cy="317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anose="02020603060405020304" pitchFamily="18" charset="0"/>
              <a:ea typeface="ＭＳ Ｐゴシック" panose="020B0600070205080204" pitchFamily="34" charset="-128"/>
              <a:cs typeface="+mn-cs"/>
            </a:endParaRPr>
          </a:p>
        </p:txBody>
      </p:sp>
      <p:pic>
        <p:nvPicPr>
          <p:cNvPr id="5137" name="Picture 10" descr="eukce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73113"/>
            <a:ext cx="34051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8" name="TextBox 19"/>
          <p:cNvSpPr txBox="1">
            <a:spLocks noChangeArrowheads="1"/>
          </p:cNvSpPr>
          <p:nvPr/>
        </p:nvSpPr>
        <p:spPr bwMode="auto">
          <a:xfrm>
            <a:off x="0" y="3546475"/>
            <a:ext cx="1028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99FF33"/>
                </a:solidFill>
                <a:effectLst/>
                <a:uLnTx/>
                <a:uFillTx/>
                <a:latin typeface="Arial" panose="020B0604020202020204" pitchFamily="34" charset="0"/>
                <a:ea typeface="ＭＳ Ｐゴシック" panose="020B0600070205080204" pitchFamily="34" charset="-128"/>
                <a:cs typeface="+mn-cs"/>
              </a:rPr>
              <a:t>ENERGY FLOW IN PLANTS &amp; ANIMALS IS THROUGH SYMBIOTIC BACTERIA</a:t>
            </a:r>
          </a:p>
        </p:txBody>
      </p:sp>
    </p:spTree>
    <p:custDataLst>
      <p:tags r:id="rId1"/>
    </p:custDataLst>
    <p:extLst>
      <p:ext uri="{BB962C8B-B14F-4D97-AF65-F5344CB8AC3E}">
        <p14:creationId xmlns:p14="http://schemas.microsoft.com/office/powerpoint/2010/main" val="27133594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idx="4294967295"/>
          </p:nvPr>
        </p:nvSpPr>
        <p:spPr>
          <a:xfrm>
            <a:off x="6651625" y="204788"/>
            <a:ext cx="1519238" cy="201612"/>
          </a:xfrm>
        </p:spPr>
        <p:txBody>
          <a:bodyPr/>
          <a:lstStyle/>
          <a:p>
            <a:r>
              <a:rPr lang="en-US" altLang="en-US" sz="1000" b="1">
                <a:solidFill>
                  <a:schemeClr val="tx1"/>
                </a:solidFill>
              </a:rPr>
              <a:t>LDYS pedigree</a:t>
            </a:r>
          </a:p>
        </p:txBody>
      </p:sp>
      <p:pic>
        <p:nvPicPr>
          <p:cNvPr id="2304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0"/>
            <a:ext cx="6546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4" name="Text Box 4"/>
          <p:cNvSpPr txBox="1">
            <a:spLocks noChangeArrowheads="1"/>
          </p:cNvSpPr>
          <p:nvPr/>
        </p:nvSpPr>
        <p:spPr bwMode="auto">
          <a:xfrm>
            <a:off x="287338" y="439738"/>
            <a:ext cx="2692400" cy="372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smtClean="0">
                <a:solidFill>
                  <a:srgbClr val="FFFF00"/>
                </a:solidFill>
                <a:latin typeface="Arial" panose="020B0604020202020204" pitchFamily="34" charset="0"/>
                <a:ea typeface="+mn-ea"/>
              </a:rPr>
              <a:t>MATERNAL LHON &amp; DYSTONIA PEDIGREE</a:t>
            </a:r>
          </a:p>
          <a:p>
            <a:pPr algn="ctr">
              <a:spcBef>
                <a:spcPct val="50000"/>
              </a:spcBef>
            </a:pPr>
            <a:r>
              <a:rPr lang="en-US" altLang="en-US" sz="2800" b="1" smtClean="0">
                <a:solidFill>
                  <a:srgbClr val="FFFF00"/>
                </a:solidFill>
                <a:latin typeface="Arial" panose="020B0604020202020204" pitchFamily="34" charset="0"/>
                <a:ea typeface="+mn-ea"/>
              </a:rPr>
              <a:t>mtDNA ND6 np 14459 mutation, A72V</a:t>
            </a:r>
          </a:p>
        </p:txBody>
      </p:sp>
      <p:sp>
        <p:nvSpPr>
          <p:cNvPr id="230405" name="Rectangle 5"/>
          <p:cNvSpPr>
            <a:spLocks noChangeArrowheads="1"/>
          </p:cNvSpPr>
          <p:nvPr/>
        </p:nvSpPr>
        <p:spPr bwMode="auto">
          <a:xfrm>
            <a:off x="190500" y="5619750"/>
            <a:ext cx="27638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smtClean="0">
                <a:solidFill>
                  <a:srgbClr val="FFFFFF"/>
                </a:solidFill>
                <a:latin typeface="Arial" panose="020B0604020202020204" pitchFamily="34" charset="0"/>
                <a:ea typeface="+mn-ea"/>
              </a:rPr>
              <a:t>LHON = Mid-Life, Sudden-Onset, Central Vision Loss</a:t>
            </a:r>
          </a:p>
        </p:txBody>
      </p:sp>
    </p:spTree>
    <p:extLst>
      <p:ext uri="{BB962C8B-B14F-4D97-AF65-F5344CB8AC3E}">
        <p14:creationId xmlns:p14="http://schemas.microsoft.com/office/powerpoint/2010/main" val="34534422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idx="4294967295"/>
          </p:nvPr>
        </p:nvSpPr>
        <p:spPr>
          <a:xfrm>
            <a:off x="7172325" y="5962650"/>
            <a:ext cx="2225675" cy="254000"/>
          </a:xfrm>
        </p:spPr>
        <p:txBody>
          <a:bodyPr/>
          <a:lstStyle/>
          <a:p>
            <a:r>
              <a:rPr lang="en-US" altLang="en-US" sz="1200" b="1">
                <a:solidFill>
                  <a:schemeClr val="tx1"/>
                </a:solidFill>
              </a:rPr>
              <a:t>LDYS Mae 3 digest</a:t>
            </a:r>
          </a:p>
        </p:txBody>
      </p:sp>
      <p:pic>
        <p:nvPicPr>
          <p:cNvPr id="2334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238" y="1312863"/>
            <a:ext cx="8226425" cy="5545137"/>
          </a:xfrm>
          <a:prstGeom prst="rect">
            <a:avLst/>
          </a:prstGeom>
          <a:noFill/>
          <a:extLst>
            <a:ext uri="{909E8E84-426E-40DD-AFC4-6F175D3DCCD1}">
              <a14:hiddenFill xmlns:a14="http://schemas.microsoft.com/office/drawing/2010/main">
                <a:solidFill>
                  <a:srgbClr val="FFFFFF"/>
                </a:solidFill>
              </a14:hiddenFill>
            </a:ext>
          </a:extLst>
        </p:spPr>
      </p:pic>
      <p:sp>
        <p:nvSpPr>
          <p:cNvPr id="233476" name="Text Box 4"/>
          <p:cNvSpPr txBox="1">
            <a:spLocks noChangeArrowheads="1"/>
          </p:cNvSpPr>
          <p:nvPr/>
        </p:nvSpPr>
        <p:spPr bwMode="auto">
          <a:xfrm>
            <a:off x="539750" y="0"/>
            <a:ext cx="9020175"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smtClean="0">
                <a:solidFill>
                  <a:srgbClr val="000000"/>
                </a:solidFill>
                <a:latin typeface="Arial Black" panose="020B0A04020102020204" pitchFamily="34" charset="0"/>
                <a:ea typeface="+mn-ea"/>
              </a:rPr>
              <a:t>LHON &amp; Dystonia, mtDNA ND6 np 14459</a:t>
            </a:r>
          </a:p>
          <a:p>
            <a:pPr algn="ctr">
              <a:spcBef>
                <a:spcPct val="50000"/>
              </a:spcBef>
            </a:pPr>
            <a:r>
              <a:rPr lang="en-US" altLang="en-US" sz="2800" b="1" smtClean="0">
                <a:solidFill>
                  <a:srgbClr val="000000"/>
                </a:solidFill>
                <a:latin typeface="Arial Black" panose="020B0A04020102020204" pitchFamily="34" charset="0"/>
                <a:ea typeface="+mn-ea"/>
              </a:rPr>
              <a:t>Heteroplasmy versus Symptoms</a:t>
            </a:r>
          </a:p>
          <a:p>
            <a:pPr algn="ctr">
              <a:spcBef>
                <a:spcPct val="50000"/>
              </a:spcBef>
            </a:pPr>
            <a:endParaRPr lang="en-US" altLang="en-US" sz="2800" b="1" smtClean="0">
              <a:solidFill>
                <a:srgbClr val="000000"/>
              </a:solidFill>
              <a:latin typeface="Arial Black" panose="020B0A04020102020204" pitchFamily="34" charset="0"/>
              <a:ea typeface="+mn-ea"/>
            </a:endParaRPr>
          </a:p>
        </p:txBody>
      </p:sp>
    </p:spTree>
    <p:extLst>
      <p:ext uri="{BB962C8B-B14F-4D97-AF65-F5344CB8AC3E}">
        <p14:creationId xmlns:p14="http://schemas.microsoft.com/office/powerpoint/2010/main" val="41778277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CC">
                <a:gamma/>
                <a:shade val="46275"/>
                <a:invGamma/>
              </a:srgbClr>
            </a:gs>
            <a:gs pos="50000">
              <a:srgbClr val="0000CC"/>
            </a:gs>
            <a:gs pos="100000">
              <a:srgbClr val="0000CC">
                <a:gamma/>
                <a:shade val="46275"/>
                <a:invGamma/>
              </a:srgbClr>
            </a:gs>
          </a:gsLst>
          <a:lin ang="5400000" scaled="1"/>
        </a:gradFill>
        <a:effectLst/>
      </p:bgPr>
    </p:bg>
    <p:spTree>
      <p:nvGrpSpPr>
        <p:cNvPr id="1" name=""/>
        <p:cNvGrpSpPr/>
        <p:nvPr/>
      </p:nvGrpSpPr>
      <p:grpSpPr>
        <a:xfrm>
          <a:off x="0" y="0"/>
          <a:ext cx="0" cy="0"/>
          <a:chOff x="0" y="0"/>
          <a:chExt cx="0" cy="0"/>
        </a:xfrm>
      </p:grpSpPr>
      <p:sp>
        <p:nvSpPr>
          <p:cNvPr id="110594" name="Rectangle 1026"/>
          <p:cNvSpPr>
            <a:spLocks noChangeArrowheads="1"/>
          </p:cNvSpPr>
          <p:nvPr/>
        </p:nvSpPr>
        <p:spPr bwMode="auto">
          <a:xfrm>
            <a:off x="5164138" y="1879600"/>
            <a:ext cx="400050" cy="1219200"/>
          </a:xfrm>
          <a:prstGeom prst="rect">
            <a:avLst/>
          </a:prstGeom>
          <a:solidFill>
            <a:srgbClr val="99FFF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baseline="-25000" smtClean="0">
              <a:solidFill>
                <a:srgbClr val="FFFFFF"/>
              </a:solidFill>
              <a:ea typeface="+mn-ea"/>
            </a:endParaRPr>
          </a:p>
        </p:txBody>
      </p:sp>
      <p:sp>
        <p:nvSpPr>
          <p:cNvPr id="110595" name="Rectangle 1027"/>
          <p:cNvSpPr>
            <a:spLocks noChangeArrowheads="1"/>
          </p:cNvSpPr>
          <p:nvPr/>
        </p:nvSpPr>
        <p:spPr bwMode="auto">
          <a:xfrm>
            <a:off x="5137150" y="1901825"/>
            <a:ext cx="45561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ctr"/>
            <a:r>
              <a:rPr lang="en-US" altLang="en-US" sz="2000" b="1" smtClean="0">
                <a:solidFill>
                  <a:srgbClr val="FC0128"/>
                </a:solidFill>
                <a:latin typeface="Helvetica" panose="020B0604020202020204" pitchFamily="34" charset="0"/>
                <a:ea typeface="+mn-ea"/>
              </a:rPr>
              <a:t>M</a:t>
            </a:r>
          </a:p>
        </p:txBody>
      </p:sp>
      <p:sp>
        <p:nvSpPr>
          <p:cNvPr id="110596" name="Rectangle 1028"/>
          <p:cNvSpPr>
            <a:spLocks noChangeArrowheads="1"/>
          </p:cNvSpPr>
          <p:nvPr/>
        </p:nvSpPr>
        <p:spPr bwMode="auto">
          <a:xfrm>
            <a:off x="5189538" y="2168525"/>
            <a:ext cx="350837"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081D58"/>
                </a:solidFill>
                <a:latin typeface="Helvetica" panose="020B0604020202020204" pitchFamily="34" charset="0"/>
                <a:ea typeface="+mn-ea"/>
              </a:rPr>
              <a:t>V</a:t>
            </a:r>
          </a:p>
        </p:txBody>
      </p:sp>
      <p:sp>
        <p:nvSpPr>
          <p:cNvPr id="110597" name="Rectangle 1029"/>
          <p:cNvSpPr>
            <a:spLocks noChangeArrowheads="1"/>
          </p:cNvSpPr>
          <p:nvPr/>
        </p:nvSpPr>
        <p:spPr bwMode="auto">
          <a:xfrm>
            <a:off x="5168900" y="2473325"/>
            <a:ext cx="39211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C0128"/>
                </a:solidFill>
                <a:latin typeface="Helvetica" panose="020B0604020202020204" pitchFamily="34" charset="0"/>
                <a:ea typeface="+mn-ea"/>
              </a:rPr>
              <a:t>M</a:t>
            </a:r>
          </a:p>
        </p:txBody>
      </p:sp>
      <p:sp>
        <p:nvSpPr>
          <p:cNvPr id="110598" name="Rectangle 1030"/>
          <p:cNvSpPr>
            <a:spLocks noChangeArrowheads="1"/>
          </p:cNvSpPr>
          <p:nvPr/>
        </p:nvSpPr>
        <p:spPr bwMode="auto">
          <a:xfrm>
            <a:off x="5168900" y="2778125"/>
            <a:ext cx="39211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C0128"/>
                </a:solidFill>
                <a:latin typeface="Helvetica" panose="020B0604020202020204" pitchFamily="34" charset="0"/>
                <a:ea typeface="+mn-ea"/>
              </a:rPr>
              <a:t>M</a:t>
            </a:r>
          </a:p>
        </p:txBody>
      </p:sp>
      <p:sp>
        <p:nvSpPr>
          <p:cNvPr id="110599" name="Rectangle 1031"/>
          <p:cNvSpPr>
            <a:spLocks noChangeArrowheads="1"/>
          </p:cNvSpPr>
          <p:nvPr/>
        </p:nvSpPr>
        <p:spPr bwMode="auto">
          <a:xfrm>
            <a:off x="5195888" y="3082925"/>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600" name="Rectangle 1032"/>
          <p:cNvSpPr>
            <a:spLocks noChangeArrowheads="1"/>
          </p:cNvSpPr>
          <p:nvPr/>
        </p:nvSpPr>
        <p:spPr bwMode="auto">
          <a:xfrm>
            <a:off x="5200650" y="3387725"/>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601" name="Rectangle 1033"/>
          <p:cNvSpPr>
            <a:spLocks noChangeArrowheads="1"/>
          </p:cNvSpPr>
          <p:nvPr/>
        </p:nvSpPr>
        <p:spPr bwMode="auto">
          <a:xfrm>
            <a:off x="5200650" y="3692525"/>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602" name="Rectangle 1034"/>
          <p:cNvSpPr>
            <a:spLocks noChangeArrowheads="1"/>
          </p:cNvSpPr>
          <p:nvPr/>
        </p:nvSpPr>
        <p:spPr bwMode="auto">
          <a:xfrm>
            <a:off x="5200650" y="39957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603" name="Rectangle 1035"/>
          <p:cNvSpPr>
            <a:spLocks noChangeArrowheads="1"/>
          </p:cNvSpPr>
          <p:nvPr/>
        </p:nvSpPr>
        <p:spPr bwMode="auto">
          <a:xfrm>
            <a:off x="5200650" y="43005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604" name="Rectangle 1036"/>
          <p:cNvSpPr>
            <a:spLocks noChangeArrowheads="1"/>
          </p:cNvSpPr>
          <p:nvPr/>
        </p:nvSpPr>
        <p:spPr bwMode="auto">
          <a:xfrm>
            <a:off x="5200650" y="46053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605" name="Rectangle 1037"/>
          <p:cNvSpPr>
            <a:spLocks noChangeArrowheads="1"/>
          </p:cNvSpPr>
          <p:nvPr/>
        </p:nvSpPr>
        <p:spPr bwMode="auto">
          <a:xfrm>
            <a:off x="5200650" y="49101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606" name="Rectangle 1038"/>
          <p:cNvSpPr>
            <a:spLocks noChangeArrowheads="1"/>
          </p:cNvSpPr>
          <p:nvPr/>
        </p:nvSpPr>
        <p:spPr bwMode="auto">
          <a:xfrm>
            <a:off x="5200650" y="52149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607" name="Rectangle 1039"/>
          <p:cNvSpPr>
            <a:spLocks noChangeArrowheads="1"/>
          </p:cNvSpPr>
          <p:nvPr/>
        </p:nvSpPr>
        <p:spPr bwMode="auto">
          <a:xfrm>
            <a:off x="5200650" y="55197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F</a:t>
            </a:r>
          </a:p>
        </p:txBody>
      </p:sp>
      <p:sp>
        <p:nvSpPr>
          <p:cNvPr id="110608" name="Rectangle 1040"/>
          <p:cNvSpPr>
            <a:spLocks noChangeArrowheads="1"/>
          </p:cNvSpPr>
          <p:nvPr/>
        </p:nvSpPr>
        <p:spPr bwMode="auto">
          <a:xfrm>
            <a:off x="5200650" y="58245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F</a:t>
            </a:r>
          </a:p>
        </p:txBody>
      </p:sp>
      <p:grpSp>
        <p:nvGrpSpPr>
          <p:cNvPr id="110609" name="Group 1041"/>
          <p:cNvGrpSpPr>
            <a:grpSpLocks/>
          </p:cNvGrpSpPr>
          <p:nvPr/>
        </p:nvGrpSpPr>
        <p:grpSpPr bwMode="auto">
          <a:xfrm>
            <a:off x="5638800" y="1863725"/>
            <a:ext cx="350838" cy="4354513"/>
            <a:chOff x="3552" y="1174"/>
            <a:chExt cx="221" cy="2743"/>
          </a:xfrm>
        </p:grpSpPr>
        <p:sp>
          <p:nvSpPr>
            <p:cNvPr id="110610" name="Rectangle 1042"/>
            <p:cNvSpPr>
              <a:spLocks noChangeArrowheads="1"/>
            </p:cNvSpPr>
            <p:nvPr/>
          </p:nvSpPr>
          <p:spPr bwMode="auto">
            <a:xfrm>
              <a:off x="3552" y="1174"/>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11" name="Rectangle 1043"/>
            <p:cNvSpPr>
              <a:spLocks noChangeArrowheads="1"/>
            </p:cNvSpPr>
            <p:nvPr/>
          </p:nvSpPr>
          <p:spPr bwMode="auto">
            <a:xfrm>
              <a:off x="3552" y="1366"/>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12" name="Rectangle 1044"/>
            <p:cNvSpPr>
              <a:spLocks noChangeArrowheads="1"/>
            </p:cNvSpPr>
            <p:nvPr/>
          </p:nvSpPr>
          <p:spPr bwMode="auto">
            <a:xfrm>
              <a:off x="3552" y="1558"/>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13" name="Rectangle 1045"/>
            <p:cNvSpPr>
              <a:spLocks noChangeArrowheads="1"/>
            </p:cNvSpPr>
            <p:nvPr/>
          </p:nvSpPr>
          <p:spPr bwMode="auto">
            <a:xfrm>
              <a:off x="3552" y="1750"/>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14" name="Rectangle 1046"/>
            <p:cNvSpPr>
              <a:spLocks noChangeArrowheads="1"/>
            </p:cNvSpPr>
            <p:nvPr/>
          </p:nvSpPr>
          <p:spPr bwMode="auto">
            <a:xfrm>
              <a:off x="3552" y="1942"/>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15" name="Rectangle 1047"/>
            <p:cNvSpPr>
              <a:spLocks noChangeArrowheads="1"/>
            </p:cNvSpPr>
            <p:nvPr/>
          </p:nvSpPr>
          <p:spPr bwMode="auto">
            <a:xfrm>
              <a:off x="3552" y="2134"/>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16" name="Rectangle 1048"/>
            <p:cNvSpPr>
              <a:spLocks noChangeArrowheads="1"/>
            </p:cNvSpPr>
            <p:nvPr/>
          </p:nvSpPr>
          <p:spPr bwMode="auto">
            <a:xfrm>
              <a:off x="3552" y="2326"/>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17" name="Rectangle 1049"/>
            <p:cNvSpPr>
              <a:spLocks noChangeArrowheads="1"/>
            </p:cNvSpPr>
            <p:nvPr/>
          </p:nvSpPr>
          <p:spPr bwMode="auto">
            <a:xfrm>
              <a:off x="3552" y="2517"/>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18" name="Rectangle 1050"/>
            <p:cNvSpPr>
              <a:spLocks noChangeArrowheads="1"/>
            </p:cNvSpPr>
            <p:nvPr/>
          </p:nvSpPr>
          <p:spPr bwMode="auto">
            <a:xfrm>
              <a:off x="3552" y="2709"/>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19" name="Rectangle 1051"/>
            <p:cNvSpPr>
              <a:spLocks noChangeArrowheads="1"/>
            </p:cNvSpPr>
            <p:nvPr/>
          </p:nvSpPr>
          <p:spPr bwMode="auto">
            <a:xfrm>
              <a:off x="3552" y="2901"/>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20" name="Rectangle 1052"/>
            <p:cNvSpPr>
              <a:spLocks noChangeArrowheads="1"/>
            </p:cNvSpPr>
            <p:nvPr/>
          </p:nvSpPr>
          <p:spPr bwMode="auto">
            <a:xfrm>
              <a:off x="3552" y="3093"/>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21" name="Rectangle 1053"/>
            <p:cNvSpPr>
              <a:spLocks noChangeArrowheads="1"/>
            </p:cNvSpPr>
            <p:nvPr/>
          </p:nvSpPr>
          <p:spPr bwMode="auto">
            <a:xfrm>
              <a:off x="3552" y="3285"/>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22" name="Rectangle 1054"/>
            <p:cNvSpPr>
              <a:spLocks noChangeArrowheads="1"/>
            </p:cNvSpPr>
            <p:nvPr/>
          </p:nvSpPr>
          <p:spPr bwMode="auto">
            <a:xfrm>
              <a:off x="3552" y="3477"/>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23" name="Rectangle 1055"/>
            <p:cNvSpPr>
              <a:spLocks noChangeArrowheads="1"/>
            </p:cNvSpPr>
            <p:nvPr/>
          </p:nvSpPr>
          <p:spPr bwMode="auto">
            <a:xfrm>
              <a:off x="3552" y="3669"/>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grpSp>
      <p:grpSp>
        <p:nvGrpSpPr>
          <p:cNvPr id="110624" name="Group 1056"/>
          <p:cNvGrpSpPr>
            <a:grpSpLocks/>
          </p:cNvGrpSpPr>
          <p:nvPr/>
        </p:nvGrpSpPr>
        <p:grpSpPr bwMode="auto">
          <a:xfrm>
            <a:off x="6067425" y="1863725"/>
            <a:ext cx="350838" cy="4354513"/>
            <a:chOff x="3822" y="1174"/>
            <a:chExt cx="221" cy="2743"/>
          </a:xfrm>
        </p:grpSpPr>
        <p:sp>
          <p:nvSpPr>
            <p:cNvPr id="110625" name="Rectangle 1057"/>
            <p:cNvSpPr>
              <a:spLocks noChangeArrowheads="1"/>
            </p:cNvSpPr>
            <p:nvPr/>
          </p:nvSpPr>
          <p:spPr bwMode="auto">
            <a:xfrm>
              <a:off x="3822" y="1174"/>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26" name="Rectangle 1058"/>
            <p:cNvSpPr>
              <a:spLocks noChangeArrowheads="1"/>
            </p:cNvSpPr>
            <p:nvPr/>
          </p:nvSpPr>
          <p:spPr bwMode="auto">
            <a:xfrm>
              <a:off x="3822" y="1366"/>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27" name="Rectangle 1059"/>
            <p:cNvSpPr>
              <a:spLocks noChangeArrowheads="1"/>
            </p:cNvSpPr>
            <p:nvPr/>
          </p:nvSpPr>
          <p:spPr bwMode="auto">
            <a:xfrm>
              <a:off x="3822" y="1558"/>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28" name="Rectangle 1060"/>
            <p:cNvSpPr>
              <a:spLocks noChangeArrowheads="1"/>
            </p:cNvSpPr>
            <p:nvPr/>
          </p:nvSpPr>
          <p:spPr bwMode="auto">
            <a:xfrm>
              <a:off x="3822" y="1750"/>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29" name="Rectangle 1061"/>
            <p:cNvSpPr>
              <a:spLocks noChangeArrowheads="1"/>
            </p:cNvSpPr>
            <p:nvPr/>
          </p:nvSpPr>
          <p:spPr bwMode="auto">
            <a:xfrm>
              <a:off x="3822" y="1942"/>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30" name="Rectangle 1062"/>
            <p:cNvSpPr>
              <a:spLocks noChangeArrowheads="1"/>
            </p:cNvSpPr>
            <p:nvPr/>
          </p:nvSpPr>
          <p:spPr bwMode="auto">
            <a:xfrm>
              <a:off x="3822" y="2134"/>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31" name="Rectangle 1063"/>
            <p:cNvSpPr>
              <a:spLocks noChangeArrowheads="1"/>
            </p:cNvSpPr>
            <p:nvPr/>
          </p:nvSpPr>
          <p:spPr bwMode="auto">
            <a:xfrm>
              <a:off x="3822" y="2326"/>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32" name="Rectangle 1064"/>
            <p:cNvSpPr>
              <a:spLocks noChangeArrowheads="1"/>
            </p:cNvSpPr>
            <p:nvPr/>
          </p:nvSpPr>
          <p:spPr bwMode="auto">
            <a:xfrm>
              <a:off x="3822" y="2517"/>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33" name="Rectangle 1065"/>
            <p:cNvSpPr>
              <a:spLocks noChangeArrowheads="1"/>
            </p:cNvSpPr>
            <p:nvPr/>
          </p:nvSpPr>
          <p:spPr bwMode="auto">
            <a:xfrm>
              <a:off x="3822" y="2709"/>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34" name="Rectangle 1066"/>
            <p:cNvSpPr>
              <a:spLocks noChangeArrowheads="1"/>
            </p:cNvSpPr>
            <p:nvPr/>
          </p:nvSpPr>
          <p:spPr bwMode="auto">
            <a:xfrm>
              <a:off x="3822" y="2901"/>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35" name="Rectangle 1067"/>
            <p:cNvSpPr>
              <a:spLocks noChangeArrowheads="1"/>
            </p:cNvSpPr>
            <p:nvPr/>
          </p:nvSpPr>
          <p:spPr bwMode="auto">
            <a:xfrm>
              <a:off x="3822" y="3093"/>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636" name="Rectangle 1068"/>
            <p:cNvSpPr>
              <a:spLocks noChangeArrowheads="1"/>
            </p:cNvSpPr>
            <p:nvPr/>
          </p:nvSpPr>
          <p:spPr bwMode="auto">
            <a:xfrm>
              <a:off x="3822" y="3285"/>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637" name="Rectangle 1069"/>
            <p:cNvSpPr>
              <a:spLocks noChangeArrowheads="1"/>
            </p:cNvSpPr>
            <p:nvPr/>
          </p:nvSpPr>
          <p:spPr bwMode="auto">
            <a:xfrm>
              <a:off x="3854" y="3477"/>
              <a:ext cx="15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I</a:t>
              </a:r>
            </a:p>
          </p:txBody>
        </p:sp>
        <p:sp>
          <p:nvSpPr>
            <p:cNvPr id="110638" name="Rectangle 1070"/>
            <p:cNvSpPr>
              <a:spLocks noChangeArrowheads="1"/>
            </p:cNvSpPr>
            <p:nvPr/>
          </p:nvSpPr>
          <p:spPr bwMode="auto">
            <a:xfrm>
              <a:off x="3854" y="3669"/>
              <a:ext cx="15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I</a:t>
              </a:r>
            </a:p>
          </p:txBody>
        </p:sp>
      </p:grpSp>
      <p:sp>
        <p:nvSpPr>
          <p:cNvPr id="110639" name="Rectangle 1071"/>
          <p:cNvSpPr>
            <a:spLocks noChangeArrowheads="1"/>
          </p:cNvSpPr>
          <p:nvPr/>
        </p:nvSpPr>
        <p:spPr bwMode="auto">
          <a:xfrm>
            <a:off x="8623300" y="1803400"/>
            <a:ext cx="431800" cy="2819400"/>
          </a:xfrm>
          <a:prstGeom prst="rect">
            <a:avLst/>
          </a:prstGeom>
          <a:solidFill>
            <a:srgbClr val="99FFF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baseline="-25000" smtClean="0">
              <a:solidFill>
                <a:srgbClr val="FFFFFF"/>
              </a:solidFill>
              <a:ea typeface="+mn-ea"/>
            </a:endParaRPr>
          </a:p>
        </p:txBody>
      </p:sp>
      <p:sp>
        <p:nvSpPr>
          <p:cNvPr id="110640" name="Rectangle 1072"/>
          <p:cNvSpPr>
            <a:spLocks noGrp="1" noChangeArrowheads="1"/>
          </p:cNvSpPr>
          <p:nvPr>
            <p:ph type="title"/>
          </p:nvPr>
        </p:nvSpPr>
        <p:spPr>
          <a:xfrm>
            <a:off x="966788" y="203200"/>
            <a:ext cx="8651875" cy="1162050"/>
          </a:xfrm>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solidFill>
                  <a:schemeClr val="tx1"/>
                </a:solidFill>
                <a:miter lim="800000"/>
                <a:headEnd/>
                <a:tailEnd/>
              </a14:hiddenLine>
            </a:ext>
          </a:extLst>
        </p:spPr>
        <p:txBody>
          <a:bodyPr lIns="90487" tIns="44450" rIns="90487" bIns="44450"/>
          <a:lstStyle/>
          <a:p>
            <a:r>
              <a:rPr lang="en-US" altLang="en-US" sz="3200" b="1"/>
              <a:t>Phylogenetic Comparisons of ND6  np 14459 &amp; np 14484 Amino Acid Mutations</a:t>
            </a:r>
          </a:p>
        </p:txBody>
      </p:sp>
      <p:sp>
        <p:nvSpPr>
          <p:cNvPr id="110641" name="Rectangle 1073"/>
          <p:cNvSpPr>
            <a:spLocks noChangeArrowheads="1"/>
          </p:cNvSpPr>
          <p:nvPr/>
        </p:nvSpPr>
        <p:spPr bwMode="auto">
          <a:xfrm>
            <a:off x="269875" y="1838325"/>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L</a:t>
            </a:r>
          </a:p>
        </p:txBody>
      </p:sp>
      <p:sp>
        <p:nvSpPr>
          <p:cNvPr id="110642" name="Rectangle 1074"/>
          <p:cNvSpPr>
            <a:spLocks noChangeArrowheads="1"/>
          </p:cNvSpPr>
          <p:nvPr/>
        </p:nvSpPr>
        <p:spPr bwMode="auto">
          <a:xfrm>
            <a:off x="423863" y="1838325"/>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H</a:t>
            </a:r>
          </a:p>
        </p:txBody>
      </p:sp>
      <p:sp>
        <p:nvSpPr>
          <p:cNvPr id="110643" name="Rectangle 1075"/>
          <p:cNvSpPr>
            <a:spLocks noChangeArrowheads="1"/>
          </p:cNvSpPr>
          <p:nvPr/>
        </p:nvSpPr>
        <p:spPr bwMode="auto">
          <a:xfrm>
            <a:off x="608013" y="1838325"/>
            <a:ext cx="377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O</a:t>
            </a:r>
          </a:p>
        </p:txBody>
      </p:sp>
      <p:sp>
        <p:nvSpPr>
          <p:cNvPr id="110644" name="Rectangle 1076"/>
          <p:cNvSpPr>
            <a:spLocks noChangeArrowheads="1"/>
          </p:cNvSpPr>
          <p:nvPr/>
        </p:nvSpPr>
        <p:spPr bwMode="auto">
          <a:xfrm>
            <a:off x="804863" y="1838325"/>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N</a:t>
            </a:r>
          </a:p>
        </p:txBody>
      </p:sp>
      <p:sp>
        <p:nvSpPr>
          <p:cNvPr id="110645" name="Rectangle 1077"/>
          <p:cNvSpPr>
            <a:spLocks noChangeArrowheads="1"/>
          </p:cNvSpPr>
          <p:nvPr/>
        </p:nvSpPr>
        <p:spPr bwMode="auto">
          <a:xfrm>
            <a:off x="989013" y="1838325"/>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 </a:t>
            </a:r>
          </a:p>
        </p:txBody>
      </p:sp>
      <p:sp>
        <p:nvSpPr>
          <p:cNvPr id="110646" name="Rectangle 1078"/>
          <p:cNvSpPr>
            <a:spLocks noChangeArrowheads="1"/>
          </p:cNvSpPr>
          <p:nvPr/>
        </p:nvSpPr>
        <p:spPr bwMode="auto">
          <a:xfrm>
            <a:off x="1058863" y="1838325"/>
            <a:ext cx="328612"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a:t>
            </a:r>
          </a:p>
        </p:txBody>
      </p:sp>
      <p:sp>
        <p:nvSpPr>
          <p:cNvPr id="110647" name="Rectangle 1079"/>
          <p:cNvSpPr>
            <a:spLocks noChangeArrowheads="1"/>
          </p:cNvSpPr>
          <p:nvPr/>
        </p:nvSpPr>
        <p:spPr bwMode="auto">
          <a:xfrm>
            <a:off x="1208088" y="1838325"/>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 </a:t>
            </a:r>
          </a:p>
        </p:txBody>
      </p:sp>
      <p:sp>
        <p:nvSpPr>
          <p:cNvPr id="110648" name="Rectangle 1080"/>
          <p:cNvSpPr>
            <a:spLocks noChangeArrowheads="1"/>
          </p:cNvSpPr>
          <p:nvPr/>
        </p:nvSpPr>
        <p:spPr bwMode="auto">
          <a:xfrm>
            <a:off x="1277938" y="1838325"/>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D</a:t>
            </a:r>
          </a:p>
        </p:txBody>
      </p:sp>
      <p:sp>
        <p:nvSpPr>
          <p:cNvPr id="110649" name="Rectangle 1081"/>
          <p:cNvSpPr>
            <a:spLocks noChangeArrowheads="1"/>
          </p:cNvSpPr>
          <p:nvPr/>
        </p:nvSpPr>
        <p:spPr bwMode="auto">
          <a:xfrm>
            <a:off x="1462088" y="1838325"/>
            <a:ext cx="322262"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y</a:t>
            </a:r>
          </a:p>
        </p:txBody>
      </p:sp>
      <p:sp>
        <p:nvSpPr>
          <p:cNvPr id="110650" name="Rectangle 1082"/>
          <p:cNvSpPr>
            <a:spLocks noChangeArrowheads="1"/>
          </p:cNvSpPr>
          <p:nvPr/>
        </p:nvSpPr>
        <p:spPr bwMode="auto">
          <a:xfrm>
            <a:off x="1603375" y="1838325"/>
            <a:ext cx="32226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s</a:t>
            </a:r>
          </a:p>
        </p:txBody>
      </p:sp>
      <p:sp>
        <p:nvSpPr>
          <p:cNvPr id="110651" name="Rectangle 1083"/>
          <p:cNvSpPr>
            <a:spLocks noChangeArrowheads="1"/>
          </p:cNvSpPr>
          <p:nvPr/>
        </p:nvSpPr>
        <p:spPr bwMode="auto">
          <a:xfrm>
            <a:off x="1744663" y="1838325"/>
            <a:ext cx="265112"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t</a:t>
            </a:r>
          </a:p>
        </p:txBody>
      </p:sp>
      <p:sp>
        <p:nvSpPr>
          <p:cNvPr id="110652" name="Rectangle 1084"/>
          <p:cNvSpPr>
            <a:spLocks noChangeArrowheads="1"/>
          </p:cNvSpPr>
          <p:nvPr/>
        </p:nvSpPr>
        <p:spPr bwMode="auto">
          <a:xfrm>
            <a:off x="1828800" y="1838325"/>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o</a:t>
            </a:r>
          </a:p>
        </p:txBody>
      </p:sp>
      <p:sp>
        <p:nvSpPr>
          <p:cNvPr id="110653" name="Rectangle 1085"/>
          <p:cNvSpPr>
            <a:spLocks noChangeArrowheads="1"/>
          </p:cNvSpPr>
          <p:nvPr/>
        </p:nvSpPr>
        <p:spPr bwMode="auto">
          <a:xfrm>
            <a:off x="1984375" y="1838325"/>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n</a:t>
            </a:r>
          </a:p>
        </p:txBody>
      </p:sp>
      <p:sp>
        <p:nvSpPr>
          <p:cNvPr id="110654" name="Rectangle 1086"/>
          <p:cNvSpPr>
            <a:spLocks noChangeArrowheads="1"/>
          </p:cNvSpPr>
          <p:nvPr/>
        </p:nvSpPr>
        <p:spPr bwMode="auto">
          <a:xfrm>
            <a:off x="2138363" y="1838325"/>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i</a:t>
            </a:r>
          </a:p>
        </p:txBody>
      </p:sp>
      <p:sp>
        <p:nvSpPr>
          <p:cNvPr id="110655" name="Rectangle 1087"/>
          <p:cNvSpPr>
            <a:spLocks noChangeArrowheads="1"/>
          </p:cNvSpPr>
          <p:nvPr/>
        </p:nvSpPr>
        <p:spPr bwMode="auto">
          <a:xfrm>
            <a:off x="2209800" y="1838325"/>
            <a:ext cx="32226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a</a:t>
            </a:r>
          </a:p>
        </p:txBody>
      </p:sp>
      <p:sp>
        <p:nvSpPr>
          <p:cNvPr id="110656" name="Rectangle 1088"/>
          <p:cNvSpPr>
            <a:spLocks noChangeArrowheads="1"/>
          </p:cNvSpPr>
          <p:nvPr/>
        </p:nvSpPr>
        <p:spPr bwMode="auto">
          <a:xfrm>
            <a:off x="269875" y="2143125"/>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L</a:t>
            </a:r>
          </a:p>
        </p:txBody>
      </p:sp>
      <p:sp>
        <p:nvSpPr>
          <p:cNvPr id="110657" name="Rectangle 1089"/>
          <p:cNvSpPr>
            <a:spLocks noChangeArrowheads="1"/>
          </p:cNvSpPr>
          <p:nvPr/>
        </p:nvSpPr>
        <p:spPr bwMode="auto">
          <a:xfrm>
            <a:off x="423863" y="2143125"/>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H</a:t>
            </a:r>
          </a:p>
        </p:txBody>
      </p:sp>
      <p:sp>
        <p:nvSpPr>
          <p:cNvPr id="110658" name="Rectangle 1090"/>
          <p:cNvSpPr>
            <a:spLocks noChangeArrowheads="1"/>
          </p:cNvSpPr>
          <p:nvPr/>
        </p:nvSpPr>
        <p:spPr bwMode="auto">
          <a:xfrm>
            <a:off x="608013" y="2143125"/>
            <a:ext cx="377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O</a:t>
            </a:r>
          </a:p>
        </p:txBody>
      </p:sp>
      <p:sp>
        <p:nvSpPr>
          <p:cNvPr id="110659" name="Rectangle 1091"/>
          <p:cNvSpPr>
            <a:spLocks noChangeArrowheads="1"/>
          </p:cNvSpPr>
          <p:nvPr/>
        </p:nvSpPr>
        <p:spPr bwMode="auto">
          <a:xfrm>
            <a:off x="804863" y="2143125"/>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N</a:t>
            </a:r>
          </a:p>
        </p:txBody>
      </p:sp>
      <p:sp>
        <p:nvSpPr>
          <p:cNvPr id="110660" name="Rectangle 1092"/>
          <p:cNvSpPr>
            <a:spLocks noChangeArrowheads="1"/>
          </p:cNvSpPr>
          <p:nvPr/>
        </p:nvSpPr>
        <p:spPr bwMode="auto">
          <a:xfrm>
            <a:off x="269875" y="2447925"/>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H</a:t>
            </a:r>
          </a:p>
        </p:txBody>
      </p:sp>
      <p:sp>
        <p:nvSpPr>
          <p:cNvPr id="110661" name="Rectangle 1093"/>
          <p:cNvSpPr>
            <a:spLocks noChangeArrowheads="1"/>
          </p:cNvSpPr>
          <p:nvPr/>
        </p:nvSpPr>
        <p:spPr bwMode="auto">
          <a:xfrm>
            <a:off x="452438" y="2447925"/>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u</a:t>
            </a:r>
          </a:p>
        </p:txBody>
      </p:sp>
      <p:sp>
        <p:nvSpPr>
          <p:cNvPr id="110662" name="Rectangle 1094"/>
          <p:cNvSpPr>
            <a:spLocks noChangeArrowheads="1"/>
          </p:cNvSpPr>
          <p:nvPr/>
        </p:nvSpPr>
        <p:spPr bwMode="auto">
          <a:xfrm>
            <a:off x="608013" y="2447925"/>
            <a:ext cx="40640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m</a:t>
            </a:r>
          </a:p>
        </p:txBody>
      </p:sp>
      <p:sp>
        <p:nvSpPr>
          <p:cNvPr id="110663" name="Rectangle 1095"/>
          <p:cNvSpPr>
            <a:spLocks noChangeArrowheads="1"/>
          </p:cNvSpPr>
          <p:nvPr/>
        </p:nvSpPr>
        <p:spPr bwMode="auto">
          <a:xfrm>
            <a:off x="833438" y="2447925"/>
            <a:ext cx="322262"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a</a:t>
            </a:r>
          </a:p>
        </p:txBody>
      </p:sp>
      <p:sp>
        <p:nvSpPr>
          <p:cNvPr id="110664" name="Rectangle 1096"/>
          <p:cNvSpPr>
            <a:spLocks noChangeArrowheads="1"/>
          </p:cNvSpPr>
          <p:nvPr/>
        </p:nvSpPr>
        <p:spPr bwMode="auto">
          <a:xfrm>
            <a:off x="974725" y="2447925"/>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n</a:t>
            </a:r>
          </a:p>
        </p:txBody>
      </p:sp>
      <p:sp>
        <p:nvSpPr>
          <p:cNvPr id="110665" name="Rectangle 1097"/>
          <p:cNvSpPr>
            <a:spLocks noChangeArrowheads="1"/>
          </p:cNvSpPr>
          <p:nvPr/>
        </p:nvSpPr>
        <p:spPr bwMode="auto">
          <a:xfrm>
            <a:off x="269875" y="2752725"/>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C</a:t>
            </a:r>
          </a:p>
        </p:txBody>
      </p:sp>
      <p:sp>
        <p:nvSpPr>
          <p:cNvPr id="110666" name="Rectangle 1098"/>
          <p:cNvSpPr>
            <a:spLocks noChangeArrowheads="1"/>
          </p:cNvSpPr>
          <p:nvPr/>
        </p:nvSpPr>
        <p:spPr bwMode="auto">
          <a:xfrm>
            <a:off x="452438" y="2752725"/>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o</a:t>
            </a:r>
          </a:p>
        </p:txBody>
      </p:sp>
      <p:sp>
        <p:nvSpPr>
          <p:cNvPr id="110667" name="Rectangle 1099"/>
          <p:cNvSpPr>
            <a:spLocks noChangeArrowheads="1"/>
          </p:cNvSpPr>
          <p:nvPr/>
        </p:nvSpPr>
        <p:spPr bwMode="auto">
          <a:xfrm>
            <a:off x="608013" y="2752725"/>
            <a:ext cx="377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w</a:t>
            </a:r>
          </a:p>
        </p:txBody>
      </p:sp>
      <p:sp>
        <p:nvSpPr>
          <p:cNvPr id="110668" name="Rectangle 1100"/>
          <p:cNvSpPr>
            <a:spLocks noChangeArrowheads="1"/>
          </p:cNvSpPr>
          <p:nvPr/>
        </p:nvSpPr>
        <p:spPr bwMode="auto">
          <a:xfrm>
            <a:off x="269875" y="3057525"/>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F</a:t>
            </a:r>
          </a:p>
        </p:txBody>
      </p:sp>
      <p:sp>
        <p:nvSpPr>
          <p:cNvPr id="110669" name="Rectangle 1101"/>
          <p:cNvSpPr>
            <a:spLocks noChangeArrowheads="1"/>
          </p:cNvSpPr>
          <p:nvPr/>
        </p:nvSpPr>
        <p:spPr bwMode="auto">
          <a:xfrm>
            <a:off x="423863" y="3057525"/>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i</a:t>
            </a:r>
          </a:p>
        </p:txBody>
      </p:sp>
      <p:sp>
        <p:nvSpPr>
          <p:cNvPr id="110670" name="Rectangle 1102"/>
          <p:cNvSpPr>
            <a:spLocks noChangeArrowheads="1"/>
          </p:cNvSpPr>
          <p:nvPr/>
        </p:nvSpPr>
        <p:spPr bwMode="auto">
          <a:xfrm>
            <a:off x="495300" y="3057525"/>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n</a:t>
            </a:r>
          </a:p>
        </p:txBody>
      </p:sp>
      <p:sp>
        <p:nvSpPr>
          <p:cNvPr id="110671" name="Rectangle 1103"/>
          <p:cNvSpPr>
            <a:spLocks noChangeArrowheads="1"/>
          </p:cNvSpPr>
          <p:nvPr/>
        </p:nvSpPr>
        <p:spPr bwMode="auto">
          <a:xfrm>
            <a:off x="649288" y="3057525"/>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 </a:t>
            </a:r>
          </a:p>
        </p:txBody>
      </p:sp>
      <p:sp>
        <p:nvSpPr>
          <p:cNvPr id="110672" name="Rectangle 1104"/>
          <p:cNvSpPr>
            <a:spLocks noChangeArrowheads="1"/>
          </p:cNvSpPr>
          <p:nvPr/>
        </p:nvSpPr>
        <p:spPr bwMode="auto">
          <a:xfrm>
            <a:off x="720725" y="3057525"/>
            <a:ext cx="377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w</a:t>
            </a:r>
          </a:p>
        </p:txBody>
      </p:sp>
      <p:sp>
        <p:nvSpPr>
          <p:cNvPr id="110673" name="Rectangle 1105"/>
          <p:cNvSpPr>
            <a:spLocks noChangeArrowheads="1"/>
          </p:cNvSpPr>
          <p:nvPr/>
        </p:nvSpPr>
        <p:spPr bwMode="auto">
          <a:xfrm>
            <a:off x="917575" y="3057525"/>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h</a:t>
            </a:r>
          </a:p>
        </p:txBody>
      </p:sp>
      <p:sp>
        <p:nvSpPr>
          <p:cNvPr id="110674" name="Rectangle 1106"/>
          <p:cNvSpPr>
            <a:spLocks noChangeArrowheads="1"/>
          </p:cNvSpPr>
          <p:nvPr/>
        </p:nvSpPr>
        <p:spPr bwMode="auto">
          <a:xfrm>
            <a:off x="1073150" y="3057525"/>
            <a:ext cx="32226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a</a:t>
            </a:r>
          </a:p>
        </p:txBody>
      </p:sp>
      <p:sp>
        <p:nvSpPr>
          <p:cNvPr id="110675" name="Rectangle 1107"/>
          <p:cNvSpPr>
            <a:spLocks noChangeArrowheads="1"/>
          </p:cNvSpPr>
          <p:nvPr/>
        </p:nvSpPr>
        <p:spPr bwMode="auto">
          <a:xfrm>
            <a:off x="1214438" y="3057525"/>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l</a:t>
            </a:r>
          </a:p>
        </p:txBody>
      </p:sp>
      <p:sp>
        <p:nvSpPr>
          <p:cNvPr id="110676" name="Rectangle 1108"/>
          <p:cNvSpPr>
            <a:spLocks noChangeArrowheads="1"/>
          </p:cNvSpPr>
          <p:nvPr/>
        </p:nvSpPr>
        <p:spPr bwMode="auto">
          <a:xfrm>
            <a:off x="1285875" y="3057525"/>
            <a:ext cx="32226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e</a:t>
            </a:r>
          </a:p>
        </p:txBody>
      </p:sp>
      <p:sp>
        <p:nvSpPr>
          <p:cNvPr id="110677" name="Rectangle 1109"/>
          <p:cNvSpPr>
            <a:spLocks noChangeArrowheads="1"/>
          </p:cNvSpPr>
          <p:nvPr/>
        </p:nvSpPr>
        <p:spPr bwMode="auto">
          <a:xfrm>
            <a:off x="269875" y="3362325"/>
            <a:ext cx="39211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M</a:t>
            </a:r>
          </a:p>
        </p:txBody>
      </p:sp>
      <p:sp>
        <p:nvSpPr>
          <p:cNvPr id="110678" name="Rectangle 1110"/>
          <p:cNvSpPr>
            <a:spLocks noChangeArrowheads="1"/>
          </p:cNvSpPr>
          <p:nvPr/>
        </p:nvSpPr>
        <p:spPr bwMode="auto">
          <a:xfrm>
            <a:off x="481013" y="3362325"/>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o</a:t>
            </a:r>
          </a:p>
        </p:txBody>
      </p:sp>
      <p:sp>
        <p:nvSpPr>
          <p:cNvPr id="110679" name="Rectangle 1111"/>
          <p:cNvSpPr>
            <a:spLocks noChangeArrowheads="1"/>
          </p:cNvSpPr>
          <p:nvPr/>
        </p:nvSpPr>
        <p:spPr bwMode="auto">
          <a:xfrm>
            <a:off x="636588" y="3362325"/>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u</a:t>
            </a:r>
          </a:p>
        </p:txBody>
      </p:sp>
      <p:sp>
        <p:nvSpPr>
          <p:cNvPr id="110680" name="Rectangle 1112"/>
          <p:cNvSpPr>
            <a:spLocks noChangeArrowheads="1"/>
          </p:cNvSpPr>
          <p:nvPr/>
        </p:nvSpPr>
        <p:spPr bwMode="auto">
          <a:xfrm>
            <a:off x="790575" y="3362325"/>
            <a:ext cx="32226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s</a:t>
            </a:r>
          </a:p>
        </p:txBody>
      </p:sp>
      <p:sp>
        <p:nvSpPr>
          <p:cNvPr id="110681" name="Rectangle 1113"/>
          <p:cNvSpPr>
            <a:spLocks noChangeArrowheads="1"/>
          </p:cNvSpPr>
          <p:nvPr/>
        </p:nvSpPr>
        <p:spPr bwMode="auto">
          <a:xfrm>
            <a:off x="931863" y="3362325"/>
            <a:ext cx="322262"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e</a:t>
            </a:r>
          </a:p>
        </p:txBody>
      </p:sp>
      <p:sp>
        <p:nvSpPr>
          <p:cNvPr id="110682" name="Rectangle 1114"/>
          <p:cNvSpPr>
            <a:spLocks noChangeArrowheads="1"/>
          </p:cNvSpPr>
          <p:nvPr/>
        </p:nvSpPr>
        <p:spPr bwMode="auto">
          <a:xfrm>
            <a:off x="269875" y="3667125"/>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R</a:t>
            </a:r>
          </a:p>
        </p:txBody>
      </p:sp>
      <p:sp>
        <p:nvSpPr>
          <p:cNvPr id="110683" name="Rectangle 1115"/>
          <p:cNvSpPr>
            <a:spLocks noChangeArrowheads="1"/>
          </p:cNvSpPr>
          <p:nvPr/>
        </p:nvSpPr>
        <p:spPr bwMode="auto">
          <a:xfrm>
            <a:off x="452438" y="3667125"/>
            <a:ext cx="322262"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a</a:t>
            </a:r>
          </a:p>
        </p:txBody>
      </p:sp>
      <p:sp>
        <p:nvSpPr>
          <p:cNvPr id="110684" name="Rectangle 1116"/>
          <p:cNvSpPr>
            <a:spLocks noChangeArrowheads="1"/>
          </p:cNvSpPr>
          <p:nvPr/>
        </p:nvSpPr>
        <p:spPr bwMode="auto">
          <a:xfrm>
            <a:off x="593725" y="3667125"/>
            <a:ext cx="26511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t</a:t>
            </a:r>
          </a:p>
        </p:txBody>
      </p:sp>
      <p:sp>
        <p:nvSpPr>
          <p:cNvPr id="110685" name="Rectangle 1117"/>
          <p:cNvSpPr>
            <a:spLocks noChangeArrowheads="1"/>
          </p:cNvSpPr>
          <p:nvPr/>
        </p:nvSpPr>
        <p:spPr bwMode="auto">
          <a:xfrm>
            <a:off x="269875" y="3970338"/>
            <a:ext cx="350838"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X</a:t>
            </a:r>
          </a:p>
        </p:txBody>
      </p:sp>
      <p:sp>
        <p:nvSpPr>
          <p:cNvPr id="110686" name="Rectangle 1118"/>
          <p:cNvSpPr>
            <a:spLocks noChangeArrowheads="1"/>
          </p:cNvSpPr>
          <p:nvPr/>
        </p:nvSpPr>
        <p:spPr bwMode="auto">
          <a:xfrm>
            <a:off x="438150" y="3970338"/>
            <a:ext cx="32226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e</a:t>
            </a:r>
          </a:p>
        </p:txBody>
      </p:sp>
      <p:sp>
        <p:nvSpPr>
          <p:cNvPr id="110687" name="Rectangle 1119"/>
          <p:cNvSpPr>
            <a:spLocks noChangeArrowheads="1"/>
          </p:cNvSpPr>
          <p:nvPr/>
        </p:nvSpPr>
        <p:spPr bwMode="auto">
          <a:xfrm>
            <a:off x="579438" y="39703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n</a:t>
            </a:r>
          </a:p>
        </p:txBody>
      </p:sp>
      <p:sp>
        <p:nvSpPr>
          <p:cNvPr id="110688" name="Rectangle 1120"/>
          <p:cNvSpPr>
            <a:spLocks noChangeArrowheads="1"/>
          </p:cNvSpPr>
          <p:nvPr/>
        </p:nvSpPr>
        <p:spPr bwMode="auto">
          <a:xfrm>
            <a:off x="735013" y="39703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o</a:t>
            </a:r>
          </a:p>
        </p:txBody>
      </p:sp>
      <p:sp>
        <p:nvSpPr>
          <p:cNvPr id="110689" name="Rectangle 1121"/>
          <p:cNvSpPr>
            <a:spLocks noChangeArrowheads="1"/>
          </p:cNvSpPr>
          <p:nvPr/>
        </p:nvSpPr>
        <p:spPr bwMode="auto">
          <a:xfrm>
            <a:off x="890588" y="39703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p</a:t>
            </a:r>
          </a:p>
        </p:txBody>
      </p:sp>
      <p:sp>
        <p:nvSpPr>
          <p:cNvPr id="110690" name="Rectangle 1122"/>
          <p:cNvSpPr>
            <a:spLocks noChangeArrowheads="1"/>
          </p:cNvSpPr>
          <p:nvPr/>
        </p:nvSpPr>
        <p:spPr bwMode="auto">
          <a:xfrm>
            <a:off x="1044575" y="39703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u</a:t>
            </a:r>
          </a:p>
        </p:txBody>
      </p:sp>
      <p:sp>
        <p:nvSpPr>
          <p:cNvPr id="110691" name="Rectangle 1123"/>
          <p:cNvSpPr>
            <a:spLocks noChangeArrowheads="1"/>
          </p:cNvSpPr>
          <p:nvPr/>
        </p:nvSpPr>
        <p:spPr bwMode="auto">
          <a:xfrm>
            <a:off x="1200150" y="3970338"/>
            <a:ext cx="32226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s</a:t>
            </a:r>
          </a:p>
        </p:txBody>
      </p:sp>
      <p:sp>
        <p:nvSpPr>
          <p:cNvPr id="110692" name="Rectangle 1124"/>
          <p:cNvSpPr>
            <a:spLocks noChangeArrowheads="1"/>
          </p:cNvSpPr>
          <p:nvPr/>
        </p:nvSpPr>
        <p:spPr bwMode="auto">
          <a:xfrm>
            <a:off x="269875" y="4275138"/>
            <a:ext cx="350838"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S</a:t>
            </a:r>
          </a:p>
        </p:txBody>
      </p:sp>
      <p:sp>
        <p:nvSpPr>
          <p:cNvPr id="110693" name="Rectangle 1125"/>
          <p:cNvSpPr>
            <a:spLocks noChangeArrowheads="1"/>
          </p:cNvSpPr>
          <p:nvPr/>
        </p:nvSpPr>
        <p:spPr bwMode="auto">
          <a:xfrm>
            <a:off x="438150" y="4275138"/>
            <a:ext cx="32226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e</a:t>
            </a:r>
          </a:p>
        </p:txBody>
      </p:sp>
      <p:sp>
        <p:nvSpPr>
          <p:cNvPr id="110694" name="Rectangle 1126"/>
          <p:cNvSpPr>
            <a:spLocks noChangeArrowheads="1"/>
          </p:cNvSpPr>
          <p:nvPr/>
        </p:nvSpPr>
        <p:spPr bwMode="auto">
          <a:xfrm>
            <a:off x="579438" y="4275138"/>
            <a:ext cx="322262"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a</a:t>
            </a:r>
          </a:p>
        </p:txBody>
      </p:sp>
      <p:sp>
        <p:nvSpPr>
          <p:cNvPr id="110695" name="Rectangle 1127"/>
          <p:cNvSpPr>
            <a:spLocks noChangeArrowheads="1"/>
          </p:cNvSpPr>
          <p:nvPr/>
        </p:nvSpPr>
        <p:spPr bwMode="auto">
          <a:xfrm>
            <a:off x="720725" y="4275138"/>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 </a:t>
            </a:r>
          </a:p>
        </p:txBody>
      </p:sp>
      <p:sp>
        <p:nvSpPr>
          <p:cNvPr id="110696" name="Rectangle 1128"/>
          <p:cNvSpPr>
            <a:spLocks noChangeArrowheads="1"/>
          </p:cNvSpPr>
          <p:nvPr/>
        </p:nvSpPr>
        <p:spPr bwMode="auto">
          <a:xfrm>
            <a:off x="792163" y="4275138"/>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U</a:t>
            </a:r>
          </a:p>
        </p:txBody>
      </p:sp>
      <p:sp>
        <p:nvSpPr>
          <p:cNvPr id="110697" name="Rectangle 1129"/>
          <p:cNvSpPr>
            <a:spLocks noChangeArrowheads="1"/>
          </p:cNvSpPr>
          <p:nvPr/>
        </p:nvSpPr>
        <p:spPr bwMode="auto">
          <a:xfrm>
            <a:off x="974725" y="4275138"/>
            <a:ext cx="27940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r</a:t>
            </a:r>
          </a:p>
        </p:txBody>
      </p:sp>
      <p:sp>
        <p:nvSpPr>
          <p:cNvPr id="110698" name="Rectangle 1130"/>
          <p:cNvSpPr>
            <a:spLocks noChangeArrowheads="1"/>
          </p:cNvSpPr>
          <p:nvPr/>
        </p:nvSpPr>
        <p:spPr bwMode="auto">
          <a:xfrm>
            <a:off x="1073150" y="4275138"/>
            <a:ext cx="32226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c</a:t>
            </a:r>
          </a:p>
        </p:txBody>
      </p:sp>
      <p:sp>
        <p:nvSpPr>
          <p:cNvPr id="110699" name="Rectangle 1131"/>
          <p:cNvSpPr>
            <a:spLocks noChangeArrowheads="1"/>
          </p:cNvSpPr>
          <p:nvPr/>
        </p:nvSpPr>
        <p:spPr bwMode="auto">
          <a:xfrm>
            <a:off x="1214438" y="42751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h</a:t>
            </a:r>
          </a:p>
        </p:txBody>
      </p:sp>
      <p:sp>
        <p:nvSpPr>
          <p:cNvPr id="110700" name="Rectangle 1132"/>
          <p:cNvSpPr>
            <a:spLocks noChangeArrowheads="1"/>
          </p:cNvSpPr>
          <p:nvPr/>
        </p:nvSpPr>
        <p:spPr bwMode="auto">
          <a:xfrm>
            <a:off x="1370013" y="4275138"/>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i</a:t>
            </a:r>
          </a:p>
        </p:txBody>
      </p:sp>
      <p:sp>
        <p:nvSpPr>
          <p:cNvPr id="110701" name="Rectangle 1133"/>
          <p:cNvSpPr>
            <a:spLocks noChangeArrowheads="1"/>
          </p:cNvSpPr>
          <p:nvPr/>
        </p:nvSpPr>
        <p:spPr bwMode="auto">
          <a:xfrm>
            <a:off x="1441450" y="42751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n</a:t>
            </a:r>
          </a:p>
        </p:txBody>
      </p:sp>
      <p:sp>
        <p:nvSpPr>
          <p:cNvPr id="110702" name="Rectangle 1134"/>
          <p:cNvSpPr>
            <a:spLocks noChangeArrowheads="1"/>
          </p:cNvSpPr>
          <p:nvPr/>
        </p:nvSpPr>
        <p:spPr bwMode="auto">
          <a:xfrm>
            <a:off x="269875" y="4579938"/>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C</a:t>
            </a:r>
          </a:p>
        </p:txBody>
      </p:sp>
      <p:sp>
        <p:nvSpPr>
          <p:cNvPr id="110703" name="Rectangle 1135"/>
          <p:cNvSpPr>
            <a:spLocks noChangeArrowheads="1"/>
          </p:cNvSpPr>
          <p:nvPr/>
        </p:nvSpPr>
        <p:spPr bwMode="auto">
          <a:xfrm>
            <a:off x="452438" y="45799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h</a:t>
            </a:r>
          </a:p>
        </p:txBody>
      </p:sp>
      <p:sp>
        <p:nvSpPr>
          <p:cNvPr id="110704" name="Rectangle 1136"/>
          <p:cNvSpPr>
            <a:spLocks noChangeArrowheads="1"/>
          </p:cNvSpPr>
          <p:nvPr/>
        </p:nvSpPr>
        <p:spPr bwMode="auto">
          <a:xfrm>
            <a:off x="608013" y="4579938"/>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i</a:t>
            </a:r>
          </a:p>
        </p:txBody>
      </p:sp>
      <p:sp>
        <p:nvSpPr>
          <p:cNvPr id="110705" name="Rectangle 1137"/>
          <p:cNvSpPr>
            <a:spLocks noChangeArrowheads="1"/>
          </p:cNvSpPr>
          <p:nvPr/>
        </p:nvSpPr>
        <p:spPr bwMode="auto">
          <a:xfrm>
            <a:off x="677863" y="4579938"/>
            <a:ext cx="322262"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c</a:t>
            </a:r>
          </a:p>
        </p:txBody>
      </p:sp>
      <p:sp>
        <p:nvSpPr>
          <p:cNvPr id="110706" name="Rectangle 1138"/>
          <p:cNvSpPr>
            <a:spLocks noChangeArrowheads="1"/>
          </p:cNvSpPr>
          <p:nvPr/>
        </p:nvSpPr>
        <p:spPr bwMode="auto">
          <a:xfrm>
            <a:off x="819150" y="4579938"/>
            <a:ext cx="32226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k</a:t>
            </a:r>
          </a:p>
        </p:txBody>
      </p:sp>
      <p:sp>
        <p:nvSpPr>
          <p:cNvPr id="110707" name="Rectangle 1139"/>
          <p:cNvSpPr>
            <a:spLocks noChangeArrowheads="1"/>
          </p:cNvSpPr>
          <p:nvPr/>
        </p:nvSpPr>
        <p:spPr bwMode="auto">
          <a:xfrm>
            <a:off x="960438" y="4579938"/>
            <a:ext cx="322262"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e</a:t>
            </a:r>
          </a:p>
        </p:txBody>
      </p:sp>
      <p:sp>
        <p:nvSpPr>
          <p:cNvPr id="110708" name="Rectangle 1140"/>
          <p:cNvSpPr>
            <a:spLocks noChangeArrowheads="1"/>
          </p:cNvSpPr>
          <p:nvPr/>
        </p:nvSpPr>
        <p:spPr bwMode="auto">
          <a:xfrm>
            <a:off x="1101725" y="45799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n</a:t>
            </a:r>
          </a:p>
        </p:txBody>
      </p:sp>
      <p:sp>
        <p:nvSpPr>
          <p:cNvPr id="110709" name="Rectangle 1141"/>
          <p:cNvSpPr>
            <a:spLocks noChangeArrowheads="1"/>
          </p:cNvSpPr>
          <p:nvPr/>
        </p:nvSpPr>
        <p:spPr bwMode="auto">
          <a:xfrm>
            <a:off x="269875" y="4884738"/>
            <a:ext cx="377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Q</a:t>
            </a:r>
          </a:p>
        </p:txBody>
      </p:sp>
      <p:sp>
        <p:nvSpPr>
          <p:cNvPr id="110710" name="Rectangle 1142"/>
          <p:cNvSpPr>
            <a:spLocks noChangeArrowheads="1"/>
          </p:cNvSpPr>
          <p:nvPr/>
        </p:nvSpPr>
        <p:spPr bwMode="auto">
          <a:xfrm>
            <a:off x="466725" y="48847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u</a:t>
            </a:r>
          </a:p>
        </p:txBody>
      </p:sp>
      <p:sp>
        <p:nvSpPr>
          <p:cNvPr id="110711" name="Rectangle 1143"/>
          <p:cNvSpPr>
            <a:spLocks noChangeArrowheads="1"/>
          </p:cNvSpPr>
          <p:nvPr/>
        </p:nvSpPr>
        <p:spPr bwMode="auto">
          <a:xfrm>
            <a:off x="622300" y="4884738"/>
            <a:ext cx="32226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a</a:t>
            </a:r>
          </a:p>
        </p:txBody>
      </p:sp>
      <p:sp>
        <p:nvSpPr>
          <p:cNvPr id="110712" name="Rectangle 1144"/>
          <p:cNvSpPr>
            <a:spLocks noChangeArrowheads="1"/>
          </p:cNvSpPr>
          <p:nvPr/>
        </p:nvSpPr>
        <p:spPr bwMode="auto">
          <a:xfrm>
            <a:off x="763588" y="4884738"/>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i</a:t>
            </a:r>
          </a:p>
        </p:txBody>
      </p:sp>
      <p:sp>
        <p:nvSpPr>
          <p:cNvPr id="110713" name="Rectangle 1145"/>
          <p:cNvSpPr>
            <a:spLocks noChangeArrowheads="1"/>
          </p:cNvSpPr>
          <p:nvPr/>
        </p:nvSpPr>
        <p:spPr bwMode="auto">
          <a:xfrm>
            <a:off x="833438" y="4884738"/>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l</a:t>
            </a:r>
          </a:p>
        </p:txBody>
      </p:sp>
      <p:sp>
        <p:nvSpPr>
          <p:cNvPr id="110714" name="Rectangle 1146"/>
          <p:cNvSpPr>
            <a:spLocks noChangeArrowheads="1"/>
          </p:cNvSpPr>
          <p:nvPr/>
        </p:nvSpPr>
        <p:spPr bwMode="auto">
          <a:xfrm>
            <a:off x="269875" y="51895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F</a:t>
            </a:r>
          </a:p>
        </p:txBody>
      </p:sp>
      <p:sp>
        <p:nvSpPr>
          <p:cNvPr id="110715" name="Rectangle 1147"/>
          <p:cNvSpPr>
            <a:spLocks noChangeArrowheads="1"/>
          </p:cNvSpPr>
          <p:nvPr/>
        </p:nvSpPr>
        <p:spPr bwMode="auto">
          <a:xfrm>
            <a:off x="423863" y="5189538"/>
            <a:ext cx="27940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r</a:t>
            </a:r>
          </a:p>
        </p:txBody>
      </p:sp>
      <p:sp>
        <p:nvSpPr>
          <p:cNvPr id="110716" name="Rectangle 1148"/>
          <p:cNvSpPr>
            <a:spLocks noChangeArrowheads="1"/>
          </p:cNvSpPr>
          <p:nvPr/>
        </p:nvSpPr>
        <p:spPr bwMode="auto">
          <a:xfrm>
            <a:off x="523875" y="51895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u</a:t>
            </a:r>
          </a:p>
        </p:txBody>
      </p:sp>
      <p:sp>
        <p:nvSpPr>
          <p:cNvPr id="110717" name="Rectangle 1149"/>
          <p:cNvSpPr>
            <a:spLocks noChangeArrowheads="1"/>
          </p:cNvSpPr>
          <p:nvPr/>
        </p:nvSpPr>
        <p:spPr bwMode="auto">
          <a:xfrm>
            <a:off x="677863" y="5189538"/>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i</a:t>
            </a:r>
          </a:p>
        </p:txBody>
      </p:sp>
      <p:sp>
        <p:nvSpPr>
          <p:cNvPr id="110718" name="Rectangle 1150"/>
          <p:cNvSpPr>
            <a:spLocks noChangeArrowheads="1"/>
          </p:cNvSpPr>
          <p:nvPr/>
        </p:nvSpPr>
        <p:spPr bwMode="auto">
          <a:xfrm>
            <a:off x="749300" y="5189538"/>
            <a:ext cx="26511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t</a:t>
            </a:r>
          </a:p>
        </p:txBody>
      </p:sp>
      <p:sp>
        <p:nvSpPr>
          <p:cNvPr id="110719" name="Rectangle 1151"/>
          <p:cNvSpPr>
            <a:spLocks noChangeArrowheads="1"/>
          </p:cNvSpPr>
          <p:nvPr/>
        </p:nvSpPr>
        <p:spPr bwMode="auto">
          <a:xfrm>
            <a:off x="833438" y="5189538"/>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 </a:t>
            </a:r>
          </a:p>
        </p:txBody>
      </p:sp>
      <p:sp>
        <p:nvSpPr>
          <p:cNvPr id="110720" name="Rectangle 1152"/>
          <p:cNvSpPr>
            <a:spLocks noChangeArrowheads="1"/>
          </p:cNvSpPr>
          <p:nvPr/>
        </p:nvSpPr>
        <p:spPr bwMode="auto">
          <a:xfrm>
            <a:off x="903288" y="5189538"/>
            <a:ext cx="265112"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f</a:t>
            </a:r>
          </a:p>
        </p:txBody>
      </p:sp>
      <p:sp>
        <p:nvSpPr>
          <p:cNvPr id="110721" name="Rectangle 1153"/>
          <p:cNvSpPr>
            <a:spLocks noChangeArrowheads="1"/>
          </p:cNvSpPr>
          <p:nvPr/>
        </p:nvSpPr>
        <p:spPr bwMode="auto">
          <a:xfrm>
            <a:off x="989013" y="5189538"/>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l</a:t>
            </a:r>
          </a:p>
        </p:txBody>
      </p:sp>
      <p:sp>
        <p:nvSpPr>
          <p:cNvPr id="110722" name="Rectangle 1154"/>
          <p:cNvSpPr>
            <a:spLocks noChangeArrowheads="1"/>
          </p:cNvSpPr>
          <p:nvPr/>
        </p:nvSpPr>
        <p:spPr bwMode="auto">
          <a:xfrm>
            <a:off x="1058863" y="5189538"/>
            <a:ext cx="322262"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y</a:t>
            </a:r>
          </a:p>
        </p:txBody>
      </p:sp>
      <p:sp>
        <p:nvSpPr>
          <p:cNvPr id="110723" name="Rectangle 1155"/>
          <p:cNvSpPr>
            <a:spLocks noChangeArrowheads="1"/>
          </p:cNvSpPr>
          <p:nvPr/>
        </p:nvSpPr>
        <p:spPr bwMode="auto">
          <a:xfrm>
            <a:off x="269875" y="5494338"/>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C</a:t>
            </a:r>
          </a:p>
        </p:txBody>
      </p:sp>
      <p:sp>
        <p:nvSpPr>
          <p:cNvPr id="110724" name="Rectangle 1156"/>
          <p:cNvSpPr>
            <a:spLocks noChangeArrowheads="1"/>
          </p:cNvSpPr>
          <p:nvPr/>
        </p:nvSpPr>
        <p:spPr bwMode="auto">
          <a:xfrm>
            <a:off x="452438" y="5494338"/>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a:t>
            </a:r>
          </a:p>
        </p:txBody>
      </p:sp>
      <p:sp>
        <p:nvSpPr>
          <p:cNvPr id="110725" name="Rectangle 1157"/>
          <p:cNvSpPr>
            <a:spLocks noChangeArrowheads="1"/>
          </p:cNvSpPr>
          <p:nvPr/>
        </p:nvSpPr>
        <p:spPr bwMode="auto">
          <a:xfrm>
            <a:off x="523875" y="5494338"/>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 </a:t>
            </a:r>
          </a:p>
        </p:txBody>
      </p:sp>
      <p:sp>
        <p:nvSpPr>
          <p:cNvPr id="110726" name="Rectangle 1158"/>
          <p:cNvSpPr>
            <a:spLocks noChangeArrowheads="1"/>
          </p:cNvSpPr>
          <p:nvPr/>
        </p:nvSpPr>
        <p:spPr bwMode="auto">
          <a:xfrm>
            <a:off x="593725" y="5494338"/>
            <a:ext cx="32226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e</a:t>
            </a:r>
          </a:p>
        </p:txBody>
      </p:sp>
      <p:sp>
        <p:nvSpPr>
          <p:cNvPr id="110727" name="Rectangle 1159"/>
          <p:cNvSpPr>
            <a:spLocks noChangeArrowheads="1"/>
          </p:cNvSpPr>
          <p:nvPr/>
        </p:nvSpPr>
        <p:spPr bwMode="auto">
          <a:xfrm>
            <a:off x="735013" y="5494338"/>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l</a:t>
            </a:r>
          </a:p>
        </p:txBody>
      </p:sp>
      <p:sp>
        <p:nvSpPr>
          <p:cNvPr id="110728" name="Rectangle 1160"/>
          <p:cNvSpPr>
            <a:spLocks noChangeArrowheads="1"/>
          </p:cNvSpPr>
          <p:nvPr/>
        </p:nvSpPr>
        <p:spPr bwMode="auto">
          <a:xfrm>
            <a:off x="804863" y="5494338"/>
            <a:ext cx="322262"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e</a:t>
            </a:r>
          </a:p>
        </p:txBody>
      </p:sp>
      <p:sp>
        <p:nvSpPr>
          <p:cNvPr id="110729" name="Rectangle 1161"/>
          <p:cNvSpPr>
            <a:spLocks noChangeArrowheads="1"/>
          </p:cNvSpPr>
          <p:nvPr/>
        </p:nvSpPr>
        <p:spPr bwMode="auto">
          <a:xfrm>
            <a:off x="946150" y="54943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g</a:t>
            </a:r>
          </a:p>
        </p:txBody>
      </p:sp>
      <p:sp>
        <p:nvSpPr>
          <p:cNvPr id="110730" name="Rectangle 1162"/>
          <p:cNvSpPr>
            <a:spLocks noChangeArrowheads="1"/>
          </p:cNvSpPr>
          <p:nvPr/>
        </p:nvSpPr>
        <p:spPr bwMode="auto">
          <a:xfrm>
            <a:off x="1101725" y="5494338"/>
            <a:ext cx="32226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a</a:t>
            </a:r>
          </a:p>
        </p:txBody>
      </p:sp>
      <p:sp>
        <p:nvSpPr>
          <p:cNvPr id="110731" name="Rectangle 1163"/>
          <p:cNvSpPr>
            <a:spLocks noChangeArrowheads="1"/>
          </p:cNvSpPr>
          <p:nvPr/>
        </p:nvSpPr>
        <p:spPr bwMode="auto">
          <a:xfrm>
            <a:off x="1243013" y="54943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n</a:t>
            </a:r>
          </a:p>
        </p:txBody>
      </p:sp>
      <p:sp>
        <p:nvSpPr>
          <p:cNvPr id="110732" name="Rectangle 1164"/>
          <p:cNvSpPr>
            <a:spLocks noChangeArrowheads="1"/>
          </p:cNvSpPr>
          <p:nvPr/>
        </p:nvSpPr>
        <p:spPr bwMode="auto">
          <a:xfrm>
            <a:off x="1398588" y="5494338"/>
            <a:ext cx="322262"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s</a:t>
            </a:r>
          </a:p>
        </p:txBody>
      </p:sp>
      <p:sp>
        <p:nvSpPr>
          <p:cNvPr id="110733" name="Rectangle 1165"/>
          <p:cNvSpPr>
            <a:spLocks noChangeArrowheads="1"/>
          </p:cNvSpPr>
          <p:nvPr/>
        </p:nvSpPr>
        <p:spPr bwMode="auto">
          <a:xfrm>
            <a:off x="269875" y="5799138"/>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A</a:t>
            </a:r>
          </a:p>
        </p:txBody>
      </p:sp>
      <p:sp>
        <p:nvSpPr>
          <p:cNvPr id="110734" name="Rectangle 1166"/>
          <p:cNvSpPr>
            <a:spLocks noChangeArrowheads="1"/>
          </p:cNvSpPr>
          <p:nvPr/>
        </p:nvSpPr>
        <p:spPr bwMode="auto">
          <a:xfrm>
            <a:off x="452438" y="5799138"/>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a:t>
            </a:r>
          </a:p>
        </p:txBody>
      </p:sp>
      <p:sp>
        <p:nvSpPr>
          <p:cNvPr id="110735" name="Rectangle 1167"/>
          <p:cNvSpPr>
            <a:spLocks noChangeArrowheads="1"/>
          </p:cNvSpPr>
          <p:nvPr/>
        </p:nvSpPr>
        <p:spPr bwMode="auto">
          <a:xfrm>
            <a:off x="523875" y="5799138"/>
            <a:ext cx="2508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 </a:t>
            </a:r>
          </a:p>
        </p:txBody>
      </p:sp>
      <p:sp>
        <p:nvSpPr>
          <p:cNvPr id="110736" name="Rectangle 1168"/>
          <p:cNvSpPr>
            <a:spLocks noChangeArrowheads="1"/>
          </p:cNvSpPr>
          <p:nvPr/>
        </p:nvSpPr>
        <p:spPr bwMode="auto">
          <a:xfrm>
            <a:off x="593725" y="5799138"/>
            <a:ext cx="322263"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s</a:t>
            </a:r>
          </a:p>
        </p:txBody>
      </p:sp>
      <p:sp>
        <p:nvSpPr>
          <p:cNvPr id="110737" name="Rectangle 1169"/>
          <p:cNvSpPr>
            <a:spLocks noChangeArrowheads="1"/>
          </p:cNvSpPr>
          <p:nvPr/>
        </p:nvSpPr>
        <p:spPr bwMode="auto">
          <a:xfrm>
            <a:off x="735013" y="57991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u</a:t>
            </a:r>
          </a:p>
        </p:txBody>
      </p:sp>
      <p:sp>
        <p:nvSpPr>
          <p:cNvPr id="110738" name="Rectangle 1170"/>
          <p:cNvSpPr>
            <a:spLocks noChangeArrowheads="1"/>
          </p:cNvSpPr>
          <p:nvPr/>
        </p:nvSpPr>
        <p:spPr bwMode="auto">
          <a:xfrm>
            <a:off x="890588" y="5799138"/>
            <a:ext cx="336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u</a:t>
            </a:r>
          </a:p>
        </p:txBody>
      </p:sp>
      <p:sp>
        <p:nvSpPr>
          <p:cNvPr id="110739" name="Rectangle 1171"/>
          <p:cNvSpPr>
            <a:spLocks noChangeArrowheads="1"/>
          </p:cNvSpPr>
          <p:nvPr/>
        </p:nvSpPr>
        <p:spPr bwMode="auto">
          <a:xfrm>
            <a:off x="1044575" y="5799138"/>
            <a:ext cx="40640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b="1" smtClean="0">
                <a:solidFill>
                  <a:srgbClr val="FFFFFF"/>
                </a:solidFill>
                <a:latin typeface="Helvetica" panose="020B0604020202020204" pitchFamily="34" charset="0"/>
                <a:ea typeface="+mn-ea"/>
              </a:rPr>
              <a:t>m</a:t>
            </a:r>
          </a:p>
        </p:txBody>
      </p:sp>
      <p:grpSp>
        <p:nvGrpSpPr>
          <p:cNvPr id="110740" name="Group 1172"/>
          <p:cNvGrpSpPr>
            <a:grpSpLocks/>
          </p:cNvGrpSpPr>
          <p:nvPr/>
        </p:nvGrpSpPr>
        <p:grpSpPr bwMode="auto">
          <a:xfrm>
            <a:off x="3394075" y="1863725"/>
            <a:ext cx="336550" cy="4354513"/>
            <a:chOff x="2138" y="1174"/>
            <a:chExt cx="212" cy="2743"/>
          </a:xfrm>
        </p:grpSpPr>
        <p:sp>
          <p:nvSpPr>
            <p:cNvPr id="110741" name="Rectangle 1173"/>
            <p:cNvSpPr>
              <a:spLocks noChangeArrowheads="1"/>
            </p:cNvSpPr>
            <p:nvPr/>
          </p:nvSpPr>
          <p:spPr bwMode="auto">
            <a:xfrm>
              <a:off x="2138" y="1174"/>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742" name="Rectangle 1174"/>
            <p:cNvSpPr>
              <a:spLocks noChangeArrowheads="1"/>
            </p:cNvSpPr>
            <p:nvPr/>
          </p:nvSpPr>
          <p:spPr bwMode="auto">
            <a:xfrm>
              <a:off x="2138" y="1366"/>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743" name="Rectangle 1175"/>
            <p:cNvSpPr>
              <a:spLocks noChangeArrowheads="1"/>
            </p:cNvSpPr>
            <p:nvPr/>
          </p:nvSpPr>
          <p:spPr bwMode="auto">
            <a:xfrm>
              <a:off x="2138" y="1558"/>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744" name="Rectangle 1176"/>
            <p:cNvSpPr>
              <a:spLocks noChangeArrowheads="1"/>
            </p:cNvSpPr>
            <p:nvPr/>
          </p:nvSpPr>
          <p:spPr bwMode="auto">
            <a:xfrm>
              <a:off x="2138" y="1750"/>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745" name="Rectangle 1177"/>
            <p:cNvSpPr>
              <a:spLocks noChangeArrowheads="1"/>
            </p:cNvSpPr>
            <p:nvPr/>
          </p:nvSpPr>
          <p:spPr bwMode="auto">
            <a:xfrm>
              <a:off x="2138" y="1942"/>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746" name="Rectangle 1178"/>
            <p:cNvSpPr>
              <a:spLocks noChangeArrowheads="1"/>
            </p:cNvSpPr>
            <p:nvPr/>
          </p:nvSpPr>
          <p:spPr bwMode="auto">
            <a:xfrm>
              <a:off x="2138" y="2134"/>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747" name="Rectangle 1179"/>
            <p:cNvSpPr>
              <a:spLocks noChangeArrowheads="1"/>
            </p:cNvSpPr>
            <p:nvPr/>
          </p:nvSpPr>
          <p:spPr bwMode="auto">
            <a:xfrm>
              <a:off x="2138" y="2326"/>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748" name="Rectangle 1180"/>
            <p:cNvSpPr>
              <a:spLocks noChangeArrowheads="1"/>
            </p:cNvSpPr>
            <p:nvPr/>
          </p:nvSpPr>
          <p:spPr bwMode="auto">
            <a:xfrm>
              <a:off x="2138" y="2517"/>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749" name="Rectangle 1181"/>
            <p:cNvSpPr>
              <a:spLocks noChangeArrowheads="1"/>
            </p:cNvSpPr>
            <p:nvPr/>
          </p:nvSpPr>
          <p:spPr bwMode="auto">
            <a:xfrm>
              <a:off x="2170" y="2709"/>
              <a:ext cx="15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I</a:t>
              </a:r>
            </a:p>
          </p:txBody>
        </p:sp>
        <p:sp>
          <p:nvSpPr>
            <p:cNvPr id="110750" name="Rectangle 1182"/>
            <p:cNvSpPr>
              <a:spLocks noChangeArrowheads="1"/>
            </p:cNvSpPr>
            <p:nvPr/>
          </p:nvSpPr>
          <p:spPr bwMode="auto">
            <a:xfrm>
              <a:off x="2138" y="2901"/>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751" name="Rectangle 1183"/>
            <p:cNvSpPr>
              <a:spLocks noChangeArrowheads="1"/>
            </p:cNvSpPr>
            <p:nvPr/>
          </p:nvSpPr>
          <p:spPr bwMode="auto">
            <a:xfrm>
              <a:off x="2138" y="3093"/>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752" name="Rectangle 1184"/>
            <p:cNvSpPr>
              <a:spLocks noChangeArrowheads="1"/>
            </p:cNvSpPr>
            <p:nvPr/>
          </p:nvSpPr>
          <p:spPr bwMode="auto">
            <a:xfrm>
              <a:off x="2138" y="3285"/>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753" name="Rectangle 1185"/>
            <p:cNvSpPr>
              <a:spLocks noChangeArrowheads="1"/>
            </p:cNvSpPr>
            <p:nvPr/>
          </p:nvSpPr>
          <p:spPr bwMode="auto">
            <a:xfrm>
              <a:off x="2138" y="3477"/>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754" name="Rectangle 1186"/>
            <p:cNvSpPr>
              <a:spLocks noChangeArrowheads="1"/>
            </p:cNvSpPr>
            <p:nvPr/>
          </p:nvSpPr>
          <p:spPr bwMode="auto">
            <a:xfrm>
              <a:off x="2138" y="3669"/>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grpSp>
      <p:grpSp>
        <p:nvGrpSpPr>
          <p:cNvPr id="110755" name="Group 1187"/>
          <p:cNvGrpSpPr>
            <a:grpSpLocks/>
          </p:cNvGrpSpPr>
          <p:nvPr/>
        </p:nvGrpSpPr>
        <p:grpSpPr bwMode="auto">
          <a:xfrm>
            <a:off x="3806825" y="1863725"/>
            <a:ext cx="377825" cy="4354513"/>
            <a:chOff x="2398" y="1174"/>
            <a:chExt cx="238" cy="2743"/>
          </a:xfrm>
        </p:grpSpPr>
        <p:sp>
          <p:nvSpPr>
            <p:cNvPr id="110756" name="Rectangle 1188"/>
            <p:cNvSpPr>
              <a:spLocks noChangeArrowheads="1"/>
            </p:cNvSpPr>
            <p:nvPr/>
          </p:nvSpPr>
          <p:spPr bwMode="auto">
            <a:xfrm>
              <a:off x="2398" y="1174"/>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57" name="Rectangle 1189"/>
            <p:cNvSpPr>
              <a:spLocks noChangeArrowheads="1"/>
            </p:cNvSpPr>
            <p:nvPr/>
          </p:nvSpPr>
          <p:spPr bwMode="auto">
            <a:xfrm>
              <a:off x="2398" y="1366"/>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58" name="Rectangle 1190"/>
            <p:cNvSpPr>
              <a:spLocks noChangeArrowheads="1"/>
            </p:cNvSpPr>
            <p:nvPr/>
          </p:nvSpPr>
          <p:spPr bwMode="auto">
            <a:xfrm>
              <a:off x="2398" y="1558"/>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59" name="Rectangle 1191"/>
            <p:cNvSpPr>
              <a:spLocks noChangeArrowheads="1"/>
            </p:cNvSpPr>
            <p:nvPr/>
          </p:nvSpPr>
          <p:spPr bwMode="auto">
            <a:xfrm>
              <a:off x="2398" y="1750"/>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60" name="Rectangle 1192"/>
            <p:cNvSpPr>
              <a:spLocks noChangeArrowheads="1"/>
            </p:cNvSpPr>
            <p:nvPr/>
          </p:nvSpPr>
          <p:spPr bwMode="auto">
            <a:xfrm>
              <a:off x="2398" y="1942"/>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61" name="Rectangle 1193"/>
            <p:cNvSpPr>
              <a:spLocks noChangeArrowheads="1"/>
            </p:cNvSpPr>
            <p:nvPr/>
          </p:nvSpPr>
          <p:spPr bwMode="auto">
            <a:xfrm>
              <a:off x="2398" y="2134"/>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62" name="Rectangle 1194"/>
            <p:cNvSpPr>
              <a:spLocks noChangeArrowheads="1"/>
            </p:cNvSpPr>
            <p:nvPr/>
          </p:nvSpPr>
          <p:spPr bwMode="auto">
            <a:xfrm>
              <a:off x="2398" y="2326"/>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63" name="Rectangle 1195"/>
            <p:cNvSpPr>
              <a:spLocks noChangeArrowheads="1"/>
            </p:cNvSpPr>
            <p:nvPr/>
          </p:nvSpPr>
          <p:spPr bwMode="auto">
            <a:xfrm>
              <a:off x="2398" y="2517"/>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64" name="Rectangle 1196"/>
            <p:cNvSpPr>
              <a:spLocks noChangeArrowheads="1"/>
            </p:cNvSpPr>
            <p:nvPr/>
          </p:nvSpPr>
          <p:spPr bwMode="auto">
            <a:xfrm>
              <a:off x="2398" y="2709"/>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65" name="Rectangle 1197"/>
            <p:cNvSpPr>
              <a:spLocks noChangeArrowheads="1"/>
            </p:cNvSpPr>
            <p:nvPr/>
          </p:nvSpPr>
          <p:spPr bwMode="auto">
            <a:xfrm>
              <a:off x="2398" y="2901"/>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66" name="Rectangle 1198"/>
            <p:cNvSpPr>
              <a:spLocks noChangeArrowheads="1"/>
            </p:cNvSpPr>
            <p:nvPr/>
          </p:nvSpPr>
          <p:spPr bwMode="auto">
            <a:xfrm>
              <a:off x="2398" y="3093"/>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67" name="Rectangle 1199"/>
            <p:cNvSpPr>
              <a:spLocks noChangeArrowheads="1"/>
            </p:cNvSpPr>
            <p:nvPr/>
          </p:nvSpPr>
          <p:spPr bwMode="auto">
            <a:xfrm>
              <a:off x="2398" y="3285"/>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68" name="Rectangle 1200"/>
            <p:cNvSpPr>
              <a:spLocks noChangeArrowheads="1"/>
            </p:cNvSpPr>
            <p:nvPr/>
          </p:nvSpPr>
          <p:spPr bwMode="auto">
            <a:xfrm>
              <a:off x="2406" y="3477"/>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S</a:t>
              </a:r>
            </a:p>
          </p:txBody>
        </p:sp>
        <p:sp>
          <p:nvSpPr>
            <p:cNvPr id="110769" name="Rectangle 1201"/>
            <p:cNvSpPr>
              <a:spLocks noChangeArrowheads="1"/>
            </p:cNvSpPr>
            <p:nvPr/>
          </p:nvSpPr>
          <p:spPr bwMode="auto">
            <a:xfrm>
              <a:off x="2406" y="3669"/>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S</a:t>
              </a:r>
            </a:p>
          </p:txBody>
        </p:sp>
      </p:grpSp>
      <p:grpSp>
        <p:nvGrpSpPr>
          <p:cNvPr id="110770" name="Group 1202"/>
          <p:cNvGrpSpPr>
            <a:grpSpLocks/>
          </p:cNvGrpSpPr>
          <p:nvPr/>
        </p:nvGrpSpPr>
        <p:grpSpPr bwMode="auto">
          <a:xfrm>
            <a:off x="4260850" y="1863725"/>
            <a:ext cx="377825" cy="4354513"/>
            <a:chOff x="2684" y="1174"/>
            <a:chExt cx="238" cy="2743"/>
          </a:xfrm>
        </p:grpSpPr>
        <p:sp>
          <p:nvSpPr>
            <p:cNvPr id="110771" name="Rectangle 1203"/>
            <p:cNvSpPr>
              <a:spLocks noChangeArrowheads="1"/>
            </p:cNvSpPr>
            <p:nvPr/>
          </p:nvSpPr>
          <p:spPr bwMode="auto">
            <a:xfrm>
              <a:off x="2684" y="1174"/>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72" name="Rectangle 1204"/>
            <p:cNvSpPr>
              <a:spLocks noChangeArrowheads="1"/>
            </p:cNvSpPr>
            <p:nvPr/>
          </p:nvSpPr>
          <p:spPr bwMode="auto">
            <a:xfrm>
              <a:off x="2684" y="1366"/>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73" name="Rectangle 1205"/>
            <p:cNvSpPr>
              <a:spLocks noChangeArrowheads="1"/>
            </p:cNvSpPr>
            <p:nvPr/>
          </p:nvSpPr>
          <p:spPr bwMode="auto">
            <a:xfrm>
              <a:off x="2684" y="1558"/>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74" name="Rectangle 1206"/>
            <p:cNvSpPr>
              <a:spLocks noChangeArrowheads="1"/>
            </p:cNvSpPr>
            <p:nvPr/>
          </p:nvSpPr>
          <p:spPr bwMode="auto">
            <a:xfrm>
              <a:off x="2684" y="1750"/>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75" name="Rectangle 1207"/>
            <p:cNvSpPr>
              <a:spLocks noChangeArrowheads="1"/>
            </p:cNvSpPr>
            <p:nvPr/>
          </p:nvSpPr>
          <p:spPr bwMode="auto">
            <a:xfrm>
              <a:off x="2684" y="1942"/>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76" name="Rectangle 1208"/>
            <p:cNvSpPr>
              <a:spLocks noChangeArrowheads="1"/>
            </p:cNvSpPr>
            <p:nvPr/>
          </p:nvSpPr>
          <p:spPr bwMode="auto">
            <a:xfrm>
              <a:off x="2684" y="2134"/>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77" name="Rectangle 1209"/>
            <p:cNvSpPr>
              <a:spLocks noChangeArrowheads="1"/>
            </p:cNvSpPr>
            <p:nvPr/>
          </p:nvSpPr>
          <p:spPr bwMode="auto">
            <a:xfrm>
              <a:off x="2684" y="2326"/>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78" name="Rectangle 1210"/>
            <p:cNvSpPr>
              <a:spLocks noChangeArrowheads="1"/>
            </p:cNvSpPr>
            <p:nvPr/>
          </p:nvSpPr>
          <p:spPr bwMode="auto">
            <a:xfrm>
              <a:off x="2684" y="2517"/>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79" name="Rectangle 1211"/>
            <p:cNvSpPr>
              <a:spLocks noChangeArrowheads="1"/>
            </p:cNvSpPr>
            <p:nvPr/>
          </p:nvSpPr>
          <p:spPr bwMode="auto">
            <a:xfrm>
              <a:off x="2684" y="2709"/>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80" name="Rectangle 1212"/>
            <p:cNvSpPr>
              <a:spLocks noChangeArrowheads="1"/>
            </p:cNvSpPr>
            <p:nvPr/>
          </p:nvSpPr>
          <p:spPr bwMode="auto">
            <a:xfrm>
              <a:off x="2684" y="2901"/>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81" name="Rectangle 1213"/>
            <p:cNvSpPr>
              <a:spLocks noChangeArrowheads="1"/>
            </p:cNvSpPr>
            <p:nvPr/>
          </p:nvSpPr>
          <p:spPr bwMode="auto">
            <a:xfrm>
              <a:off x="2684" y="3093"/>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82" name="Rectangle 1214"/>
            <p:cNvSpPr>
              <a:spLocks noChangeArrowheads="1"/>
            </p:cNvSpPr>
            <p:nvPr/>
          </p:nvSpPr>
          <p:spPr bwMode="auto">
            <a:xfrm>
              <a:off x="2684" y="3285"/>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83" name="Rectangle 1215"/>
            <p:cNvSpPr>
              <a:spLocks noChangeArrowheads="1"/>
            </p:cNvSpPr>
            <p:nvPr/>
          </p:nvSpPr>
          <p:spPr bwMode="auto">
            <a:xfrm>
              <a:off x="2684" y="3477"/>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784" name="Rectangle 1216"/>
            <p:cNvSpPr>
              <a:spLocks noChangeArrowheads="1"/>
            </p:cNvSpPr>
            <p:nvPr/>
          </p:nvSpPr>
          <p:spPr bwMode="auto">
            <a:xfrm>
              <a:off x="2684" y="3669"/>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grpSp>
      <p:grpSp>
        <p:nvGrpSpPr>
          <p:cNvPr id="110785" name="Group 1217"/>
          <p:cNvGrpSpPr>
            <a:grpSpLocks/>
          </p:cNvGrpSpPr>
          <p:nvPr/>
        </p:nvGrpSpPr>
        <p:grpSpPr bwMode="auto">
          <a:xfrm>
            <a:off x="4711700" y="1863725"/>
            <a:ext cx="392113" cy="4354513"/>
            <a:chOff x="2968" y="1174"/>
            <a:chExt cx="247" cy="2743"/>
          </a:xfrm>
        </p:grpSpPr>
        <p:sp>
          <p:nvSpPr>
            <p:cNvPr id="110786" name="Rectangle 1218"/>
            <p:cNvSpPr>
              <a:spLocks noChangeArrowheads="1"/>
            </p:cNvSpPr>
            <p:nvPr/>
          </p:nvSpPr>
          <p:spPr bwMode="auto">
            <a:xfrm>
              <a:off x="2968" y="1174"/>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787" name="Rectangle 1219"/>
            <p:cNvSpPr>
              <a:spLocks noChangeArrowheads="1"/>
            </p:cNvSpPr>
            <p:nvPr/>
          </p:nvSpPr>
          <p:spPr bwMode="auto">
            <a:xfrm>
              <a:off x="2968" y="1366"/>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788" name="Rectangle 1220"/>
            <p:cNvSpPr>
              <a:spLocks noChangeArrowheads="1"/>
            </p:cNvSpPr>
            <p:nvPr/>
          </p:nvSpPr>
          <p:spPr bwMode="auto">
            <a:xfrm>
              <a:off x="2968" y="1558"/>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789" name="Rectangle 1221"/>
            <p:cNvSpPr>
              <a:spLocks noChangeArrowheads="1"/>
            </p:cNvSpPr>
            <p:nvPr/>
          </p:nvSpPr>
          <p:spPr bwMode="auto">
            <a:xfrm>
              <a:off x="2968" y="1750"/>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790" name="Rectangle 1222"/>
            <p:cNvSpPr>
              <a:spLocks noChangeArrowheads="1"/>
            </p:cNvSpPr>
            <p:nvPr/>
          </p:nvSpPr>
          <p:spPr bwMode="auto">
            <a:xfrm>
              <a:off x="2968" y="1942"/>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791" name="Rectangle 1223"/>
            <p:cNvSpPr>
              <a:spLocks noChangeArrowheads="1"/>
            </p:cNvSpPr>
            <p:nvPr/>
          </p:nvSpPr>
          <p:spPr bwMode="auto">
            <a:xfrm>
              <a:off x="2968" y="2134"/>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792" name="Rectangle 1224"/>
            <p:cNvSpPr>
              <a:spLocks noChangeArrowheads="1"/>
            </p:cNvSpPr>
            <p:nvPr/>
          </p:nvSpPr>
          <p:spPr bwMode="auto">
            <a:xfrm>
              <a:off x="2968" y="2326"/>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793" name="Rectangle 1225"/>
            <p:cNvSpPr>
              <a:spLocks noChangeArrowheads="1"/>
            </p:cNvSpPr>
            <p:nvPr/>
          </p:nvSpPr>
          <p:spPr bwMode="auto">
            <a:xfrm>
              <a:off x="2968" y="2517"/>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794" name="Rectangle 1226"/>
            <p:cNvSpPr>
              <a:spLocks noChangeArrowheads="1"/>
            </p:cNvSpPr>
            <p:nvPr/>
          </p:nvSpPr>
          <p:spPr bwMode="auto">
            <a:xfrm>
              <a:off x="2968" y="2709"/>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795" name="Rectangle 1227"/>
            <p:cNvSpPr>
              <a:spLocks noChangeArrowheads="1"/>
            </p:cNvSpPr>
            <p:nvPr/>
          </p:nvSpPr>
          <p:spPr bwMode="auto">
            <a:xfrm>
              <a:off x="2968" y="2901"/>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796" name="Rectangle 1228"/>
            <p:cNvSpPr>
              <a:spLocks noChangeArrowheads="1"/>
            </p:cNvSpPr>
            <p:nvPr/>
          </p:nvSpPr>
          <p:spPr bwMode="auto">
            <a:xfrm>
              <a:off x="2968" y="3093"/>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797" name="Rectangle 1229"/>
            <p:cNvSpPr>
              <a:spLocks noChangeArrowheads="1"/>
            </p:cNvSpPr>
            <p:nvPr/>
          </p:nvSpPr>
          <p:spPr bwMode="auto">
            <a:xfrm>
              <a:off x="2968" y="3285"/>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798" name="Rectangle 1230"/>
            <p:cNvSpPr>
              <a:spLocks noChangeArrowheads="1"/>
            </p:cNvSpPr>
            <p:nvPr/>
          </p:nvSpPr>
          <p:spPr bwMode="auto">
            <a:xfrm>
              <a:off x="3016" y="3477"/>
              <a:ext cx="15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I</a:t>
              </a:r>
            </a:p>
          </p:txBody>
        </p:sp>
        <p:sp>
          <p:nvSpPr>
            <p:cNvPr id="110799" name="Rectangle 1231"/>
            <p:cNvSpPr>
              <a:spLocks noChangeArrowheads="1"/>
            </p:cNvSpPr>
            <p:nvPr/>
          </p:nvSpPr>
          <p:spPr bwMode="auto">
            <a:xfrm>
              <a:off x="3016" y="3669"/>
              <a:ext cx="15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I</a:t>
              </a:r>
            </a:p>
          </p:txBody>
        </p:sp>
      </p:grpSp>
      <p:grpSp>
        <p:nvGrpSpPr>
          <p:cNvPr id="110800" name="Group 1232"/>
          <p:cNvGrpSpPr>
            <a:grpSpLocks/>
          </p:cNvGrpSpPr>
          <p:nvPr/>
        </p:nvGrpSpPr>
        <p:grpSpPr bwMode="auto">
          <a:xfrm>
            <a:off x="6492875" y="1863725"/>
            <a:ext cx="336550" cy="4354513"/>
            <a:chOff x="4090" y="1174"/>
            <a:chExt cx="212" cy="2743"/>
          </a:xfrm>
        </p:grpSpPr>
        <p:sp>
          <p:nvSpPr>
            <p:cNvPr id="110801" name="Rectangle 1233"/>
            <p:cNvSpPr>
              <a:spLocks noChangeArrowheads="1"/>
            </p:cNvSpPr>
            <p:nvPr/>
          </p:nvSpPr>
          <p:spPr bwMode="auto">
            <a:xfrm>
              <a:off x="4090" y="1174"/>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F</a:t>
              </a:r>
            </a:p>
          </p:txBody>
        </p:sp>
        <p:sp>
          <p:nvSpPr>
            <p:cNvPr id="110802" name="Rectangle 1234"/>
            <p:cNvSpPr>
              <a:spLocks noChangeArrowheads="1"/>
            </p:cNvSpPr>
            <p:nvPr/>
          </p:nvSpPr>
          <p:spPr bwMode="auto">
            <a:xfrm>
              <a:off x="4090" y="1366"/>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F</a:t>
              </a:r>
            </a:p>
          </p:txBody>
        </p:sp>
        <p:sp>
          <p:nvSpPr>
            <p:cNvPr id="110803" name="Rectangle 1235"/>
            <p:cNvSpPr>
              <a:spLocks noChangeArrowheads="1"/>
            </p:cNvSpPr>
            <p:nvPr/>
          </p:nvSpPr>
          <p:spPr bwMode="auto">
            <a:xfrm>
              <a:off x="4090" y="1558"/>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F</a:t>
              </a:r>
            </a:p>
          </p:txBody>
        </p:sp>
        <p:sp>
          <p:nvSpPr>
            <p:cNvPr id="110804" name="Rectangle 1236"/>
            <p:cNvSpPr>
              <a:spLocks noChangeArrowheads="1"/>
            </p:cNvSpPr>
            <p:nvPr/>
          </p:nvSpPr>
          <p:spPr bwMode="auto">
            <a:xfrm>
              <a:off x="4090" y="1750"/>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F</a:t>
              </a:r>
            </a:p>
          </p:txBody>
        </p:sp>
        <p:sp>
          <p:nvSpPr>
            <p:cNvPr id="110805" name="Rectangle 1237"/>
            <p:cNvSpPr>
              <a:spLocks noChangeArrowheads="1"/>
            </p:cNvSpPr>
            <p:nvPr/>
          </p:nvSpPr>
          <p:spPr bwMode="auto">
            <a:xfrm>
              <a:off x="4090" y="1942"/>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F</a:t>
              </a:r>
            </a:p>
          </p:txBody>
        </p:sp>
        <p:sp>
          <p:nvSpPr>
            <p:cNvPr id="110806" name="Rectangle 1238"/>
            <p:cNvSpPr>
              <a:spLocks noChangeArrowheads="1"/>
            </p:cNvSpPr>
            <p:nvPr/>
          </p:nvSpPr>
          <p:spPr bwMode="auto">
            <a:xfrm>
              <a:off x="4090" y="2134"/>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F</a:t>
              </a:r>
            </a:p>
          </p:txBody>
        </p:sp>
        <p:sp>
          <p:nvSpPr>
            <p:cNvPr id="110807" name="Rectangle 1239"/>
            <p:cNvSpPr>
              <a:spLocks noChangeArrowheads="1"/>
            </p:cNvSpPr>
            <p:nvPr/>
          </p:nvSpPr>
          <p:spPr bwMode="auto">
            <a:xfrm>
              <a:off x="4090" y="2326"/>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F</a:t>
              </a:r>
            </a:p>
          </p:txBody>
        </p:sp>
        <p:sp>
          <p:nvSpPr>
            <p:cNvPr id="110808" name="Rectangle 1240"/>
            <p:cNvSpPr>
              <a:spLocks noChangeArrowheads="1"/>
            </p:cNvSpPr>
            <p:nvPr/>
          </p:nvSpPr>
          <p:spPr bwMode="auto">
            <a:xfrm>
              <a:off x="4090" y="2517"/>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F</a:t>
              </a:r>
            </a:p>
          </p:txBody>
        </p:sp>
        <p:sp>
          <p:nvSpPr>
            <p:cNvPr id="110809" name="Rectangle 1241"/>
            <p:cNvSpPr>
              <a:spLocks noChangeArrowheads="1"/>
            </p:cNvSpPr>
            <p:nvPr/>
          </p:nvSpPr>
          <p:spPr bwMode="auto">
            <a:xfrm>
              <a:off x="4090" y="2709"/>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F</a:t>
              </a:r>
            </a:p>
          </p:txBody>
        </p:sp>
        <p:sp>
          <p:nvSpPr>
            <p:cNvPr id="110810" name="Rectangle 1242"/>
            <p:cNvSpPr>
              <a:spLocks noChangeArrowheads="1"/>
            </p:cNvSpPr>
            <p:nvPr/>
          </p:nvSpPr>
          <p:spPr bwMode="auto">
            <a:xfrm>
              <a:off x="4090" y="2901"/>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F</a:t>
              </a:r>
            </a:p>
          </p:txBody>
        </p:sp>
        <p:sp>
          <p:nvSpPr>
            <p:cNvPr id="110811" name="Rectangle 1243"/>
            <p:cNvSpPr>
              <a:spLocks noChangeArrowheads="1"/>
            </p:cNvSpPr>
            <p:nvPr/>
          </p:nvSpPr>
          <p:spPr bwMode="auto">
            <a:xfrm>
              <a:off x="4090" y="3093"/>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F</a:t>
              </a:r>
            </a:p>
          </p:txBody>
        </p:sp>
        <p:sp>
          <p:nvSpPr>
            <p:cNvPr id="110812" name="Rectangle 1244"/>
            <p:cNvSpPr>
              <a:spLocks noChangeArrowheads="1"/>
            </p:cNvSpPr>
            <p:nvPr/>
          </p:nvSpPr>
          <p:spPr bwMode="auto">
            <a:xfrm>
              <a:off x="4090" y="3285"/>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F</a:t>
              </a:r>
            </a:p>
          </p:txBody>
        </p:sp>
        <p:sp>
          <p:nvSpPr>
            <p:cNvPr id="110813" name="Rectangle 1245"/>
            <p:cNvSpPr>
              <a:spLocks noChangeArrowheads="1"/>
            </p:cNvSpPr>
            <p:nvPr/>
          </p:nvSpPr>
          <p:spPr bwMode="auto">
            <a:xfrm>
              <a:off x="4090" y="3477"/>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814" name="Rectangle 1246"/>
            <p:cNvSpPr>
              <a:spLocks noChangeArrowheads="1"/>
            </p:cNvSpPr>
            <p:nvPr/>
          </p:nvSpPr>
          <p:spPr bwMode="auto">
            <a:xfrm>
              <a:off x="4090" y="3669"/>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grpSp>
      <p:grpSp>
        <p:nvGrpSpPr>
          <p:cNvPr id="110815" name="Group 1247"/>
          <p:cNvGrpSpPr>
            <a:grpSpLocks/>
          </p:cNvGrpSpPr>
          <p:nvPr/>
        </p:nvGrpSpPr>
        <p:grpSpPr bwMode="auto">
          <a:xfrm>
            <a:off x="6905625" y="1863725"/>
            <a:ext cx="377825" cy="4354513"/>
            <a:chOff x="4350" y="1174"/>
            <a:chExt cx="238" cy="2743"/>
          </a:xfrm>
        </p:grpSpPr>
        <p:sp>
          <p:nvSpPr>
            <p:cNvPr id="110816" name="Rectangle 1248"/>
            <p:cNvSpPr>
              <a:spLocks noChangeArrowheads="1"/>
            </p:cNvSpPr>
            <p:nvPr/>
          </p:nvSpPr>
          <p:spPr bwMode="auto">
            <a:xfrm>
              <a:off x="4350" y="1174"/>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817" name="Rectangle 1249"/>
            <p:cNvSpPr>
              <a:spLocks noChangeArrowheads="1"/>
            </p:cNvSpPr>
            <p:nvPr/>
          </p:nvSpPr>
          <p:spPr bwMode="auto">
            <a:xfrm>
              <a:off x="4350" y="1366"/>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818" name="Rectangle 1250"/>
            <p:cNvSpPr>
              <a:spLocks noChangeArrowheads="1"/>
            </p:cNvSpPr>
            <p:nvPr/>
          </p:nvSpPr>
          <p:spPr bwMode="auto">
            <a:xfrm>
              <a:off x="4350" y="1558"/>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819" name="Rectangle 1251"/>
            <p:cNvSpPr>
              <a:spLocks noChangeArrowheads="1"/>
            </p:cNvSpPr>
            <p:nvPr/>
          </p:nvSpPr>
          <p:spPr bwMode="auto">
            <a:xfrm>
              <a:off x="4350" y="1750"/>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820" name="Rectangle 1252"/>
            <p:cNvSpPr>
              <a:spLocks noChangeArrowheads="1"/>
            </p:cNvSpPr>
            <p:nvPr/>
          </p:nvSpPr>
          <p:spPr bwMode="auto">
            <a:xfrm>
              <a:off x="4350" y="1942"/>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821" name="Rectangle 1253"/>
            <p:cNvSpPr>
              <a:spLocks noChangeArrowheads="1"/>
            </p:cNvSpPr>
            <p:nvPr/>
          </p:nvSpPr>
          <p:spPr bwMode="auto">
            <a:xfrm>
              <a:off x="4350" y="2134"/>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822" name="Rectangle 1254"/>
            <p:cNvSpPr>
              <a:spLocks noChangeArrowheads="1"/>
            </p:cNvSpPr>
            <p:nvPr/>
          </p:nvSpPr>
          <p:spPr bwMode="auto">
            <a:xfrm>
              <a:off x="4350" y="2326"/>
              <a:ext cx="23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G</a:t>
              </a:r>
            </a:p>
          </p:txBody>
        </p:sp>
        <p:sp>
          <p:nvSpPr>
            <p:cNvPr id="110823" name="Rectangle 1255"/>
            <p:cNvSpPr>
              <a:spLocks noChangeArrowheads="1"/>
            </p:cNvSpPr>
            <p:nvPr/>
          </p:nvSpPr>
          <p:spPr bwMode="auto">
            <a:xfrm>
              <a:off x="4350" y="2517"/>
              <a:ext cx="230"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A</a:t>
              </a:r>
            </a:p>
          </p:txBody>
        </p:sp>
        <p:sp>
          <p:nvSpPr>
            <p:cNvPr id="110824" name="Rectangle 1256"/>
            <p:cNvSpPr>
              <a:spLocks noChangeArrowheads="1"/>
            </p:cNvSpPr>
            <p:nvPr/>
          </p:nvSpPr>
          <p:spPr bwMode="auto">
            <a:xfrm>
              <a:off x="4358" y="2709"/>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P</a:t>
              </a:r>
            </a:p>
          </p:txBody>
        </p:sp>
        <p:sp>
          <p:nvSpPr>
            <p:cNvPr id="110825" name="Rectangle 1257"/>
            <p:cNvSpPr>
              <a:spLocks noChangeArrowheads="1"/>
            </p:cNvSpPr>
            <p:nvPr/>
          </p:nvSpPr>
          <p:spPr bwMode="auto">
            <a:xfrm>
              <a:off x="4358" y="2901"/>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826" name="Rectangle 1258"/>
            <p:cNvSpPr>
              <a:spLocks noChangeArrowheads="1"/>
            </p:cNvSpPr>
            <p:nvPr/>
          </p:nvSpPr>
          <p:spPr bwMode="auto">
            <a:xfrm>
              <a:off x="4358" y="3093"/>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827" name="Rectangle 1259"/>
            <p:cNvSpPr>
              <a:spLocks noChangeArrowheads="1"/>
            </p:cNvSpPr>
            <p:nvPr/>
          </p:nvSpPr>
          <p:spPr bwMode="auto">
            <a:xfrm>
              <a:off x="4390" y="3285"/>
              <a:ext cx="15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I</a:t>
              </a:r>
            </a:p>
          </p:txBody>
        </p:sp>
        <p:sp>
          <p:nvSpPr>
            <p:cNvPr id="110828" name="Rectangle 1260"/>
            <p:cNvSpPr>
              <a:spLocks noChangeArrowheads="1"/>
            </p:cNvSpPr>
            <p:nvPr/>
          </p:nvSpPr>
          <p:spPr bwMode="auto">
            <a:xfrm>
              <a:off x="4358" y="3477"/>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829" name="Rectangle 1261"/>
            <p:cNvSpPr>
              <a:spLocks noChangeArrowheads="1"/>
            </p:cNvSpPr>
            <p:nvPr/>
          </p:nvSpPr>
          <p:spPr bwMode="auto">
            <a:xfrm>
              <a:off x="4358" y="3669"/>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grpSp>
      <p:grpSp>
        <p:nvGrpSpPr>
          <p:cNvPr id="110830" name="Group 1262"/>
          <p:cNvGrpSpPr>
            <a:grpSpLocks/>
          </p:cNvGrpSpPr>
          <p:nvPr/>
        </p:nvGrpSpPr>
        <p:grpSpPr bwMode="auto">
          <a:xfrm>
            <a:off x="7359650" y="1863725"/>
            <a:ext cx="350838" cy="4354513"/>
            <a:chOff x="4636" y="1174"/>
            <a:chExt cx="221" cy="2743"/>
          </a:xfrm>
        </p:grpSpPr>
        <p:sp>
          <p:nvSpPr>
            <p:cNvPr id="110831" name="Rectangle 1263"/>
            <p:cNvSpPr>
              <a:spLocks noChangeArrowheads="1"/>
            </p:cNvSpPr>
            <p:nvPr/>
          </p:nvSpPr>
          <p:spPr bwMode="auto">
            <a:xfrm>
              <a:off x="4636" y="1174"/>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Y</a:t>
              </a:r>
            </a:p>
          </p:txBody>
        </p:sp>
        <p:sp>
          <p:nvSpPr>
            <p:cNvPr id="110832" name="Rectangle 1264"/>
            <p:cNvSpPr>
              <a:spLocks noChangeArrowheads="1"/>
            </p:cNvSpPr>
            <p:nvPr/>
          </p:nvSpPr>
          <p:spPr bwMode="auto">
            <a:xfrm>
              <a:off x="4636" y="1366"/>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Y</a:t>
              </a:r>
            </a:p>
          </p:txBody>
        </p:sp>
        <p:sp>
          <p:nvSpPr>
            <p:cNvPr id="110833" name="Rectangle 1265"/>
            <p:cNvSpPr>
              <a:spLocks noChangeArrowheads="1"/>
            </p:cNvSpPr>
            <p:nvPr/>
          </p:nvSpPr>
          <p:spPr bwMode="auto">
            <a:xfrm>
              <a:off x="4636" y="1558"/>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Y</a:t>
              </a:r>
            </a:p>
          </p:txBody>
        </p:sp>
        <p:sp>
          <p:nvSpPr>
            <p:cNvPr id="110834" name="Rectangle 1266"/>
            <p:cNvSpPr>
              <a:spLocks noChangeArrowheads="1"/>
            </p:cNvSpPr>
            <p:nvPr/>
          </p:nvSpPr>
          <p:spPr bwMode="auto">
            <a:xfrm>
              <a:off x="4636" y="1750"/>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Y</a:t>
              </a:r>
            </a:p>
          </p:txBody>
        </p:sp>
        <p:sp>
          <p:nvSpPr>
            <p:cNvPr id="110835" name="Rectangle 1267"/>
            <p:cNvSpPr>
              <a:spLocks noChangeArrowheads="1"/>
            </p:cNvSpPr>
            <p:nvPr/>
          </p:nvSpPr>
          <p:spPr bwMode="auto">
            <a:xfrm>
              <a:off x="4636" y="1942"/>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Y</a:t>
              </a:r>
            </a:p>
          </p:txBody>
        </p:sp>
        <p:sp>
          <p:nvSpPr>
            <p:cNvPr id="110836" name="Rectangle 1268"/>
            <p:cNvSpPr>
              <a:spLocks noChangeArrowheads="1"/>
            </p:cNvSpPr>
            <p:nvPr/>
          </p:nvSpPr>
          <p:spPr bwMode="auto">
            <a:xfrm>
              <a:off x="4636" y="2134"/>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Y</a:t>
              </a:r>
            </a:p>
          </p:txBody>
        </p:sp>
        <p:sp>
          <p:nvSpPr>
            <p:cNvPr id="110837" name="Rectangle 1269"/>
            <p:cNvSpPr>
              <a:spLocks noChangeArrowheads="1"/>
            </p:cNvSpPr>
            <p:nvPr/>
          </p:nvSpPr>
          <p:spPr bwMode="auto">
            <a:xfrm>
              <a:off x="4636" y="2326"/>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Y</a:t>
              </a:r>
            </a:p>
          </p:txBody>
        </p:sp>
        <p:sp>
          <p:nvSpPr>
            <p:cNvPr id="110838" name="Rectangle 1270"/>
            <p:cNvSpPr>
              <a:spLocks noChangeArrowheads="1"/>
            </p:cNvSpPr>
            <p:nvPr/>
          </p:nvSpPr>
          <p:spPr bwMode="auto">
            <a:xfrm>
              <a:off x="4636" y="2517"/>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Y</a:t>
              </a:r>
            </a:p>
          </p:txBody>
        </p:sp>
        <p:sp>
          <p:nvSpPr>
            <p:cNvPr id="110839" name="Rectangle 1271"/>
            <p:cNvSpPr>
              <a:spLocks noChangeArrowheads="1"/>
            </p:cNvSpPr>
            <p:nvPr/>
          </p:nvSpPr>
          <p:spPr bwMode="auto">
            <a:xfrm>
              <a:off x="4636" y="2709"/>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Y</a:t>
              </a:r>
            </a:p>
          </p:txBody>
        </p:sp>
        <p:sp>
          <p:nvSpPr>
            <p:cNvPr id="110840" name="Rectangle 1272"/>
            <p:cNvSpPr>
              <a:spLocks noChangeArrowheads="1"/>
            </p:cNvSpPr>
            <p:nvPr/>
          </p:nvSpPr>
          <p:spPr bwMode="auto">
            <a:xfrm>
              <a:off x="4636" y="2901"/>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Y</a:t>
              </a:r>
            </a:p>
          </p:txBody>
        </p:sp>
        <p:sp>
          <p:nvSpPr>
            <p:cNvPr id="110841" name="Rectangle 1273"/>
            <p:cNvSpPr>
              <a:spLocks noChangeArrowheads="1"/>
            </p:cNvSpPr>
            <p:nvPr/>
          </p:nvSpPr>
          <p:spPr bwMode="auto">
            <a:xfrm>
              <a:off x="4636" y="3093"/>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Y</a:t>
              </a:r>
            </a:p>
          </p:txBody>
        </p:sp>
        <p:sp>
          <p:nvSpPr>
            <p:cNvPr id="110842" name="Rectangle 1274"/>
            <p:cNvSpPr>
              <a:spLocks noChangeArrowheads="1"/>
            </p:cNvSpPr>
            <p:nvPr/>
          </p:nvSpPr>
          <p:spPr bwMode="auto">
            <a:xfrm>
              <a:off x="4636" y="3285"/>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Y</a:t>
              </a:r>
            </a:p>
          </p:txBody>
        </p:sp>
        <p:sp>
          <p:nvSpPr>
            <p:cNvPr id="110843" name="Rectangle 1275"/>
            <p:cNvSpPr>
              <a:spLocks noChangeArrowheads="1"/>
            </p:cNvSpPr>
            <p:nvPr/>
          </p:nvSpPr>
          <p:spPr bwMode="auto">
            <a:xfrm>
              <a:off x="4636" y="3477"/>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Y</a:t>
              </a:r>
            </a:p>
          </p:txBody>
        </p:sp>
        <p:sp>
          <p:nvSpPr>
            <p:cNvPr id="110844" name="Rectangle 1276"/>
            <p:cNvSpPr>
              <a:spLocks noChangeArrowheads="1"/>
            </p:cNvSpPr>
            <p:nvPr/>
          </p:nvSpPr>
          <p:spPr bwMode="auto">
            <a:xfrm>
              <a:off x="4636" y="3669"/>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Y</a:t>
              </a:r>
            </a:p>
          </p:txBody>
        </p:sp>
      </p:grpSp>
      <p:grpSp>
        <p:nvGrpSpPr>
          <p:cNvPr id="110845" name="Group 1277"/>
          <p:cNvGrpSpPr>
            <a:grpSpLocks/>
          </p:cNvGrpSpPr>
          <p:nvPr/>
        </p:nvGrpSpPr>
        <p:grpSpPr bwMode="auto">
          <a:xfrm>
            <a:off x="7785100" y="1863725"/>
            <a:ext cx="350838" cy="4354513"/>
            <a:chOff x="4904" y="1174"/>
            <a:chExt cx="221" cy="2743"/>
          </a:xfrm>
        </p:grpSpPr>
        <p:sp>
          <p:nvSpPr>
            <p:cNvPr id="110846" name="Rectangle 1278"/>
            <p:cNvSpPr>
              <a:spLocks noChangeArrowheads="1"/>
            </p:cNvSpPr>
            <p:nvPr/>
          </p:nvSpPr>
          <p:spPr bwMode="auto">
            <a:xfrm>
              <a:off x="4904" y="1174"/>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T</a:t>
              </a:r>
            </a:p>
          </p:txBody>
        </p:sp>
        <p:sp>
          <p:nvSpPr>
            <p:cNvPr id="110847" name="Rectangle 1279"/>
            <p:cNvSpPr>
              <a:spLocks noChangeArrowheads="1"/>
            </p:cNvSpPr>
            <p:nvPr/>
          </p:nvSpPr>
          <p:spPr bwMode="auto">
            <a:xfrm>
              <a:off x="4904" y="1366"/>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T</a:t>
              </a:r>
            </a:p>
          </p:txBody>
        </p:sp>
        <p:sp>
          <p:nvSpPr>
            <p:cNvPr id="110848" name="Rectangle 1280"/>
            <p:cNvSpPr>
              <a:spLocks noChangeArrowheads="1"/>
            </p:cNvSpPr>
            <p:nvPr/>
          </p:nvSpPr>
          <p:spPr bwMode="auto">
            <a:xfrm>
              <a:off x="4904" y="1558"/>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T</a:t>
              </a:r>
            </a:p>
          </p:txBody>
        </p:sp>
        <p:sp>
          <p:nvSpPr>
            <p:cNvPr id="110849" name="Rectangle 1281"/>
            <p:cNvSpPr>
              <a:spLocks noChangeArrowheads="1"/>
            </p:cNvSpPr>
            <p:nvPr/>
          </p:nvSpPr>
          <p:spPr bwMode="auto">
            <a:xfrm>
              <a:off x="4904" y="1750"/>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T</a:t>
              </a:r>
            </a:p>
          </p:txBody>
        </p:sp>
        <p:sp>
          <p:nvSpPr>
            <p:cNvPr id="110850" name="Rectangle 1282"/>
            <p:cNvSpPr>
              <a:spLocks noChangeArrowheads="1"/>
            </p:cNvSpPr>
            <p:nvPr/>
          </p:nvSpPr>
          <p:spPr bwMode="auto">
            <a:xfrm>
              <a:off x="4904" y="1942"/>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T</a:t>
              </a:r>
            </a:p>
          </p:txBody>
        </p:sp>
        <p:sp>
          <p:nvSpPr>
            <p:cNvPr id="110851" name="Rectangle 1283"/>
            <p:cNvSpPr>
              <a:spLocks noChangeArrowheads="1"/>
            </p:cNvSpPr>
            <p:nvPr/>
          </p:nvSpPr>
          <p:spPr bwMode="auto">
            <a:xfrm>
              <a:off x="4904" y="2134"/>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T</a:t>
              </a:r>
            </a:p>
          </p:txBody>
        </p:sp>
        <p:sp>
          <p:nvSpPr>
            <p:cNvPr id="110852" name="Rectangle 1284"/>
            <p:cNvSpPr>
              <a:spLocks noChangeArrowheads="1"/>
            </p:cNvSpPr>
            <p:nvPr/>
          </p:nvSpPr>
          <p:spPr bwMode="auto">
            <a:xfrm>
              <a:off x="4904" y="2326"/>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T</a:t>
              </a:r>
            </a:p>
          </p:txBody>
        </p:sp>
        <p:sp>
          <p:nvSpPr>
            <p:cNvPr id="110853" name="Rectangle 1285"/>
            <p:cNvSpPr>
              <a:spLocks noChangeArrowheads="1"/>
            </p:cNvSpPr>
            <p:nvPr/>
          </p:nvSpPr>
          <p:spPr bwMode="auto">
            <a:xfrm>
              <a:off x="4904" y="2517"/>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S</a:t>
              </a:r>
            </a:p>
          </p:txBody>
        </p:sp>
        <p:sp>
          <p:nvSpPr>
            <p:cNvPr id="110854" name="Rectangle 1286"/>
            <p:cNvSpPr>
              <a:spLocks noChangeArrowheads="1"/>
            </p:cNvSpPr>
            <p:nvPr/>
          </p:nvSpPr>
          <p:spPr bwMode="auto">
            <a:xfrm>
              <a:off x="4904" y="2709"/>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S</a:t>
              </a:r>
            </a:p>
          </p:txBody>
        </p:sp>
        <p:sp>
          <p:nvSpPr>
            <p:cNvPr id="110855" name="Rectangle 1287"/>
            <p:cNvSpPr>
              <a:spLocks noChangeArrowheads="1"/>
            </p:cNvSpPr>
            <p:nvPr/>
          </p:nvSpPr>
          <p:spPr bwMode="auto">
            <a:xfrm>
              <a:off x="4904" y="2901"/>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S</a:t>
              </a:r>
            </a:p>
          </p:txBody>
        </p:sp>
        <p:sp>
          <p:nvSpPr>
            <p:cNvPr id="110856" name="Rectangle 1288"/>
            <p:cNvSpPr>
              <a:spLocks noChangeArrowheads="1"/>
            </p:cNvSpPr>
            <p:nvPr/>
          </p:nvSpPr>
          <p:spPr bwMode="auto">
            <a:xfrm>
              <a:off x="4904" y="3093"/>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S</a:t>
              </a:r>
            </a:p>
          </p:txBody>
        </p:sp>
        <p:sp>
          <p:nvSpPr>
            <p:cNvPr id="110857" name="Rectangle 1289"/>
            <p:cNvSpPr>
              <a:spLocks noChangeArrowheads="1"/>
            </p:cNvSpPr>
            <p:nvPr/>
          </p:nvSpPr>
          <p:spPr bwMode="auto">
            <a:xfrm>
              <a:off x="4904" y="3285"/>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858" name="Rectangle 1290"/>
            <p:cNvSpPr>
              <a:spLocks noChangeArrowheads="1"/>
            </p:cNvSpPr>
            <p:nvPr/>
          </p:nvSpPr>
          <p:spPr bwMode="auto">
            <a:xfrm>
              <a:off x="4904" y="3477"/>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F</a:t>
              </a:r>
            </a:p>
          </p:txBody>
        </p:sp>
        <p:sp>
          <p:nvSpPr>
            <p:cNvPr id="110859" name="Rectangle 1291"/>
            <p:cNvSpPr>
              <a:spLocks noChangeArrowheads="1"/>
            </p:cNvSpPr>
            <p:nvPr/>
          </p:nvSpPr>
          <p:spPr bwMode="auto">
            <a:xfrm>
              <a:off x="4904" y="3669"/>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F</a:t>
              </a:r>
            </a:p>
          </p:txBody>
        </p:sp>
      </p:grpSp>
      <p:grpSp>
        <p:nvGrpSpPr>
          <p:cNvPr id="110860" name="Group 1292"/>
          <p:cNvGrpSpPr>
            <a:grpSpLocks/>
          </p:cNvGrpSpPr>
          <p:nvPr/>
        </p:nvGrpSpPr>
        <p:grpSpPr bwMode="auto">
          <a:xfrm>
            <a:off x="8210550" y="1863725"/>
            <a:ext cx="365125" cy="4354513"/>
            <a:chOff x="5172" y="1174"/>
            <a:chExt cx="230" cy="2743"/>
          </a:xfrm>
        </p:grpSpPr>
        <p:sp>
          <p:nvSpPr>
            <p:cNvPr id="110861" name="Rectangle 1293"/>
            <p:cNvSpPr>
              <a:spLocks noChangeArrowheads="1"/>
            </p:cNvSpPr>
            <p:nvPr/>
          </p:nvSpPr>
          <p:spPr bwMode="auto">
            <a:xfrm>
              <a:off x="5180" y="1174"/>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T</a:t>
              </a:r>
            </a:p>
          </p:txBody>
        </p:sp>
        <p:sp>
          <p:nvSpPr>
            <p:cNvPr id="110862" name="Rectangle 1294"/>
            <p:cNvSpPr>
              <a:spLocks noChangeArrowheads="1"/>
            </p:cNvSpPr>
            <p:nvPr/>
          </p:nvSpPr>
          <p:spPr bwMode="auto">
            <a:xfrm>
              <a:off x="5180" y="1366"/>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T</a:t>
              </a:r>
            </a:p>
          </p:txBody>
        </p:sp>
        <p:sp>
          <p:nvSpPr>
            <p:cNvPr id="110863" name="Rectangle 1295"/>
            <p:cNvSpPr>
              <a:spLocks noChangeArrowheads="1"/>
            </p:cNvSpPr>
            <p:nvPr/>
          </p:nvSpPr>
          <p:spPr bwMode="auto">
            <a:xfrm>
              <a:off x="5180" y="1558"/>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T</a:t>
              </a:r>
            </a:p>
          </p:txBody>
        </p:sp>
        <p:sp>
          <p:nvSpPr>
            <p:cNvPr id="110864" name="Rectangle 1296"/>
            <p:cNvSpPr>
              <a:spLocks noChangeArrowheads="1"/>
            </p:cNvSpPr>
            <p:nvPr/>
          </p:nvSpPr>
          <p:spPr bwMode="auto">
            <a:xfrm>
              <a:off x="5180" y="1750"/>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T</a:t>
              </a:r>
            </a:p>
          </p:txBody>
        </p:sp>
        <p:sp>
          <p:nvSpPr>
            <p:cNvPr id="110865" name="Rectangle 1297"/>
            <p:cNvSpPr>
              <a:spLocks noChangeArrowheads="1"/>
            </p:cNvSpPr>
            <p:nvPr/>
          </p:nvSpPr>
          <p:spPr bwMode="auto">
            <a:xfrm>
              <a:off x="5180" y="1942"/>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T</a:t>
              </a:r>
            </a:p>
          </p:txBody>
        </p:sp>
        <p:sp>
          <p:nvSpPr>
            <p:cNvPr id="110866" name="Rectangle 1298"/>
            <p:cNvSpPr>
              <a:spLocks noChangeArrowheads="1"/>
            </p:cNvSpPr>
            <p:nvPr/>
          </p:nvSpPr>
          <p:spPr bwMode="auto">
            <a:xfrm>
              <a:off x="5180" y="2134"/>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T</a:t>
              </a:r>
            </a:p>
          </p:txBody>
        </p:sp>
        <p:sp>
          <p:nvSpPr>
            <p:cNvPr id="110867" name="Rectangle 1299"/>
            <p:cNvSpPr>
              <a:spLocks noChangeArrowheads="1"/>
            </p:cNvSpPr>
            <p:nvPr/>
          </p:nvSpPr>
          <p:spPr bwMode="auto">
            <a:xfrm>
              <a:off x="5180" y="2326"/>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T</a:t>
              </a:r>
            </a:p>
          </p:txBody>
        </p:sp>
        <p:sp>
          <p:nvSpPr>
            <p:cNvPr id="110868" name="Rectangle 1300"/>
            <p:cNvSpPr>
              <a:spLocks noChangeArrowheads="1"/>
            </p:cNvSpPr>
            <p:nvPr/>
          </p:nvSpPr>
          <p:spPr bwMode="auto">
            <a:xfrm>
              <a:off x="5172" y="2517"/>
              <a:ext cx="230"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A</a:t>
              </a:r>
            </a:p>
          </p:txBody>
        </p:sp>
        <p:sp>
          <p:nvSpPr>
            <p:cNvPr id="110869" name="Rectangle 1301"/>
            <p:cNvSpPr>
              <a:spLocks noChangeArrowheads="1"/>
            </p:cNvSpPr>
            <p:nvPr/>
          </p:nvSpPr>
          <p:spPr bwMode="auto">
            <a:xfrm>
              <a:off x="5180" y="2709"/>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S</a:t>
              </a:r>
            </a:p>
          </p:txBody>
        </p:sp>
        <p:sp>
          <p:nvSpPr>
            <p:cNvPr id="110870" name="Rectangle 1302"/>
            <p:cNvSpPr>
              <a:spLocks noChangeArrowheads="1"/>
            </p:cNvSpPr>
            <p:nvPr/>
          </p:nvSpPr>
          <p:spPr bwMode="auto">
            <a:xfrm>
              <a:off x="5180" y="2901"/>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871" name="Rectangle 1303"/>
            <p:cNvSpPr>
              <a:spLocks noChangeArrowheads="1"/>
            </p:cNvSpPr>
            <p:nvPr/>
          </p:nvSpPr>
          <p:spPr bwMode="auto">
            <a:xfrm>
              <a:off x="5180" y="3093"/>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V</a:t>
              </a:r>
            </a:p>
          </p:txBody>
        </p:sp>
        <p:sp>
          <p:nvSpPr>
            <p:cNvPr id="110872" name="Rectangle 1304"/>
            <p:cNvSpPr>
              <a:spLocks noChangeArrowheads="1"/>
            </p:cNvSpPr>
            <p:nvPr/>
          </p:nvSpPr>
          <p:spPr bwMode="auto">
            <a:xfrm>
              <a:off x="5180" y="3285"/>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T</a:t>
              </a:r>
            </a:p>
          </p:txBody>
        </p:sp>
        <p:sp>
          <p:nvSpPr>
            <p:cNvPr id="110873" name="Rectangle 1305"/>
            <p:cNvSpPr>
              <a:spLocks noChangeArrowheads="1"/>
            </p:cNvSpPr>
            <p:nvPr/>
          </p:nvSpPr>
          <p:spPr bwMode="auto">
            <a:xfrm>
              <a:off x="5180" y="3477"/>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S</a:t>
              </a:r>
            </a:p>
          </p:txBody>
        </p:sp>
        <p:sp>
          <p:nvSpPr>
            <p:cNvPr id="110874" name="Rectangle 1306"/>
            <p:cNvSpPr>
              <a:spLocks noChangeArrowheads="1"/>
            </p:cNvSpPr>
            <p:nvPr/>
          </p:nvSpPr>
          <p:spPr bwMode="auto">
            <a:xfrm>
              <a:off x="5180" y="3669"/>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S</a:t>
              </a:r>
            </a:p>
          </p:txBody>
        </p:sp>
      </p:grpSp>
      <p:sp>
        <p:nvSpPr>
          <p:cNvPr id="110875" name="Rectangle 1307"/>
          <p:cNvSpPr>
            <a:spLocks noChangeArrowheads="1"/>
          </p:cNvSpPr>
          <p:nvPr/>
        </p:nvSpPr>
        <p:spPr bwMode="auto">
          <a:xfrm>
            <a:off x="8661400" y="1863725"/>
            <a:ext cx="350838"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081D58"/>
                </a:solidFill>
                <a:latin typeface="Helvetica" panose="020B0604020202020204" pitchFamily="34" charset="0"/>
                <a:ea typeface="+mn-ea"/>
              </a:rPr>
              <a:t>V</a:t>
            </a:r>
          </a:p>
        </p:txBody>
      </p:sp>
      <p:sp>
        <p:nvSpPr>
          <p:cNvPr id="110876" name="Rectangle 1308"/>
          <p:cNvSpPr>
            <a:spLocks noChangeArrowheads="1"/>
          </p:cNvSpPr>
          <p:nvPr/>
        </p:nvSpPr>
        <p:spPr bwMode="auto">
          <a:xfrm>
            <a:off x="8648700" y="2168525"/>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C0128"/>
                </a:solidFill>
                <a:latin typeface="Helvetica" panose="020B0604020202020204" pitchFamily="34" charset="0"/>
                <a:ea typeface="+mn-ea"/>
              </a:rPr>
              <a:t>A</a:t>
            </a:r>
          </a:p>
        </p:txBody>
      </p:sp>
      <p:sp>
        <p:nvSpPr>
          <p:cNvPr id="110877" name="Rectangle 1309"/>
          <p:cNvSpPr>
            <a:spLocks noChangeArrowheads="1"/>
          </p:cNvSpPr>
          <p:nvPr/>
        </p:nvSpPr>
        <p:spPr bwMode="auto">
          <a:xfrm>
            <a:off x="8648700" y="2473325"/>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C0128"/>
                </a:solidFill>
                <a:latin typeface="Helvetica" panose="020B0604020202020204" pitchFamily="34" charset="0"/>
                <a:ea typeface="+mn-ea"/>
              </a:rPr>
              <a:t>A</a:t>
            </a:r>
          </a:p>
        </p:txBody>
      </p:sp>
      <p:sp>
        <p:nvSpPr>
          <p:cNvPr id="110878" name="Rectangle 1310"/>
          <p:cNvSpPr>
            <a:spLocks noChangeArrowheads="1"/>
          </p:cNvSpPr>
          <p:nvPr/>
        </p:nvSpPr>
        <p:spPr bwMode="auto">
          <a:xfrm>
            <a:off x="8648700" y="2778125"/>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C0128"/>
                </a:solidFill>
                <a:latin typeface="Helvetica" panose="020B0604020202020204" pitchFamily="34" charset="0"/>
                <a:ea typeface="+mn-ea"/>
              </a:rPr>
              <a:t>A</a:t>
            </a:r>
          </a:p>
        </p:txBody>
      </p:sp>
      <p:sp>
        <p:nvSpPr>
          <p:cNvPr id="110879" name="Rectangle 1311"/>
          <p:cNvSpPr>
            <a:spLocks noChangeArrowheads="1"/>
          </p:cNvSpPr>
          <p:nvPr/>
        </p:nvSpPr>
        <p:spPr bwMode="auto">
          <a:xfrm>
            <a:off x="8648700" y="3082925"/>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C0128"/>
                </a:solidFill>
                <a:latin typeface="Helvetica" panose="020B0604020202020204" pitchFamily="34" charset="0"/>
                <a:ea typeface="+mn-ea"/>
              </a:rPr>
              <a:t>A</a:t>
            </a:r>
          </a:p>
        </p:txBody>
      </p:sp>
      <p:sp>
        <p:nvSpPr>
          <p:cNvPr id="110880" name="Rectangle 1312"/>
          <p:cNvSpPr>
            <a:spLocks noChangeArrowheads="1"/>
          </p:cNvSpPr>
          <p:nvPr/>
        </p:nvSpPr>
        <p:spPr bwMode="auto">
          <a:xfrm>
            <a:off x="8648700" y="3387725"/>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C0128"/>
                </a:solidFill>
                <a:latin typeface="Helvetica" panose="020B0604020202020204" pitchFamily="34" charset="0"/>
                <a:ea typeface="+mn-ea"/>
              </a:rPr>
              <a:t>A</a:t>
            </a:r>
          </a:p>
        </p:txBody>
      </p:sp>
      <p:sp>
        <p:nvSpPr>
          <p:cNvPr id="110881" name="Rectangle 1313"/>
          <p:cNvSpPr>
            <a:spLocks noChangeArrowheads="1"/>
          </p:cNvSpPr>
          <p:nvPr/>
        </p:nvSpPr>
        <p:spPr bwMode="auto">
          <a:xfrm>
            <a:off x="8648700" y="3692525"/>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C0128"/>
                </a:solidFill>
                <a:latin typeface="Helvetica" panose="020B0604020202020204" pitchFamily="34" charset="0"/>
                <a:ea typeface="+mn-ea"/>
              </a:rPr>
              <a:t>A</a:t>
            </a:r>
          </a:p>
        </p:txBody>
      </p:sp>
      <p:sp>
        <p:nvSpPr>
          <p:cNvPr id="110882" name="Rectangle 1314"/>
          <p:cNvSpPr>
            <a:spLocks noChangeArrowheads="1"/>
          </p:cNvSpPr>
          <p:nvPr/>
        </p:nvSpPr>
        <p:spPr bwMode="auto">
          <a:xfrm>
            <a:off x="8648700" y="3995738"/>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C0128"/>
                </a:solidFill>
                <a:latin typeface="Helvetica" panose="020B0604020202020204" pitchFamily="34" charset="0"/>
                <a:ea typeface="+mn-ea"/>
              </a:rPr>
              <a:t>A</a:t>
            </a:r>
          </a:p>
        </p:txBody>
      </p:sp>
      <p:sp>
        <p:nvSpPr>
          <p:cNvPr id="110883" name="Rectangle 1315"/>
          <p:cNvSpPr>
            <a:spLocks noChangeArrowheads="1"/>
          </p:cNvSpPr>
          <p:nvPr/>
        </p:nvSpPr>
        <p:spPr bwMode="auto">
          <a:xfrm>
            <a:off x="8648700" y="4300538"/>
            <a:ext cx="365125"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C0128"/>
                </a:solidFill>
                <a:latin typeface="Helvetica" panose="020B0604020202020204" pitchFamily="34" charset="0"/>
                <a:ea typeface="+mn-ea"/>
              </a:rPr>
              <a:t>A</a:t>
            </a:r>
          </a:p>
        </p:txBody>
      </p:sp>
      <p:sp>
        <p:nvSpPr>
          <p:cNvPr id="110884" name="Rectangle 1316"/>
          <p:cNvSpPr>
            <a:spLocks noChangeArrowheads="1"/>
          </p:cNvSpPr>
          <p:nvPr/>
        </p:nvSpPr>
        <p:spPr bwMode="auto">
          <a:xfrm>
            <a:off x="8661400" y="4605338"/>
            <a:ext cx="350838"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S</a:t>
            </a:r>
          </a:p>
        </p:txBody>
      </p:sp>
      <p:sp>
        <p:nvSpPr>
          <p:cNvPr id="110885" name="Rectangle 1317"/>
          <p:cNvSpPr>
            <a:spLocks noChangeArrowheads="1"/>
          </p:cNvSpPr>
          <p:nvPr/>
        </p:nvSpPr>
        <p:spPr bwMode="auto">
          <a:xfrm>
            <a:off x="8661400" y="4910138"/>
            <a:ext cx="350838"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S</a:t>
            </a:r>
          </a:p>
        </p:txBody>
      </p:sp>
      <p:sp>
        <p:nvSpPr>
          <p:cNvPr id="110886" name="Rectangle 1318"/>
          <p:cNvSpPr>
            <a:spLocks noChangeArrowheads="1"/>
          </p:cNvSpPr>
          <p:nvPr/>
        </p:nvSpPr>
        <p:spPr bwMode="auto">
          <a:xfrm>
            <a:off x="8661400" y="5214938"/>
            <a:ext cx="350838"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S</a:t>
            </a:r>
          </a:p>
        </p:txBody>
      </p:sp>
      <p:sp>
        <p:nvSpPr>
          <p:cNvPr id="110887" name="Rectangle 1319"/>
          <p:cNvSpPr>
            <a:spLocks noChangeArrowheads="1"/>
          </p:cNvSpPr>
          <p:nvPr/>
        </p:nvSpPr>
        <p:spPr bwMode="auto">
          <a:xfrm>
            <a:off x="8661400" y="5519738"/>
            <a:ext cx="350838"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S</a:t>
            </a:r>
          </a:p>
        </p:txBody>
      </p:sp>
      <p:sp>
        <p:nvSpPr>
          <p:cNvPr id="110888" name="Rectangle 1320"/>
          <p:cNvSpPr>
            <a:spLocks noChangeArrowheads="1"/>
          </p:cNvSpPr>
          <p:nvPr/>
        </p:nvSpPr>
        <p:spPr bwMode="auto">
          <a:xfrm>
            <a:off x="8661400" y="5824538"/>
            <a:ext cx="350838"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S</a:t>
            </a:r>
          </a:p>
        </p:txBody>
      </p:sp>
      <p:grpSp>
        <p:nvGrpSpPr>
          <p:cNvPr id="110889" name="Group 1321"/>
          <p:cNvGrpSpPr>
            <a:grpSpLocks/>
          </p:cNvGrpSpPr>
          <p:nvPr/>
        </p:nvGrpSpPr>
        <p:grpSpPr bwMode="auto">
          <a:xfrm>
            <a:off x="9090025" y="1863725"/>
            <a:ext cx="392113" cy="4354513"/>
            <a:chOff x="5726" y="1174"/>
            <a:chExt cx="247" cy="2743"/>
          </a:xfrm>
        </p:grpSpPr>
        <p:sp>
          <p:nvSpPr>
            <p:cNvPr id="110890" name="Rectangle 1322"/>
            <p:cNvSpPr>
              <a:spLocks noChangeArrowheads="1"/>
            </p:cNvSpPr>
            <p:nvPr/>
          </p:nvSpPr>
          <p:spPr bwMode="auto">
            <a:xfrm>
              <a:off x="5726" y="1174"/>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891" name="Rectangle 1323"/>
            <p:cNvSpPr>
              <a:spLocks noChangeArrowheads="1"/>
            </p:cNvSpPr>
            <p:nvPr/>
          </p:nvSpPr>
          <p:spPr bwMode="auto">
            <a:xfrm>
              <a:off x="5726" y="1366"/>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892" name="Rectangle 1324"/>
            <p:cNvSpPr>
              <a:spLocks noChangeArrowheads="1"/>
            </p:cNvSpPr>
            <p:nvPr/>
          </p:nvSpPr>
          <p:spPr bwMode="auto">
            <a:xfrm>
              <a:off x="5726" y="1558"/>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893" name="Rectangle 1325"/>
            <p:cNvSpPr>
              <a:spLocks noChangeArrowheads="1"/>
            </p:cNvSpPr>
            <p:nvPr/>
          </p:nvSpPr>
          <p:spPr bwMode="auto">
            <a:xfrm>
              <a:off x="5726" y="1750"/>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894" name="Rectangle 1326"/>
            <p:cNvSpPr>
              <a:spLocks noChangeArrowheads="1"/>
            </p:cNvSpPr>
            <p:nvPr/>
          </p:nvSpPr>
          <p:spPr bwMode="auto">
            <a:xfrm>
              <a:off x="5726" y="1942"/>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895" name="Rectangle 1327"/>
            <p:cNvSpPr>
              <a:spLocks noChangeArrowheads="1"/>
            </p:cNvSpPr>
            <p:nvPr/>
          </p:nvSpPr>
          <p:spPr bwMode="auto">
            <a:xfrm>
              <a:off x="5726" y="2134"/>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896" name="Rectangle 1328"/>
            <p:cNvSpPr>
              <a:spLocks noChangeArrowheads="1"/>
            </p:cNvSpPr>
            <p:nvPr/>
          </p:nvSpPr>
          <p:spPr bwMode="auto">
            <a:xfrm>
              <a:off x="5726" y="2326"/>
              <a:ext cx="247"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M</a:t>
              </a:r>
            </a:p>
          </p:txBody>
        </p:sp>
        <p:sp>
          <p:nvSpPr>
            <p:cNvPr id="110897" name="Rectangle 1329"/>
            <p:cNvSpPr>
              <a:spLocks noChangeArrowheads="1"/>
            </p:cNvSpPr>
            <p:nvPr/>
          </p:nvSpPr>
          <p:spPr bwMode="auto">
            <a:xfrm>
              <a:off x="5734" y="2517"/>
              <a:ext cx="230"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R</a:t>
              </a:r>
            </a:p>
          </p:txBody>
        </p:sp>
        <p:sp>
          <p:nvSpPr>
            <p:cNvPr id="110898" name="Rectangle 1330"/>
            <p:cNvSpPr>
              <a:spLocks noChangeArrowheads="1"/>
            </p:cNvSpPr>
            <p:nvPr/>
          </p:nvSpPr>
          <p:spPr bwMode="auto">
            <a:xfrm>
              <a:off x="5774" y="2709"/>
              <a:ext cx="158"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I</a:t>
              </a:r>
            </a:p>
          </p:txBody>
        </p:sp>
        <p:sp>
          <p:nvSpPr>
            <p:cNvPr id="110899" name="Rectangle 1331"/>
            <p:cNvSpPr>
              <a:spLocks noChangeArrowheads="1"/>
            </p:cNvSpPr>
            <p:nvPr/>
          </p:nvSpPr>
          <p:spPr bwMode="auto">
            <a:xfrm>
              <a:off x="5742" y="2901"/>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900" name="Rectangle 1332"/>
            <p:cNvSpPr>
              <a:spLocks noChangeArrowheads="1"/>
            </p:cNvSpPr>
            <p:nvPr/>
          </p:nvSpPr>
          <p:spPr bwMode="auto">
            <a:xfrm>
              <a:off x="5742" y="3093"/>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901" name="Rectangle 1333"/>
            <p:cNvSpPr>
              <a:spLocks noChangeArrowheads="1"/>
            </p:cNvSpPr>
            <p:nvPr/>
          </p:nvSpPr>
          <p:spPr bwMode="auto">
            <a:xfrm>
              <a:off x="5742" y="3285"/>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902" name="Rectangle 1334"/>
            <p:cNvSpPr>
              <a:spLocks noChangeArrowheads="1"/>
            </p:cNvSpPr>
            <p:nvPr/>
          </p:nvSpPr>
          <p:spPr bwMode="auto">
            <a:xfrm>
              <a:off x="5742" y="3477"/>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sp>
          <p:nvSpPr>
            <p:cNvPr id="110903" name="Rectangle 1335"/>
            <p:cNvSpPr>
              <a:spLocks noChangeArrowheads="1"/>
            </p:cNvSpPr>
            <p:nvPr/>
          </p:nvSpPr>
          <p:spPr bwMode="auto">
            <a:xfrm>
              <a:off x="5742" y="3669"/>
              <a:ext cx="212"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L</a:t>
              </a:r>
            </a:p>
          </p:txBody>
        </p:sp>
      </p:grpSp>
      <p:grpSp>
        <p:nvGrpSpPr>
          <p:cNvPr id="110904" name="Group 1336"/>
          <p:cNvGrpSpPr>
            <a:grpSpLocks/>
          </p:cNvGrpSpPr>
          <p:nvPr/>
        </p:nvGrpSpPr>
        <p:grpSpPr bwMode="auto">
          <a:xfrm>
            <a:off x="9553575" y="1863725"/>
            <a:ext cx="365125" cy="4354513"/>
            <a:chOff x="6018" y="1174"/>
            <a:chExt cx="230" cy="2743"/>
          </a:xfrm>
        </p:grpSpPr>
        <p:sp>
          <p:nvSpPr>
            <p:cNvPr id="110905" name="Rectangle 1337"/>
            <p:cNvSpPr>
              <a:spLocks noChangeArrowheads="1"/>
            </p:cNvSpPr>
            <p:nvPr/>
          </p:nvSpPr>
          <p:spPr bwMode="auto">
            <a:xfrm>
              <a:off x="6018" y="1174"/>
              <a:ext cx="230"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A</a:t>
              </a:r>
            </a:p>
          </p:txBody>
        </p:sp>
        <p:sp>
          <p:nvSpPr>
            <p:cNvPr id="110906" name="Rectangle 1338"/>
            <p:cNvSpPr>
              <a:spLocks noChangeArrowheads="1"/>
            </p:cNvSpPr>
            <p:nvPr/>
          </p:nvSpPr>
          <p:spPr bwMode="auto">
            <a:xfrm>
              <a:off x="6018" y="1366"/>
              <a:ext cx="230"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A</a:t>
              </a:r>
            </a:p>
          </p:txBody>
        </p:sp>
        <p:sp>
          <p:nvSpPr>
            <p:cNvPr id="110907" name="Rectangle 1339"/>
            <p:cNvSpPr>
              <a:spLocks noChangeArrowheads="1"/>
            </p:cNvSpPr>
            <p:nvPr/>
          </p:nvSpPr>
          <p:spPr bwMode="auto">
            <a:xfrm>
              <a:off x="6018" y="1558"/>
              <a:ext cx="230"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A</a:t>
              </a:r>
            </a:p>
          </p:txBody>
        </p:sp>
        <p:sp>
          <p:nvSpPr>
            <p:cNvPr id="110908" name="Rectangle 1340"/>
            <p:cNvSpPr>
              <a:spLocks noChangeArrowheads="1"/>
            </p:cNvSpPr>
            <p:nvPr/>
          </p:nvSpPr>
          <p:spPr bwMode="auto">
            <a:xfrm>
              <a:off x="6018" y="1750"/>
              <a:ext cx="230"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A</a:t>
              </a:r>
            </a:p>
          </p:txBody>
        </p:sp>
        <p:sp>
          <p:nvSpPr>
            <p:cNvPr id="110909" name="Rectangle 1341"/>
            <p:cNvSpPr>
              <a:spLocks noChangeArrowheads="1"/>
            </p:cNvSpPr>
            <p:nvPr/>
          </p:nvSpPr>
          <p:spPr bwMode="auto">
            <a:xfrm>
              <a:off x="6018" y="1942"/>
              <a:ext cx="230"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A</a:t>
              </a:r>
            </a:p>
          </p:txBody>
        </p:sp>
        <p:sp>
          <p:nvSpPr>
            <p:cNvPr id="110910" name="Rectangle 1342"/>
            <p:cNvSpPr>
              <a:spLocks noChangeArrowheads="1"/>
            </p:cNvSpPr>
            <p:nvPr/>
          </p:nvSpPr>
          <p:spPr bwMode="auto">
            <a:xfrm>
              <a:off x="6018" y="2134"/>
              <a:ext cx="230"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A</a:t>
              </a:r>
            </a:p>
          </p:txBody>
        </p:sp>
        <p:sp>
          <p:nvSpPr>
            <p:cNvPr id="110911" name="Rectangle 1343"/>
            <p:cNvSpPr>
              <a:spLocks noChangeArrowheads="1"/>
            </p:cNvSpPr>
            <p:nvPr/>
          </p:nvSpPr>
          <p:spPr bwMode="auto">
            <a:xfrm>
              <a:off x="6018" y="2326"/>
              <a:ext cx="230"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A</a:t>
              </a:r>
            </a:p>
          </p:txBody>
        </p:sp>
        <p:sp>
          <p:nvSpPr>
            <p:cNvPr id="110912" name="Rectangle 1344"/>
            <p:cNvSpPr>
              <a:spLocks noChangeArrowheads="1"/>
            </p:cNvSpPr>
            <p:nvPr/>
          </p:nvSpPr>
          <p:spPr bwMode="auto">
            <a:xfrm>
              <a:off x="6018" y="2517"/>
              <a:ext cx="230"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A</a:t>
              </a:r>
            </a:p>
          </p:txBody>
        </p:sp>
        <p:sp>
          <p:nvSpPr>
            <p:cNvPr id="110913" name="Rectangle 1345"/>
            <p:cNvSpPr>
              <a:spLocks noChangeArrowheads="1"/>
            </p:cNvSpPr>
            <p:nvPr/>
          </p:nvSpPr>
          <p:spPr bwMode="auto">
            <a:xfrm>
              <a:off x="6026" y="2709"/>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S</a:t>
              </a:r>
            </a:p>
          </p:txBody>
        </p:sp>
        <p:sp>
          <p:nvSpPr>
            <p:cNvPr id="110914" name="Rectangle 1346"/>
            <p:cNvSpPr>
              <a:spLocks noChangeArrowheads="1"/>
            </p:cNvSpPr>
            <p:nvPr/>
          </p:nvSpPr>
          <p:spPr bwMode="auto">
            <a:xfrm>
              <a:off x="6018" y="2901"/>
              <a:ext cx="230"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A</a:t>
              </a:r>
            </a:p>
          </p:txBody>
        </p:sp>
        <p:sp>
          <p:nvSpPr>
            <p:cNvPr id="110915" name="Rectangle 1347"/>
            <p:cNvSpPr>
              <a:spLocks noChangeArrowheads="1"/>
            </p:cNvSpPr>
            <p:nvPr/>
          </p:nvSpPr>
          <p:spPr bwMode="auto">
            <a:xfrm>
              <a:off x="6018" y="3093"/>
              <a:ext cx="230"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A</a:t>
              </a:r>
            </a:p>
          </p:txBody>
        </p:sp>
        <p:sp>
          <p:nvSpPr>
            <p:cNvPr id="110916" name="Rectangle 1348"/>
            <p:cNvSpPr>
              <a:spLocks noChangeArrowheads="1"/>
            </p:cNvSpPr>
            <p:nvPr/>
          </p:nvSpPr>
          <p:spPr bwMode="auto">
            <a:xfrm>
              <a:off x="6018" y="3285"/>
              <a:ext cx="230"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A</a:t>
              </a:r>
            </a:p>
          </p:txBody>
        </p:sp>
        <p:sp>
          <p:nvSpPr>
            <p:cNvPr id="110917" name="Rectangle 1349"/>
            <p:cNvSpPr>
              <a:spLocks noChangeArrowheads="1"/>
            </p:cNvSpPr>
            <p:nvPr/>
          </p:nvSpPr>
          <p:spPr bwMode="auto">
            <a:xfrm>
              <a:off x="6026" y="3477"/>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S</a:t>
              </a:r>
            </a:p>
          </p:txBody>
        </p:sp>
        <p:sp>
          <p:nvSpPr>
            <p:cNvPr id="110918" name="Rectangle 1350"/>
            <p:cNvSpPr>
              <a:spLocks noChangeArrowheads="1"/>
            </p:cNvSpPr>
            <p:nvPr/>
          </p:nvSpPr>
          <p:spPr bwMode="auto">
            <a:xfrm>
              <a:off x="6026" y="3669"/>
              <a:ext cx="221" cy="2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S</a:t>
              </a:r>
            </a:p>
          </p:txBody>
        </p:sp>
      </p:grpSp>
      <p:sp>
        <p:nvSpPr>
          <p:cNvPr id="110919" name="Rectangle 1351"/>
          <p:cNvSpPr>
            <a:spLocks noChangeArrowheads="1"/>
          </p:cNvSpPr>
          <p:nvPr/>
        </p:nvSpPr>
        <p:spPr bwMode="auto">
          <a:xfrm>
            <a:off x="5140325" y="1428750"/>
            <a:ext cx="463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64</a:t>
            </a:r>
          </a:p>
        </p:txBody>
      </p:sp>
      <p:sp>
        <p:nvSpPr>
          <p:cNvPr id="110920" name="Rectangle 1352"/>
          <p:cNvSpPr>
            <a:spLocks noChangeArrowheads="1"/>
          </p:cNvSpPr>
          <p:nvPr/>
        </p:nvSpPr>
        <p:spPr bwMode="auto">
          <a:xfrm>
            <a:off x="8620125" y="1428750"/>
            <a:ext cx="463550" cy="3937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b="1" smtClean="0">
                <a:solidFill>
                  <a:srgbClr val="FFFFFF"/>
                </a:solidFill>
                <a:latin typeface="Helvetica" panose="020B0604020202020204" pitchFamily="34" charset="0"/>
                <a:ea typeface="+mn-ea"/>
              </a:rPr>
              <a:t>72</a:t>
            </a:r>
          </a:p>
        </p:txBody>
      </p:sp>
      <p:sp>
        <p:nvSpPr>
          <p:cNvPr id="110921" name="Rectangle 1353"/>
          <p:cNvSpPr>
            <a:spLocks noChangeArrowheads="1"/>
          </p:cNvSpPr>
          <p:nvPr/>
        </p:nvSpPr>
        <p:spPr bwMode="auto">
          <a:xfrm>
            <a:off x="8388350" y="6296025"/>
            <a:ext cx="815975" cy="3635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b="1" smtClean="0">
                <a:solidFill>
                  <a:srgbClr val="FFFFFF"/>
                </a:solidFill>
                <a:latin typeface="Helvetica" panose="020B0604020202020204" pitchFamily="34" charset="0"/>
                <a:ea typeface="+mn-ea"/>
              </a:rPr>
              <a:t>14459</a:t>
            </a:r>
          </a:p>
        </p:txBody>
      </p:sp>
      <p:sp>
        <p:nvSpPr>
          <p:cNvPr id="110922" name="Rectangle 1354"/>
          <p:cNvSpPr>
            <a:spLocks noChangeArrowheads="1"/>
          </p:cNvSpPr>
          <p:nvPr/>
        </p:nvSpPr>
        <p:spPr bwMode="auto">
          <a:xfrm>
            <a:off x="4978400" y="6296025"/>
            <a:ext cx="815975" cy="3635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b="1" smtClean="0">
                <a:solidFill>
                  <a:srgbClr val="FFFFFF"/>
                </a:solidFill>
                <a:latin typeface="Helvetica" panose="020B0604020202020204" pitchFamily="34" charset="0"/>
                <a:ea typeface="+mn-ea"/>
              </a:rPr>
              <a:t>14484</a:t>
            </a:r>
          </a:p>
        </p:txBody>
      </p:sp>
    </p:spTree>
    <p:extLst>
      <p:ext uri="{BB962C8B-B14F-4D97-AF65-F5344CB8AC3E}">
        <p14:creationId xmlns:p14="http://schemas.microsoft.com/office/powerpoint/2010/main" val="970853239"/>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172032"/>
            <a:ext cx="10025821" cy="1143000"/>
          </a:xfrm>
        </p:spPr>
        <p:txBody>
          <a:bodyPr/>
          <a:lstStyle/>
          <a:p>
            <a:r>
              <a:rPr lang="en-US" altLang="en-US" sz="2000" b="1" dirty="0">
                <a:latin typeface="Helvetica" pitchFamily="34" charset="0"/>
                <a:ea typeface="ＭＳ Ｐゴシック" pitchFamily="34" charset="-128"/>
              </a:rPr>
              <a:t>LEBER HEREDITARY OPTIC </a:t>
            </a:r>
            <a:r>
              <a:rPr lang="en-US" altLang="en-US" sz="2000" b="1" dirty="0" smtClean="0">
                <a:latin typeface="Helvetica" pitchFamily="34" charset="0"/>
                <a:ea typeface="ＭＳ Ｐゴシック" pitchFamily="34" charset="-128"/>
              </a:rPr>
              <a:t>NEUROPATHY </a:t>
            </a:r>
            <a:br>
              <a:rPr lang="en-US" altLang="en-US" sz="2000" b="1" dirty="0" smtClean="0">
                <a:latin typeface="Helvetica" pitchFamily="34" charset="0"/>
                <a:ea typeface="ＭＳ Ｐゴシック" pitchFamily="34" charset="-128"/>
              </a:rPr>
            </a:br>
            <a:r>
              <a:rPr lang="en-US" altLang="en-US" sz="2000" b="1" dirty="0" smtClean="0">
                <a:latin typeface="Helvetica" pitchFamily="34" charset="0"/>
                <a:ea typeface="ＭＳ Ｐゴシック" pitchFamily="34" charset="-128"/>
              </a:rPr>
              <a:t>MATERNAL INHERITANCE, MALE BIAS, &amp; GENETIC BACKGROUND </a:t>
            </a:r>
            <a:endParaRPr lang="en-US" altLang="en-US" sz="2000" b="1" dirty="0" smtClean="0">
              <a:solidFill>
                <a:srgbClr val="92D050"/>
              </a:solidFill>
              <a:latin typeface="Helvetica" pitchFamily="34" charset="0"/>
              <a:ea typeface="ＭＳ Ｐゴシック" pitchFamily="34" charset="-128"/>
            </a:endParaRPr>
          </a:p>
        </p:txBody>
      </p:sp>
      <p:sp>
        <p:nvSpPr>
          <p:cNvPr id="4099" name="Text Box 3"/>
          <p:cNvSpPr txBox="1">
            <a:spLocks noChangeArrowheads="1"/>
          </p:cNvSpPr>
          <p:nvPr/>
        </p:nvSpPr>
        <p:spPr bwMode="auto">
          <a:xfrm>
            <a:off x="0" y="4001968"/>
            <a:ext cx="152400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lgn="ctr">
              <a:spcBef>
                <a:spcPct val="50000"/>
              </a:spcBef>
              <a:spcAft>
                <a:spcPct val="50000"/>
              </a:spcAft>
              <a:buFontTx/>
              <a:buNone/>
            </a:pPr>
            <a:r>
              <a:rPr lang="en-US" altLang="en-US" sz="1800" u="sng" dirty="0">
                <a:solidFill>
                  <a:srgbClr val="FFFFFF"/>
                </a:solidFill>
                <a:latin typeface="Helvetica" pitchFamily="34" charset="0"/>
              </a:rPr>
              <a:t>Mutation</a:t>
            </a:r>
            <a:endParaRPr lang="en-US" altLang="en-US" sz="2400" dirty="0">
              <a:solidFill>
                <a:srgbClr val="FFFFFF"/>
              </a:solidFill>
              <a:latin typeface="Helvetica" pitchFamily="34" charset="0"/>
            </a:endParaRPr>
          </a:p>
          <a:p>
            <a:pPr algn="ctr">
              <a:spcBef>
                <a:spcPct val="50000"/>
              </a:spcBef>
              <a:spcAft>
                <a:spcPct val="50000"/>
              </a:spcAft>
              <a:buFontTx/>
              <a:buNone/>
            </a:pPr>
            <a:r>
              <a:rPr lang="en-US" altLang="en-US" sz="2400" dirty="0">
                <a:solidFill>
                  <a:srgbClr val="FFFFFF"/>
                </a:solidFill>
                <a:latin typeface="Helvetica" pitchFamily="34" charset="0"/>
              </a:rPr>
              <a:t>3460A</a:t>
            </a:r>
          </a:p>
          <a:p>
            <a:pPr algn="ctr">
              <a:spcBef>
                <a:spcPct val="50000"/>
              </a:spcBef>
              <a:spcAft>
                <a:spcPct val="50000"/>
              </a:spcAft>
              <a:buFontTx/>
              <a:buNone/>
            </a:pPr>
            <a:r>
              <a:rPr lang="en-US" altLang="en-US" sz="2400" dirty="0">
                <a:solidFill>
                  <a:srgbClr val="FFFFFF"/>
                </a:solidFill>
                <a:latin typeface="Helvetica" pitchFamily="34" charset="0"/>
              </a:rPr>
              <a:t>11778A</a:t>
            </a:r>
          </a:p>
          <a:p>
            <a:pPr algn="ctr">
              <a:spcBef>
                <a:spcPct val="50000"/>
              </a:spcBef>
              <a:spcAft>
                <a:spcPct val="50000"/>
              </a:spcAft>
              <a:buFontTx/>
              <a:buNone/>
            </a:pPr>
            <a:r>
              <a:rPr lang="en-US" altLang="en-US" sz="2400" dirty="0">
                <a:solidFill>
                  <a:srgbClr val="FFFFFF"/>
                </a:solidFill>
                <a:latin typeface="Helvetica" pitchFamily="34" charset="0"/>
              </a:rPr>
              <a:t>14484C</a:t>
            </a:r>
          </a:p>
        </p:txBody>
      </p:sp>
      <p:sp>
        <p:nvSpPr>
          <p:cNvPr id="4100" name="Text Box 4"/>
          <p:cNvSpPr txBox="1">
            <a:spLocks noChangeArrowheads="1"/>
          </p:cNvSpPr>
          <p:nvPr/>
        </p:nvSpPr>
        <p:spPr bwMode="auto">
          <a:xfrm>
            <a:off x="1442245" y="4001969"/>
            <a:ext cx="118110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lgn="ctr">
              <a:spcBef>
                <a:spcPct val="50000"/>
              </a:spcBef>
              <a:spcAft>
                <a:spcPct val="50000"/>
              </a:spcAft>
              <a:buFontTx/>
              <a:buNone/>
            </a:pPr>
            <a:r>
              <a:rPr lang="en-US" altLang="en-US" sz="1800" u="sng" dirty="0">
                <a:solidFill>
                  <a:srgbClr val="FFFFFF"/>
                </a:solidFill>
                <a:latin typeface="Helvetica" pitchFamily="34" charset="0"/>
              </a:rPr>
              <a:t>Gene</a:t>
            </a:r>
            <a:endParaRPr lang="en-US" altLang="en-US" sz="2400" dirty="0">
              <a:solidFill>
                <a:srgbClr val="FFFFFF"/>
              </a:solidFill>
              <a:latin typeface="Helvetica" pitchFamily="34" charset="0"/>
            </a:endParaRPr>
          </a:p>
          <a:p>
            <a:pPr algn="ctr">
              <a:spcBef>
                <a:spcPct val="50000"/>
              </a:spcBef>
              <a:spcAft>
                <a:spcPct val="50000"/>
              </a:spcAft>
              <a:buFontTx/>
              <a:buNone/>
            </a:pPr>
            <a:r>
              <a:rPr lang="en-US" altLang="en-US" sz="2400" dirty="0">
                <a:solidFill>
                  <a:srgbClr val="FFFFFF"/>
                </a:solidFill>
                <a:latin typeface="Helvetica" pitchFamily="34" charset="0"/>
              </a:rPr>
              <a:t>ND1</a:t>
            </a:r>
          </a:p>
          <a:p>
            <a:pPr algn="ctr">
              <a:spcBef>
                <a:spcPct val="50000"/>
              </a:spcBef>
              <a:spcAft>
                <a:spcPct val="50000"/>
              </a:spcAft>
              <a:buFontTx/>
              <a:buNone/>
            </a:pPr>
            <a:r>
              <a:rPr lang="en-US" altLang="en-US" sz="2400" dirty="0">
                <a:solidFill>
                  <a:srgbClr val="FFFFFF"/>
                </a:solidFill>
                <a:latin typeface="Helvetica" pitchFamily="34" charset="0"/>
              </a:rPr>
              <a:t>ND4</a:t>
            </a:r>
          </a:p>
          <a:p>
            <a:pPr algn="ctr">
              <a:spcBef>
                <a:spcPct val="50000"/>
              </a:spcBef>
              <a:spcAft>
                <a:spcPct val="50000"/>
              </a:spcAft>
              <a:buFontTx/>
              <a:buNone/>
            </a:pPr>
            <a:r>
              <a:rPr lang="en-US" altLang="en-US" sz="2400" dirty="0">
                <a:solidFill>
                  <a:srgbClr val="FFFFFF"/>
                </a:solidFill>
                <a:latin typeface="Helvetica" pitchFamily="34" charset="0"/>
              </a:rPr>
              <a:t>ND6</a:t>
            </a:r>
          </a:p>
        </p:txBody>
      </p:sp>
      <p:sp>
        <p:nvSpPr>
          <p:cNvPr id="4101" name="Text Box 5"/>
          <p:cNvSpPr txBox="1">
            <a:spLocks noChangeArrowheads="1"/>
          </p:cNvSpPr>
          <p:nvPr/>
        </p:nvSpPr>
        <p:spPr bwMode="auto">
          <a:xfrm>
            <a:off x="2541589" y="4001968"/>
            <a:ext cx="8128000"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spcBef>
                <a:spcPct val="50000"/>
              </a:spcBef>
              <a:spcAft>
                <a:spcPct val="50000"/>
              </a:spcAft>
              <a:buFontTx/>
              <a:buNone/>
            </a:pPr>
            <a:r>
              <a:rPr lang="en-US" altLang="en-US" sz="1800" u="sng" dirty="0">
                <a:solidFill>
                  <a:srgbClr val="FFFFFF"/>
                </a:solidFill>
                <a:latin typeface="Helvetica" pitchFamily="34" charset="0"/>
              </a:rPr>
              <a:t>~ % Patients</a:t>
            </a:r>
            <a:r>
              <a:rPr lang="en-US" altLang="en-US" sz="1800" dirty="0">
                <a:solidFill>
                  <a:srgbClr val="FFFFFF"/>
                </a:solidFill>
                <a:latin typeface="Helvetica" pitchFamily="34" charset="0"/>
              </a:rPr>
              <a:t>   </a:t>
            </a:r>
            <a:r>
              <a:rPr lang="en-US" altLang="en-US" sz="1800" u="sng" dirty="0">
                <a:solidFill>
                  <a:srgbClr val="FFFFFF"/>
                </a:solidFill>
                <a:latin typeface="Helvetica" pitchFamily="34" charset="0"/>
              </a:rPr>
              <a:t>Complex I Defect</a:t>
            </a:r>
            <a:r>
              <a:rPr lang="en-US" altLang="en-US" sz="1800" dirty="0">
                <a:solidFill>
                  <a:srgbClr val="FFFFFF"/>
                </a:solidFill>
                <a:latin typeface="Helvetica" pitchFamily="34" charset="0"/>
              </a:rPr>
              <a:t>	</a:t>
            </a:r>
            <a:r>
              <a:rPr lang="en-US" altLang="en-US" sz="1800" u="sng" dirty="0">
                <a:solidFill>
                  <a:srgbClr val="FFFFFF"/>
                </a:solidFill>
                <a:latin typeface="Helvetica" pitchFamily="34" charset="0"/>
              </a:rPr>
              <a:t>AA Cons</a:t>
            </a:r>
            <a:r>
              <a:rPr lang="en-US" altLang="en-US" sz="1800" dirty="0">
                <a:solidFill>
                  <a:srgbClr val="FFFFFF"/>
                </a:solidFill>
                <a:latin typeface="Helvetica" pitchFamily="34" charset="0"/>
              </a:rPr>
              <a:t>    </a:t>
            </a:r>
            <a:r>
              <a:rPr lang="en-US" altLang="en-US" sz="1800" u="sng" dirty="0">
                <a:solidFill>
                  <a:srgbClr val="FFFFFF"/>
                </a:solidFill>
                <a:latin typeface="Helvetica" pitchFamily="34" charset="0"/>
              </a:rPr>
              <a:t>%  </a:t>
            </a:r>
            <a:r>
              <a:rPr lang="en-US" altLang="en-US" sz="1800" u="sng" dirty="0" err="1">
                <a:solidFill>
                  <a:srgbClr val="FFFFFF"/>
                </a:solidFill>
                <a:latin typeface="Helvetica" pitchFamily="34" charset="0"/>
              </a:rPr>
              <a:t>Hplgr</a:t>
            </a:r>
            <a:r>
              <a:rPr lang="en-US" altLang="en-US" sz="1800" u="sng" dirty="0">
                <a:solidFill>
                  <a:srgbClr val="FFFFFF"/>
                </a:solidFill>
                <a:latin typeface="Helvetica" pitchFamily="34" charset="0"/>
              </a:rPr>
              <a:t> J </a:t>
            </a:r>
            <a:r>
              <a:rPr lang="en-US" altLang="en-US" sz="1800" dirty="0">
                <a:solidFill>
                  <a:srgbClr val="FFFFFF"/>
                </a:solidFill>
                <a:latin typeface="Helvetica" pitchFamily="34" charset="0"/>
              </a:rPr>
              <a:t>  </a:t>
            </a:r>
            <a:r>
              <a:rPr lang="en-US" altLang="en-US" sz="1800" i="1" u="sng" dirty="0">
                <a:solidFill>
                  <a:srgbClr val="FFFFFF"/>
                </a:solidFill>
                <a:latin typeface="Helvetica" pitchFamily="34" charset="0"/>
              </a:rPr>
              <a:t>ND1</a:t>
            </a:r>
            <a:r>
              <a:rPr lang="en-US" altLang="en-US" sz="1800" u="sng" dirty="0">
                <a:solidFill>
                  <a:srgbClr val="FFFFFF"/>
                </a:solidFill>
                <a:latin typeface="Helvetica" pitchFamily="34" charset="0"/>
              </a:rPr>
              <a:t> 3394C</a:t>
            </a:r>
            <a:r>
              <a:rPr lang="en-US" altLang="en-US" sz="1800" i="1" u="sng" dirty="0">
                <a:solidFill>
                  <a:srgbClr val="FFFFFF"/>
                </a:solidFill>
                <a:latin typeface="Helvetica" pitchFamily="34" charset="0"/>
              </a:rPr>
              <a:t> </a:t>
            </a:r>
            <a:endParaRPr lang="en-US" altLang="en-US" sz="2400" u="sng" dirty="0">
              <a:solidFill>
                <a:srgbClr val="FFFFFF"/>
              </a:solidFill>
              <a:latin typeface="Helvetica" pitchFamily="34" charset="0"/>
            </a:endParaRPr>
          </a:p>
          <a:p>
            <a:pPr>
              <a:spcBef>
                <a:spcPct val="50000"/>
              </a:spcBef>
              <a:spcAft>
                <a:spcPct val="50000"/>
              </a:spcAft>
              <a:buFontTx/>
              <a:buNone/>
            </a:pPr>
            <a:r>
              <a:rPr lang="en-US" altLang="en-US" sz="2400" dirty="0">
                <a:solidFill>
                  <a:srgbClr val="FFFFFF"/>
                </a:solidFill>
                <a:latin typeface="Helvetica" pitchFamily="34" charset="0"/>
              </a:rPr>
              <a:t>     15 	         Severe		Moderate    ~10        </a:t>
            </a:r>
            <a:r>
              <a:rPr lang="en-US" altLang="en-US" sz="2400" dirty="0">
                <a:solidFill>
                  <a:srgbClr val="FFC000"/>
                </a:solidFill>
                <a:latin typeface="Helvetica" pitchFamily="34" charset="0"/>
              </a:rPr>
              <a:t> -</a:t>
            </a:r>
          </a:p>
          <a:p>
            <a:pPr>
              <a:spcBef>
                <a:spcPct val="50000"/>
              </a:spcBef>
              <a:spcAft>
                <a:spcPct val="50000"/>
              </a:spcAft>
              <a:buFontTx/>
              <a:buNone/>
            </a:pPr>
            <a:r>
              <a:rPr lang="en-US" altLang="en-US" sz="2400" dirty="0">
                <a:solidFill>
                  <a:srgbClr val="FFFFFF"/>
                </a:solidFill>
                <a:latin typeface="Helvetica" pitchFamily="34" charset="0"/>
              </a:rPr>
              <a:t>     50 	         Moderate	Moderate      </a:t>
            </a:r>
            <a:r>
              <a:rPr lang="en-US" altLang="en-US" sz="2400" dirty="0">
                <a:solidFill>
                  <a:srgbClr val="FFCC00"/>
                </a:solidFill>
                <a:latin typeface="Helvetica" pitchFamily="34" charset="0"/>
              </a:rPr>
              <a:t>29	  +</a:t>
            </a:r>
          </a:p>
          <a:p>
            <a:pPr>
              <a:spcBef>
                <a:spcPct val="50000"/>
              </a:spcBef>
              <a:spcAft>
                <a:spcPct val="50000"/>
              </a:spcAft>
              <a:buFontTx/>
              <a:buNone/>
            </a:pPr>
            <a:r>
              <a:rPr lang="en-US" altLang="en-US" sz="2400" dirty="0">
                <a:solidFill>
                  <a:srgbClr val="FFFFFF"/>
                </a:solidFill>
                <a:latin typeface="Helvetica" pitchFamily="34" charset="0"/>
              </a:rPr>
              <a:t>     15 	         Mild		     Low	</a:t>
            </a:r>
            <a:r>
              <a:rPr lang="en-US" altLang="en-US" sz="2400" dirty="0">
                <a:solidFill>
                  <a:srgbClr val="FFCC00"/>
                </a:solidFill>
                <a:latin typeface="Helvetica" pitchFamily="34" charset="0"/>
              </a:rPr>
              <a:t>79         +</a:t>
            </a:r>
            <a:endParaRPr lang="en-US" altLang="en-US" sz="2400" dirty="0">
              <a:solidFill>
                <a:srgbClr val="FFFFFF"/>
              </a:solidFill>
              <a:latin typeface="Helvetica" pitchFamily="34" charset="0"/>
            </a:endParaRPr>
          </a:p>
        </p:txBody>
      </p:sp>
      <p:sp>
        <p:nvSpPr>
          <p:cNvPr id="9" name="Rectangle 2"/>
          <p:cNvSpPr txBox="1">
            <a:spLocks noChangeArrowheads="1"/>
          </p:cNvSpPr>
          <p:nvPr/>
        </p:nvSpPr>
        <p:spPr bwMode="auto">
          <a:xfrm>
            <a:off x="2377813" y="2908489"/>
            <a:ext cx="56808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00"/>
                </a:solidFill>
                <a:latin typeface="+mj-lt"/>
                <a:ea typeface="ＭＳ Ｐゴシック" charset="0"/>
                <a:cs typeface="+mj-cs"/>
              </a:defRPr>
            </a:lvl1pPr>
            <a:lvl2pPr algn="ctr" rtl="0" eaLnBrk="0" fontAlgn="base" hangingPunct="0">
              <a:spcBef>
                <a:spcPct val="0"/>
              </a:spcBef>
              <a:spcAft>
                <a:spcPct val="0"/>
              </a:spcAft>
              <a:defRPr sz="4400">
                <a:solidFill>
                  <a:srgbClr val="FFFF00"/>
                </a:solidFill>
                <a:latin typeface="Arial" pitchFamily="34" charset="0"/>
                <a:ea typeface="ＭＳ Ｐゴシック" charset="0"/>
              </a:defRPr>
            </a:lvl2pPr>
            <a:lvl3pPr algn="ctr" rtl="0" eaLnBrk="0" fontAlgn="base" hangingPunct="0">
              <a:spcBef>
                <a:spcPct val="0"/>
              </a:spcBef>
              <a:spcAft>
                <a:spcPct val="0"/>
              </a:spcAft>
              <a:defRPr sz="4400">
                <a:solidFill>
                  <a:srgbClr val="FFFF00"/>
                </a:solidFill>
                <a:latin typeface="Arial" pitchFamily="34" charset="0"/>
                <a:ea typeface="ＭＳ Ｐゴシック" charset="0"/>
              </a:defRPr>
            </a:lvl3pPr>
            <a:lvl4pPr algn="ctr" rtl="0" eaLnBrk="0" fontAlgn="base" hangingPunct="0">
              <a:spcBef>
                <a:spcPct val="0"/>
              </a:spcBef>
              <a:spcAft>
                <a:spcPct val="0"/>
              </a:spcAft>
              <a:defRPr sz="4400">
                <a:solidFill>
                  <a:srgbClr val="FFFF00"/>
                </a:solidFill>
                <a:latin typeface="Arial" pitchFamily="34" charset="0"/>
                <a:ea typeface="ＭＳ Ｐゴシック" charset="0"/>
              </a:defRPr>
            </a:lvl4pPr>
            <a:lvl5pPr algn="ctr" rtl="0" eaLnBrk="0" fontAlgn="base" hangingPunct="0">
              <a:spcBef>
                <a:spcPct val="0"/>
              </a:spcBef>
              <a:spcAft>
                <a:spcPct val="0"/>
              </a:spcAft>
              <a:defRPr sz="4400">
                <a:solidFill>
                  <a:srgbClr val="FFFF00"/>
                </a:solidFill>
                <a:latin typeface="Arial" pitchFamily="34" charset="0"/>
                <a:ea typeface="ＭＳ Ｐゴシック" charset="0"/>
              </a:defRPr>
            </a:lvl5pPr>
            <a:lvl6pPr marL="457200" algn="ctr" rtl="0" eaLnBrk="0" fontAlgn="base" hangingPunct="0">
              <a:spcBef>
                <a:spcPct val="0"/>
              </a:spcBef>
              <a:spcAft>
                <a:spcPct val="0"/>
              </a:spcAft>
              <a:defRPr sz="4400">
                <a:solidFill>
                  <a:srgbClr val="FFFF00"/>
                </a:solidFill>
                <a:latin typeface="Arial" pitchFamily="34" charset="0"/>
              </a:defRPr>
            </a:lvl6pPr>
            <a:lvl7pPr marL="914400" algn="ctr" rtl="0" eaLnBrk="0" fontAlgn="base" hangingPunct="0">
              <a:spcBef>
                <a:spcPct val="0"/>
              </a:spcBef>
              <a:spcAft>
                <a:spcPct val="0"/>
              </a:spcAft>
              <a:defRPr sz="4400">
                <a:solidFill>
                  <a:srgbClr val="FFFF00"/>
                </a:solidFill>
                <a:latin typeface="Arial" pitchFamily="34" charset="0"/>
              </a:defRPr>
            </a:lvl7pPr>
            <a:lvl8pPr marL="1371600" algn="ctr" rtl="0" eaLnBrk="0" fontAlgn="base" hangingPunct="0">
              <a:spcBef>
                <a:spcPct val="0"/>
              </a:spcBef>
              <a:spcAft>
                <a:spcPct val="0"/>
              </a:spcAft>
              <a:defRPr sz="4400">
                <a:solidFill>
                  <a:srgbClr val="FFFF00"/>
                </a:solidFill>
                <a:latin typeface="Arial" pitchFamily="34" charset="0"/>
              </a:defRPr>
            </a:lvl8pPr>
            <a:lvl9pPr marL="1828800" algn="ctr" rtl="0" eaLnBrk="0" fontAlgn="base" hangingPunct="0">
              <a:spcBef>
                <a:spcPct val="0"/>
              </a:spcBef>
              <a:spcAft>
                <a:spcPct val="0"/>
              </a:spcAft>
              <a:defRPr sz="4400">
                <a:solidFill>
                  <a:srgbClr val="FFFF00"/>
                </a:solidFill>
                <a:latin typeface="Arial" pitchFamily="34" charset="0"/>
              </a:defRPr>
            </a:lvl9pPr>
          </a:lstStyle>
          <a:p>
            <a:r>
              <a:rPr lang="en-US" altLang="en-US" sz="2000" b="1" kern="0" dirty="0" smtClean="0">
                <a:solidFill>
                  <a:srgbClr val="FFFFFF"/>
                </a:solidFill>
                <a:latin typeface="Helvetica" pitchFamily="34" charset="0"/>
                <a:ea typeface="ＭＳ Ｐゴシック" pitchFamily="34" charset="-128"/>
              </a:rPr>
              <a:t/>
            </a:r>
            <a:br>
              <a:rPr lang="en-US" altLang="en-US" sz="2000" b="1" kern="0" dirty="0" smtClean="0">
                <a:solidFill>
                  <a:srgbClr val="FFFFFF"/>
                </a:solidFill>
                <a:latin typeface="Helvetica" pitchFamily="34" charset="0"/>
                <a:ea typeface="ＭＳ Ｐゴシック" pitchFamily="34" charset="-128"/>
              </a:rPr>
            </a:br>
            <a:r>
              <a:rPr lang="en-US" altLang="en-US" sz="2000" b="1" kern="0" dirty="0" smtClean="0">
                <a:solidFill>
                  <a:srgbClr val="66FF33"/>
                </a:solidFill>
                <a:latin typeface="Helvetica" pitchFamily="34" charset="0"/>
                <a:ea typeface="ＭＳ Ｐゴシック" pitchFamily="34" charset="-128"/>
              </a:rPr>
              <a:t>Penetrance of Milder Mutations exacerbated by </a:t>
            </a:r>
            <a:r>
              <a:rPr lang="en-US" altLang="en-US" sz="2000" b="1" kern="0" dirty="0" err="1" smtClean="0">
                <a:solidFill>
                  <a:srgbClr val="66FF33"/>
                </a:solidFill>
                <a:latin typeface="Helvetica" pitchFamily="34" charset="0"/>
                <a:ea typeface="ＭＳ Ｐゴシック" pitchFamily="34" charset="-128"/>
              </a:rPr>
              <a:t>Haplogroup</a:t>
            </a:r>
            <a:r>
              <a:rPr lang="en-US" altLang="en-US" sz="2000" b="1" kern="0" dirty="0" smtClean="0">
                <a:solidFill>
                  <a:srgbClr val="66FF33"/>
                </a:solidFill>
                <a:latin typeface="Helvetica" pitchFamily="34" charset="0"/>
                <a:ea typeface="ＭＳ Ｐゴシック" pitchFamily="34" charset="-128"/>
              </a:rPr>
              <a:t> J or </a:t>
            </a:r>
            <a:r>
              <a:rPr lang="en-US" altLang="en-US" sz="2000" b="1" i="1" kern="0" dirty="0" smtClean="0">
                <a:solidFill>
                  <a:srgbClr val="66FF33"/>
                </a:solidFill>
                <a:latin typeface="Helvetica" pitchFamily="34" charset="0"/>
                <a:ea typeface="ＭＳ Ｐゴシック" pitchFamily="34" charset="-128"/>
              </a:rPr>
              <a:t>ND1 </a:t>
            </a:r>
            <a:r>
              <a:rPr lang="en-US" altLang="en-US" sz="2000" b="1" kern="0" dirty="0" smtClean="0">
                <a:solidFill>
                  <a:srgbClr val="66FF33"/>
                </a:solidFill>
                <a:latin typeface="Helvetica" pitchFamily="34" charset="0"/>
                <a:ea typeface="ＭＳ Ｐゴシック" pitchFamily="34" charset="-128"/>
              </a:rPr>
              <a:t>T3394C (Y30H)</a:t>
            </a:r>
          </a:p>
        </p:txBody>
      </p:sp>
      <p:pic>
        <p:nvPicPr>
          <p:cNvPr id="2" name="Picture 1"/>
          <p:cNvPicPr>
            <a:picLocks noChangeAspect="1"/>
          </p:cNvPicPr>
          <p:nvPr/>
        </p:nvPicPr>
        <p:blipFill>
          <a:blip r:embed="rId4"/>
          <a:stretch>
            <a:fillRect/>
          </a:stretch>
        </p:blipFill>
        <p:spPr>
          <a:xfrm>
            <a:off x="577520" y="969007"/>
            <a:ext cx="5274925" cy="2287468"/>
          </a:xfrm>
          <a:prstGeom prst="rect">
            <a:avLst/>
          </a:prstGeom>
          <a:solidFill>
            <a:schemeClr val="bg1"/>
          </a:solidFill>
        </p:spPr>
      </p:pic>
      <p:sp>
        <p:nvSpPr>
          <p:cNvPr id="11" name="Text Box 5"/>
          <p:cNvSpPr txBox="1">
            <a:spLocks noChangeArrowheads="1"/>
          </p:cNvSpPr>
          <p:nvPr/>
        </p:nvSpPr>
        <p:spPr bwMode="auto">
          <a:xfrm>
            <a:off x="6188216" y="1037486"/>
            <a:ext cx="35826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lgn="ctr">
              <a:spcBef>
                <a:spcPct val="50000"/>
              </a:spcBef>
              <a:buFontTx/>
              <a:buNone/>
            </a:pPr>
            <a:r>
              <a:rPr lang="en-US" altLang="en-US" sz="2000" dirty="0">
                <a:solidFill>
                  <a:srgbClr val="FFC000"/>
                </a:solidFill>
              </a:rPr>
              <a:t>MATERNALLY INHERITED OPTIC NEUROPATHY, VARIABLE PENETRANCE, </a:t>
            </a:r>
            <a:r>
              <a:rPr lang="en-US" altLang="en-US" sz="2000" dirty="0">
                <a:solidFill>
                  <a:srgbClr val="FFFF00"/>
                </a:solidFill>
              </a:rPr>
              <a:t>&amp; </a:t>
            </a:r>
            <a:r>
              <a:rPr lang="en-US" altLang="en-US" sz="2000" dirty="0" smtClean="0">
                <a:solidFill>
                  <a:srgbClr val="FFFF00"/>
                </a:solidFill>
              </a:rPr>
              <a:t>4:1 MALE </a:t>
            </a:r>
            <a:r>
              <a:rPr lang="en-US" altLang="en-US" sz="2000" dirty="0">
                <a:solidFill>
                  <a:srgbClr val="FFFF00"/>
                </a:solidFill>
              </a:rPr>
              <a:t>BIAS </a:t>
            </a:r>
          </a:p>
        </p:txBody>
      </p:sp>
      <p:sp>
        <p:nvSpPr>
          <p:cNvPr id="12" name="Rectangle 3"/>
          <p:cNvSpPr>
            <a:spLocks noChangeArrowheads="1"/>
          </p:cNvSpPr>
          <p:nvPr/>
        </p:nvSpPr>
        <p:spPr bwMode="auto">
          <a:xfrm>
            <a:off x="6572525" y="2613975"/>
            <a:ext cx="279157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lgn="ctr">
              <a:spcBef>
                <a:spcPct val="0"/>
              </a:spcBef>
              <a:buFontTx/>
              <a:buNone/>
            </a:pPr>
            <a:r>
              <a:rPr lang="en-US" altLang="en-US" sz="1600" dirty="0" err="1" smtClean="0">
                <a:solidFill>
                  <a:srgbClr val="99FF33"/>
                </a:solidFill>
                <a:latin typeface="Helvetica" pitchFamily="34" charset="0"/>
              </a:rPr>
              <a:t>mtDNA</a:t>
            </a:r>
            <a:r>
              <a:rPr lang="en-US" altLang="en-US" sz="1600" dirty="0" smtClean="0">
                <a:solidFill>
                  <a:srgbClr val="99FF33"/>
                </a:solidFill>
                <a:latin typeface="Helvetica" pitchFamily="34" charset="0"/>
              </a:rPr>
              <a:t> </a:t>
            </a:r>
            <a:r>
              <a:rPr lang="en-US" altLang="en-US" sz="1600" i="1" dirty="0" smtClean="0">
                <a:solidFill>
                  <a:srgbClr val="99FF33"/>
                </a:solidFill>
                <a:latin typeface="Helvetica" pitchFamily="34" charset="0"/>
              </a:rPr>
              <a:t>ND4</a:t>
            </a:r>
            <a:r>
              <a:rPr lang="en-US" altLang="en-US" sz="1600" dirty="0" smtClean="0">
                <a:solidFill>
                  <a:srgbClr val="99FF33"/>
                </a:solidFill>
                <a:latin typeface="Helvetica" pitchFamily="34" charset="0"/>
              </a:rPr>
              <a:t> </a:t>
            </a:r>
            <a:r>
              <a:rPr lang="en-US" altLang="en-US" sz="1600" dirty="0">
                <a:solidFill>
                  <a:srgbClr val="99FF33"/>
                </a:solidFill>
                <a:latin typeface="Helvetica" pitchFamily="34" charset="0"/>
              </a:rPr>
              <a:t>np 11778 G&gt;A arginine 340 to histidine</a:t>
            </a:r>
          </a:p>
        </p:txBody>
      </p:sp>
    </p:spTree>
    <p:custDataLst>
      <p:tags r:id="rId1"/>
    </p:custDataLst>
    <p:extLst>
      <p:ext uri="{BB962C8B-B14F-4D97-AF65-F5344CB8AC3E}">
        <p14:creationId xmlns:p14="http://schemas.microsoft.com/office/powerpoint/2010/main" val="8020895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287000" cy="858129"/>
          </a:xfrm>
        </p:spPr>
        <p:txBody>
          <a:bodyPr>
            <a:noAutofit/>
          </a:bodyPr>
          <a:lstStyle/>
          <a:p>
            <a:pPr algn="ctr"/>
            <a:r>
              <a:rPr lang="en-US" sz="2000" b="1" dirty="0" smtClean="0">
                <a:solidFill>
                  <a:srgbClr val="000099"/>
                </a:solidFill>
                <a:latin typeface="Arial" panose="020B0604020202020204" pitchFamily="34" charset="0"/>
                <a:cs typeface="Arial" panose="020B0604020202020204" pitchFamily="34" charset="0"/>
              </a:rPr>
              <a:t>RETINAL GANGLION CELLS AND OPTIC NERVE ANATOMICAL PREDISPOSITION TO NEURO-OPHTHALMOLOGICAL DISEASE</a:t>
            </a:r>
            <a:endParaRPr lang="en-US" sz="2000" b="1" dirty="0">
              <a:solidFill>
                <a:srgbClr val="000099"/>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025833" y="713811"/>
            <a:ext cx="8751213" cy="6144189"/>
          </a:xfrm>
          <a:prstGeom prst="rect">
            <a:avLst/>
          </a:prstGeom>
        </p:spPr>
      </p:pic>
      <p:sp>
        <p:nvSpPr>
          <p:cNvPr id="4" name="TextBox 3"/>
          <p:cNvSpPr txBox="1"/>
          <p:nvPr/>
        </p:nvSpPr>
        <p:spPr>
          <a:xfrm>
            <a:off x="520505" y="6123215"/>
            <a:ext cx="6583680" cy="523220"/>
          </a:xfrm>
          <a:prstGeom prst="rect">
            <a:avLst/>
          </a:prstGeom>
          <a:noFill/>
        </p:spPr>
        <p:txBody>
          <a:bodyPr wrap="square" rtlCol="0">
            <a:spAutoFit/>
          </a:bodyPr>
          <a:lstStyle/>
          <a:p>
            <a:pPr eaLnBrk="1" fontAlgn="auto" hangingPunct="1">
              <a:spcBef>
                <a:spcPts val="0"/>
              </a:spcBef>
              <a:spcAft>
                <a:spcPts val="0"/>
              </a:spcAft>
            </a:pPr>
            <a:r>
              <a:rPr lang="en-US" sz="1400" b="1" dirty="0" smtClean="0">
                <a:solidFill>
                  <a:prstClr val="black"/>
                </a:solidFill>
                <a:latin typeface="Arial" panose="020B0604020202020204" pitchFamily="34" charset="0"/>
                <a:ea typeface="+mn-ea"/>
                <a:cs typeface="Arial" panose="020B0604020202020204" pitchFamily="34" charset="0"/>
              </a:rPr>
              <a:t>Carelli V, Ross-Cisneros FN, &amp; Sadun AA, 2004, Mitochondrial </a:t>
            </a:r>
            <a:r>
              <a:rPr lang="en-US" sz="1400" b="1" dirty="0">
                <a:solidFill>
                  <a:prstClr val="black"/>
                </a:solidFill>
                <a:latin typeface="Arial" panose="020B0604020202020204" pitchFamily="34" charset="0"/>
                <a:ea typeface="+mn-ea"/>
                <a:cs typeface="Arial" panose="020B0604020202020204" pitchFamily="34" charset="0"/>
              </a:rPr>
              <a:t>D</a:t>
            </a:r>
            <a:r>
              <a:rPr lang="en-US" sz="1400" b="1" dirty="0" smtClean="0">
                <a:solidFill>
                  <a:prstClr val="black"/>
                </a:solidFill>
                <a:latin typeface="Arial" panose="020B0604020202020204" pitchFamily="34" charset="0"/>
                <a:ea typeface="+mn-ea"/>
                <a:cs typeface="Arial" panose="020B0604020202020204" pitchFamily="34" charset="0"/>
              </a:rPr>
              <a:t>ysfunction as a Cause of Optic Neuropathies. </a:t>
            </a:r>
            <a:r>
              <a:rPr lang="en-US" sz="1400" b="1" dirty="0" err="1" smtClean="0">
                <a:solidFill>
                  <a:prstClr val="black"/>
                </a:solidFill>
                <a:latin typeface="Arial" panose="020B0604020202020204" pitchFamily="34" charset="0"/>
                <a:ea typeface="+mn-ea"/>
                <a:cs typeface="Arial" panose="020B0604020202020204" pitchFamily="34" charset="0"/>
              </a:rPr>
              <a:t>Prog</a:t>
            </a:r>
            <a:r>
              <a:rPr lang="en-US" sz="1400" b="1" dirty="0" smtClean="0">
                <a:solidFill>
                  <a:prstClr val="black"/>
                </a:solidFill>
                <a:latin typeface="Arial" panose="020B0604020202020204" pitchFamily="34" charset="0"/>
                <a:ea typeface="+mn-ea"/>
                <a:cs typeface="Arial" panose="020B0604020202020204" pitchFamily="34" charset="0"/>
              </a:rPr>
              <a:t> Retinal &amp; Eye Research 23:53-89</a:t>
            </a:r>
            <a:endParaRPr lang="en-US" sz="1400" b="1" dirty="0">
              <a:solidFill>
                <a:prstClr val="black"/>
              </a:solidFill>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rotWithShape="1">
          <a:blip r:embed="rId3"/>
          <a:srcRect r="49773"/>
          <a:stretch/>
        </p:blipFill>
        <p:spPr>
          <a:xfrm rot="16200000">
            <a:off x="377991" y="3628827"/>
            <a:ext cx="1212063" cy="1927071"/>
          </a:xfrm>
          <a:prstGeom prst="rect">
            <a:avLst/>
          </a:prstGeom>
        </p:spPr>
      </p:pic>
      <p:pic>
        <p:nvPicPr>
          <p:cNvPr id="7" name="Picture 6"/>
          <p:cNvPicPr>
            <a:picLocks noChangeAspect="1"/>
          </p:cNvPicPr>
          <p:nvPr/>
        </p:nvPicPr>
        <p:blipFill>
          <a:blip r:embed="rId4"/>
          <a:stretch>
            <a:fillRect/>
          </a:stretch>
        </p:blipFill>
        <p:spPr>
          <a:xfrm>
            <a:off x="24509" y="5198394"/>
            <a:ext cx="1927071" cy="831033"/>
          </a:xfrm>
          <a:prstGeom prst="rect">
            <a:avLst/>
          </a:prstGeom>
        </p:spPr>
      </p:pic>
      <p:sp>
        <p:nvSpPr>
          <p:cNvPr id="8" name="TextBox 7"/>
          <p:cNvSpPr txBox="1"/>
          <p:nvPr/>
        </p:nvSpPr>
        <p:spPr>
          <a:xfrm>
            <a:off x="1881012" y="4075046"/>
            <a:ext cx="1067870" cy="1954381"/>
          </a:xfrm>
          <a:prstGeom prst="rect">
            <a:avLst/>
          </a:prstGeom>
          <a:noFill/>
        </p:spPr>
        <p:txBody>
          <a:bodyPr wrap="square" rtlCol="0">
            <a:spAutoFit/>
          </a:bodyPr>
          <a:lstStyle/>
          <a:p>
            <a:pPr algn="ctr" eaLnBrk="1" fontAlgn="auto" hangingPunct="1">
              <a:spcBef>
                <a:spcPts val="0"/>
              </a:spcBef>
              <a:spcAft>
                <a:spcPts val="0"/>
              </a:spcAft>
            </a:pPr>
            <a:r>
              <a:rPr lang="en-US" sz="1100" b="1" dirty="0" smtClean="0">
                <a:solidFill>
                  <a:srgbClr val="C00000"/>
                </a:solidFill>
                <a:latin typeface="Arial" panose="020B0604020202020204" pitchFamily="34" charset="0"/>
                <a:ea typeface="+mn-ea"/>
                <a:cs typeface="Arial" panose="020B0604020202020204" pitchFamily="34" charset="0"/>
              </a:rPr>
              <a:t>Patients:</a:t>
            </a:r>
          </a:p>
          <a:p>
            <a:pPr algn="ctr" eaLnBrk="1" fontAlgn="auto" hangingPunct="1">
              <a:spcBef>
                <a:spcPts val="0"/>
              </a:spcBef>
              <a:spcAft>
                <a:spcPts val="0"/>
              </a:spcAft>
            </a:pPr>
            <a:r>
              <a:rPr lang="en-US" sz="1100" b="1" dirty="0" smtClean="0">
                <a:solidFill>
                  <a:prstClr val="black"/>
                </a:solidFill>
                <a:latin typeface="Arial" panose="020B0604020202020204" pitchFamily="34" charset="0"/>
                <a:ea typeface="+mn-ea"/>
                <a:cs typeface="Arial" panose="020B0604020202020204" pitchFamily="34" charset="0"/>
              </a:rPr>
              <a:t>Control (left) &amp; LHON 11778G&gt;A (right). </a:t>
            </a:r>
          </a:p>
          <a:p>
            <a:pPr algn="ctr" eaLnBrk="1" fontAlgn="auto" hangingPunct="1">
              <a:spcBef>
                <a:spcPts val="0"/>
              </a:spcBef>
              <a:spcAft>
                <a:spcPts val="0"/>
              </a:spcAft>
            </a:pPr>
            <a:r>
              <a:rPr lang="en-US" sz="1100" b="1" dirty="0" smtClean="0">
                <a:solidFill>
                  <a:srgbClr val="C00000"/>
                </a:solidFill>
                <a:latin typeface="Arial" panose="020B0604020202020204" pitchFamily="34" charset="0"/>
                <a:ea typeface="+mn-ea"/>
                <a:cs typeface="Arial" panose="020B0604020202020204" pitchFamily="34" charset="0"/>
              </a:rPr>
              <a:t>Histology:</a:t>
            </a:r>
          </a:p>
          <a:p>
            <a:pPr algn="ctr" eaLnBrk="1" fontAlgn="auto" hangingPunct="1">
              <a:spcBef>
                <a:spcPts val="0"/>
              </a:spcBef>
              <a:spcAft>
                <a:spcPts val="0"/>
              </a:spcAft>
            </a:pPr>
            <a:r>
              <a:rPr lang="en-US" sz="1100" b="1" dirty="0" smtClean="0">
                <a:solidFill>
                  <a:prstClr val="black"/>
                </a:solidFill>
                <a:latin typeface="Arial" panose="020B0604020202020204" pitchFamily="34" charset="0"/>
                <a:ea typeface="+mn-ea"/>
                <a:cs typeface="Arial" panose="020B0604020202020204" pitchFamily="34" charset="0"/>
              </a:rPr>
              <a:t>Optic Nerve stained MBP</a:t>
            </a:r>
          </a:p>
          <a:p>
            <a:pPr algn="ctr" eaLnBrk="1" fontAlgn="auto" hangingPunct="1">
              <a:spcBef>
                <a:spcPts val="0"/>
              </a:spcBef>
              <a:spcAft>
                <a:spcPts val="0"/>
              </a:spcAft>
            </a:pPr>
            <a:r>
              <a:rPr lang="en-US" sz="1100" b="1" dirty="0" smtClean="0">
                <a:solidFill>
                  <a:prstClr val="black"/>
                </a:solidFill>
                <a:latin typeface="Arial" panose="020B0604020202020204" pitchFamily="34" charset="0"/>
                <a:ea typeface="+mn-ea"/>
                <a:cs typeface="Arial" panose="020B0604020202020204" pitchFamily="34" charset="0"/>
              </a:rPr>
              <a:t> (top) &amp; Axon with EM (bottom).</a:t>
            </a:r>
            <a:endParaRPr lang="en-US" sz="1100" b="1"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99363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0" y="457200"/>
            <a:ext cx="10287000" cy="1066800"/>
          </a:xfrm>
        </p:spPr>
        <p:txBody>
          <a:bodyPr/>
          <a:lstStyle/>
          <a:p>
            <a:r>
              <a:rPr lang="en-US" altLang="en-US" sz="2000" b="1" dirty="0" smtClean="0">
                <a:solidFill>
                  <a:srgbClr val="C00000"/>
                </a:solidFill>
                <a:ea typeface="ＭＳ Ｐゴシック" pitchFamily="34" charset="-128"/>
              </a:rPr>
              <a:t>ANCIENT </a:t>
            </a:r>
            <a:r>
              <a:rPr lang="en-US" altLang="en-US" sz="2000" b="1" dirty="0" err="1" smtClean="0">
                <a:solidFill>
                  <a:srgbClr val="C00000"/>
                </a:solidFill>
                <a:ea typeface="ＭＳ Ｐゴシック" pitchFamily="34" charset="-128"/>
              </a:rPr>
              <a:t>mtDNA</a:t>
            </a:r>
            <a:r>
              <a:rPr lang="en-US" altLang="en-US" sz="2000" b="1" dirty="0" smtClean="0">
                <a:solidFill>
                  <a:srgbClr val="C00000"/>
                </a:solidFill>
                <a:ea typeface="ＭＳ Ｐゴシック" pitchFamily="34" charset="-128"/>
              </a:rPr>
              <a:t> VARIANTS PREDISPOSE TO COMMON DISEASES</a:t>
            </a:r>
            <a:r>
              <a:rPr lang="en-US" altLang="en-US" sz="2000" b="1" dirty="0" smtClean="0">
                <a:solidFill>
                  <a:schemeClr val="accent1">
                    <a:lumMod val="50000"/>
                  </a:schemeClr>
                </a:solidFill>
                <a:ea typeface="ＭＳ Ｐゴシック" pitchFamily="34" charset="-128"/>
              </a:rPr>
              <a:t/>
            </a:r>
            <a:br>
              <a:rPr lang="en-US" altLang="en-US" sz="2000" b="1" dirty="0" smtClean="0">
                <a:solidFill>
                  <a:schemeClr val="accent1">
                    <a:lumMod val="50000"/>
                  </a:schemeClr>
                </a:solidFill>
                <a:ea typeface="ＭＳ Ｐゴシック" pitchFamily="34" charset="-128"/>
              </a:rPr>
            </a:br>
            <a:r>
              <a:rPr lang="en-US" altLang="en-US" sz="2000" b="1" dirty="0" err="1" smtClean="0">
                <a:solidFill>
                  <a:srgbClr val="000099"/>
                </a:solidFill>
                <a:ea typeface="ＭＳ Ｐゴシック" pitchFamily="34" charset="-128"/>
              </a:rPr>
              <a:t>mtDNA</a:t>
            </a:r>
            <a:r>
              <a:rPr lang="en-US" altLang="en-US" sz="2000" b="1" dirty="0" smtClean="0">
                <a:solidFill>
                  <a:srgbClr val="000099"/>
                </a:solidFill>
                <a:ea typeface="ＭＳ Ｐゴシック" pitchFamily="34" charset="-128"/>
              </a:rPr>
              <a:t> VARIATION CORRELATES WITH THE GEOGRAPHIC LOCATIONS OF INDIGENOUS PEOPLES. </a:t>
            </a:r>
            <a:r>
              <a:rPr lang="en-US" altLang="en-US" sz="2000" b="1" dirty="0" smtClean="0">
                <a:solidFill>
                  <a:srgbClr val="C00000"/>
                </a:solidFill>
                <a:ea typeface="ＭＳ Ｐゴシック" pitchFamily="34" charset="-128"/>
              </a:rPr>
              <a:t/>
            </a:r>
            <a:br>
              <a:rPr lang="en-US" altLang="en-US" sz="2000" b="1" dirty="0" smtClean="0">
                <a:solidFill>
                  <a:srgbClr val="C00000"/>
                </a:solidFill>
                <a:ea typeface="ＭＳ Ｐゴシック" pitchFamily="34" charset="-128"/>
              </a:rPr>
            </a:br>
            <a:r>
              <a:rPr lang="en-US" altLang="en-US" sz="2000" b="1" dirty="0" smtClean="0">
                <a:solidFill>
                  <a:srgbClr val="008000"/>
                </a:solidFill>
                <a:ea typeface="ＭＳ Ｐゴシック" pitchFamily="34" charset="-128"/>
              </a:rPr>
              <a:t>Groups of Related </a:t>
            </a:r>
            <a:r>
              <a:rPr lang="en-US" altLang="en-US" sz="2000" b="1" dirty="0" err="1" smtClean="0">
                <a:solidFill>
                  <a:srgbClr val="008000"/>
                </a:solidFill>
                <a:ea typeface="ＭＳ Ｐゴシック" pitchFamily="34" charset="-128"/>
              </a:rPr>
              <a:t>mtDNA</a:t>
            </a:r>
            <a:r>
              <a:rPr lang="en-US" altLang="en-US" sz="2000" b="1" dirty="0" smtClean="0">
                <a:solidFill>
                  <a:srgbClr val="008000"/>
                </a:solidFill>
                <a:ea typeface="ＭＳ Ｐゴシック" pitchFamily="34" charset="-128"/>
              </a:rPr>
              <a:t> Haplotypes (</a:t>
            </a:r>
            <a:r>
              <a:rPr lang="en-US" altLang="en-US" sz="2000" b="1" dirty="0" err="1" smtClean="0">
                <a:solidFill>
                  <a:srgbClr val="008000"/>
                </a:solidFill>
                <a:ea typeface="ＭＳ Ｐゴシック" pitchFamily="34" charset="-128"/>
              </a:rPr>
              <a:t>Haplogroups</a:t>
            </a:r>
            <a:r>
              <a:rPr lang="en-US" altLang="en-US" sz="2000" b="1" dirty="0" smtClean="0">
                <a:solidFill>
                  <a:srgbClr val="008000"/>
                </a:solidFill>
                <a:ea typeface="ＭＳ Ｐゴシック" pitchFamily="34" charset="-128"/>
              </a:rPr>
              <a:t>) were Founded by Adaptive Variants that Permitted Migration into New Environments.</a:t>
            </a:r>
          </a:p>
        </p:txBody>
      </p:sp>
      <p:sp>
        <p:nvSpPr>
          <p:cNvPr id="114691" name="Rectangle 3"/>
          <p:cNvSpPr>
            <a:spLocks noGrp="1" noChangeArrowheads="1"/>
          </p:cNvSpPr>
          <p:nvPr>
            <p:ph type="subTitle" idx="1"/>
          </p:nvPr>
        </p:nvSpPr>
        <p:spPr/>
        <p:txBody>
          <a:bodyPr/>
          <a:lstStyle/>
          <a:p>
            <a:endParaRPr lang="en-US" altLang="en-US" smtClean="0">
              <a:ea typeface="ＭＳ Ｐゴシック" pitchFamily="34" charset="-128"/>
            </a:endParaRPr>
          </a:p>
        </p:txBody>
      </p:sp>
      <p:sp>
        <p:nvSpPr>
          <p:cNvPr id="114692" name="Text Box 9"/>
          <p:cNvSpPr txBox="1">
            <a:spLocks noChangeArrowheads="1"/>
          </p:cNvSpPr>
          <p:nvPr/>
        </p:nvSpPr>
        <p:spPr bwMode="auto">
          <a:xfrm>
            <a:off x="2762250" y="3314700"/>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spcBef>
                <a:spcPct val="50000"/>
              </a:spcBef>
              <a:buFontTx/>
              <a:buNone/>
            </a:pPr>
            <a:r>
              <a:rPr lang="en-US" altLang="en-US" sz="1400">
                <a:solidFill>
                  <a:srgbClr val="000000"/>
                </a:solidFill>
              </a:rPr>
              <a:t>M </a:t>
            </a:r>
          </a:p>
        </p:txBody>
      </p:sp>
      <p:pic>
        <p:nvPicPr>
          <p:cNvPr id="114693" name="Picture 4" descr="WorldMigrations2013-color-v5.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620" y="1870239"/>
            <a:ext cx="9863137"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Text Box 5"/>
          <p:cNvSpPr txBox="1">
            <a:spLocks noChangeArrowheads="1"/>
          </p:cNvSpPr>
          <p:nvPr/>
        </p:nvSpPr>
        <p:spPr bwMode="auto">
          <a:xfrm>
            <a:off x="670069" y="6234114"/>
            <a:ext cx="29145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lgn="ctr" eaLnBrk="1" hangingPunct="1">
              <a:spcBef>
                <a:spcPct val="0"/>
              </a:spcBef>
              <a:buFontTx/>
              <a:buNone/>
            </a:pPr>
            <a:r>
              <a:rPr lang="en-US" altLang="en-US" sz="1400">
                <a:solidFill>
                  <a:srgbClr val="000000"/>
                </a:solidFill>
              </a:rPr>
              <a:t>Mutation rate = 2.2 – 2.9% / MYR</a:t>
            </a:r>
            <a:br>
              <a:rPr lang="en-US" altLang="en-US" sz="1400">
                <a:solidFill>
                  <a:srgbClr val="000000"/>
                </a:solidFill>
              </a:rPr>
            </a:br>
            <a:r>
              <a:rPr lang="en-US" altLang="en-US" sz="1400">
                <a:solidFill>
                  <a:srgbClr val="000000"/>
                </a:solidFill>
              </a:rPr>
              <a:t>Time estimates are YBP</a:t>
            </a:r>
            <a:r>
              <a:rPr lang="en-US" altLang="en-US" sz="800">
                <a:solidFill>
                  <a:srgbClr val="000000"/>
                </a:solidFill>
              </a:rPr>
              <a:t>.</a:t>
            </a:r>
          </a:p>
        </p:txBody>
      </p:sp>
    </p:spTree>
    <p:extLst>
      <p:ext uri="{BB962C8B-B14F-4D97-AF65-F5344CB8AC3E}">
        <p14:creationId xmlns:p14="http://schemas.microsoft.com/office/powerpoint/2010/main" val="16365325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1000178" y="381089"/>
            <a:ext cx="7861279" cy="6037263"/>
            <a:chOff x="560" y="240"/>
            <a:chExt cx="4402" cy="3803"/>
          </a:xfrm>
        </p:grpSpPr>
        <p:sp>
          <p:nvSpPr>
            <p:cNvPr id="6152" name="Line 3"/>
            <p:cNvSpPr>
              <a:spLocks noChangeShapeType="1"/>
            </p:cNvSpPr>
            <p:nvPr/>
          </p:nvSpPr>
          <p:spPr bwMode="auto">
            <a:xfrm>
              <a:off x="800" y="240"/>
              <a:ext cx="10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53" name="Line 4"/>
            <p:cNvSpPr>
              <a:spLocks noChangeShapeType="1"/>
            </p:cNvSpPr>
            <p:nvPr/>
          </p:nvSpPr>
          <p:spPr bwMode="auto">
            <a:xfrm>
              <a:off x="800" y="240"/>
              <a:ext cx="0" cy="37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54" name="Line 5"/>
            <p:cNvSpPr>
              <a:spLocks noChangeShapeType="1"/>
            </p:cNvSpPr>
            <p:nvPr/>
          </p:nvSpPr>
          <p:spPr bwMode="auto">
            <a:xfrm flipH="1">
              <a:off x="1964" y="2409"/>
              <a:ext cx="6" cy="1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55" name="Line 6"/>
            <p:cNvSpPr>
              <a:spLocks noChangeShapeType="1"/>
            </p:cNvSpPr>
            <p:nvPr/>
          </p:nvSpPr>
          <p:spPr bwMode="auto">
            <a:xfrm>
              <a:off x="1616" y="1488"/>
              <a:ext cx="7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56" name="Line 7"/>
            <p:cNvSpPr>
              <a:spLocks noChangeShapeType="1"/>
            </p:cNvSpPr>
            <p:nvPr/>
          </p:nvSpPr>
          <p:spPr bwMode="auto">
            <a:xfrm>
              <a:off x="1616" y="1488"/>
              <a:ext cx="0" cy="24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57" name="Text Box 8"/>
            <p:cNvSpPr txBox="1">
              <a:spLocks noChangeArrowheads="1"/>
            </p:cNvSpPr>
            <p:nvPr/>
          </p:nvSpPr>
          <p:spPr bwMode="auto">
            <a:xfrm>
              <a:off x="2123" y="1653"/>
              <a:ext cx="418"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lgn="ctr" eaLnBrk="1" hangingPunct="1">
                <a:spcBef>
                  <a:spcPct val="0"/>
                </a:spcBef>
                <a:buFontTx/>
                <a:buNone/>
              </a:pPr>
              <a:r>
                <a:rPr lang="es-ES" altLang="en-US" sz="800" b="0">
                  <a:solidFill>
                    <a:srgbClr val="008000"/>
                  </a:solidFill>
                </a:rPr>
                <a:t>769(12)</a:t>
              </a:r>
            </a:p>
            <a:p>
              <a:pPr algn="ctr" eaLnBrk="1" hangingPunct="1">
                <a:spcBef>
                  <a:spcPct val="0"/>
                </a:spcBef>
                <a:buFontTx/>
                <a:buNone/>
              </a:pPr>
              <a:r>
                <a:rPr lang="es-ES" altLang="en-US" sz="800" b="0">
                  <a:solidFill>
                    <a:srgbClr val="008000"/>
                  </a:solidFill>
                </a:rPr>
                <a:t>1018(12)</a:t>
              </a:r>
            </a:p>
            <a:p>
              <a:pPr algn="ctr" eaLnBrk="1" hangingPunct="1">
                <a:spcBef>
                  <a:spcPct val="0"/>
                </a:spcBef>
                <a:buFontTx/>
                <a:buNone/>
              </a:pPr>
              <a:r>
                <a:rPr lang="es-ES" altLang="en-US" sz="800" b="0">
                  <a:solidFill>
                    <a:srgbClr val="FF0000"/>
                  </a:solidFill>
                </a:rPr>
                <a:t>3594(ND1)</a:t>
              </a:r>
            </a:p>
            <a:p>
              <a:pPr algn="ctr" eaLnBrk="1" hangingPunct="1">
                <a:spcBef>
                  <a:spcPct val="0"/>
                </a:spcBef>
                <a:buFontTx/>
                <a:buNone/>
              </a:pPr>
              <a:r>
                <a:rPr lang="es-ES" altLang="en-US" sz="800" b="0">
                  <a:solidFill>
                    <a:srgbClr val="FF0000"/>
                  </a:solidFill>
                </a:rPr>
                <a:t>4104(ND1)</a:t>
              </a:r>
            </a:p>
            <a:p>
              <a:pPr algn="ctr" eaLnBrk="1" hangingPunct="1">
                <a:spcBef>
                  <a:spcPct val="0"/>
                </a:spcBef>
                <a:buFontTx/>
                <a:buNone/>
              </a:pPr>
              <a:r>
                <a:rPr lang="es-ES" altLang="en-US" sz="800" b="0">
                  <a:solidFill>
                    <a:srgbClr val="FF0000"/>
                  </a:solidFill>
                </a:rPr>
                <a:t>7256(COI)</a:t>
              </a:r>
            </a:p>
            <a:p>
              <a:pPr algn="ctr" eaLnBrk="1" hangingPunct="1">
                <a:spcBef>
                  <a:spcPct val="0"/>
                </a:spcBef>
                <a:buFontTx/>
                <a:buNone/>
              </a:pPr>
              <a:r>
                <a:rPr lang="es-ES" altLang="en-US" sz="800" b="0">
                  <a:solidFill>
                    <a:srgbClr val="008000"/>
                  </a:solidFill>
                </a:rPr>
                <a:t>7521(D)</a:t>
              </a:r>
            </a:p>
            <a:p>
              <a:pPr algn="ctr" eaLnBrk="1" hangingPunct="1">
                <a:spcBef>
                  <a:spcPct val="0"/>
                </a:spcBef>
                <a:buFontTx/>
                <a:buNone/>
              </a:pPr>
              <a:r>
                <a:rPr lang="es-ES" altLang="en-US" sz="800" b="0">
                  <a:solidFill>
                    <a:srgbClr val="FF0000"/>
                  </a:solidFill>
                </a:rPr>
                <a:t>13650(ND5)</a:t>
              </a:r>
            </a:p>
          </p:txBody>
        </p:sp>
        <p:sp>
          <p:nvSpPr>
            <p:cNvPr id="6158" name="Text Box 9"/>
            <p:cNvSpPr txBox="1">
              <a:spLocks noChangeArrowheads="1"/>
            </p:cNvSpPr>
            <p:nvPr/>
          </p:nvSpPr>
          <p:spPr bwMode="auto">
            <a:xfrm>
              <a:off x="2324" y="2565"/>
              <a:ext cx="528"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lgn="ctr" eaLnBrk="1" hangingPunct="1">
                <a:spcBef>
                  <a:spcPct val="0"/>
                </a:spcBef>
                <a:buFontTx/>
                <a:buNone/>
              </a:pPr>
              <a:r>
                <a:rPr lang="en-US" altLang="en-US" sz="800" b="0">
                  <a:solidFill>
                    <a:srgbClr val="CC0000"/>
                  </a:solidFill>
                  <a:latin typeface="Arial Unicode MS" pitchFamily="34" charset="-128"/>
                </a:rPr>
                <a:t>10400(ND3)</a:t>
              </a:r>
            </a:p>
            <a:p>
              <a:pPr algn="ctr" eaLnBrk="1" hangingPunct="1">
                <a:spcBef>
                  <a:spcPct val="0"/>
                </a:spcBef>
                <a:buFontTx/>
                <a:buNone/>
              </a:pPr>
              <a:r>
                <a:rPr lang="en-US" altLang="en-US" sz="800" b="0">
                  <a:solidFill>
                    <a:srgbClr val="CC0000"/>
                  </a:solidFill>
                  <a:latin typeface="Arial Unicode MS" pitchFamily="34" charset="-128"/>
                </a:rPr>
                <a:t>14783(cytb)</a:t>
              </a:r>
            </a:p>
            <a:p>
              <a:pPr algn="ctr" eaLnBrk="1" hangingPunct="1">
                <a:spcBef>
                  <a:spcPct val="0"/>
                </a:spcBef>
                <a:buFontTx/>
                <a:buNone/>
              </a:pPr>
              <a:r>
                <a:rPr lang="en-US" altLang="en-US" sz="800" b="0">
                  <a:solidFill>
                    <a:srgbClr val="CC0000"/>
                  </a:solidFill>
                  <a:latin typeface="Arial Unicode MS" pitchFamily="34" charset="-128"/>
                </a:rPr>
                <a:t>15043(cytb)</a:t>
              </a:r>
            </a:p>
          </p:txBody>
        </p:sp>
        <p:sp>
          <p:nvSpPr>
            <p:cNvPr id="6159" name="Text Box 10"/>
            <p:cNvSpPr txBox="1">
              <a:spLocks noChangeArrowheads="1"/>
            </p:cNvSpPr>
            <p:nvPr/>
          </p:nvSpPr>
          <p:spPr bwMode="auto">
            <a:xfrm>
              <a:off x="2960" y="2574"/>
              <a:ext cx="720"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lgn="ctr" eaLnBrk="1" hangingPunct="1">
                <a:spcBef>
                  <a:spcPct val="0"/>
                </a:spcBef>
                <a:buFontTx/>
                <a:buNone/>
              </a:pPr>
              <a:r>
                <a:rPr lang="en-US" altLang="en-US" sz="800" b="0">
                  <a:solidFill>
                    <a:srgbClr val="000000"/>
                  </a:solidFill>
                  <a:latin typeface="Arial Unicode MS" pitchFamily="34" charset="-128"/>
                </a:rPr>
                <a:t>8701(A59TATP6)</a:t>
              </a:r>
            </a:p>
            <a:p>
              <a:pPr algn="ctr" eaLnBrk="1" hangingPunct="1">
                <a:spcBef>
                  <a:spcPct val="0"/>
                </a:spcBef>
                <a:buFontTx/>
                <a:buNone/>
              </a:pPr>
              <a:r>
                <a:rPr lang="en-US" altLang="en-US" sz="800" b="0">
                  <a:solidFill>
                    <a:srgbClr val="CC0000"/>
                  </a:solidFill>
                  <a:latin typeface="Arial Unicode MS" pitchFamily="34" charset="-128"/>
                </a:rPr>
                <a:t>9540(COII)</a:t>
              </a:r>
            </a:p>
            <a:p>
              <a:pPr algn="ctr" eaLnBrk="1" hangingPunct="1">
                <a:spcBef>
                  <a:spcPct val="0"/>
                </a:spcBef>
                <a:buFontTx/>
                <a:buNone/>
              </a:pPr>
              <a:r>
                <a:rPr lang="en-US" altLang="en-US" sz="800" b="0">
                  <a:solidFill>
                    <a:srgbClr val="000000"/>
                  </a:solidFill>
                  <a:latin typeface="Arial Unicode MS" pitchFamily="34" charset="-128"/>
                </a:rPr>
                <a:t>10398(A114TND3)</a:t>
              </a:r>
            </a:p>
            <a:p>
              <a:pPr algn="ctr" eaLnBrk="1" hangingPunct="1">
                <a:spcBef>
                  <a:spcPct val="0"/>
                </a:spcBef>
                <a:buFontTx/>
                <a:buNone/>
              </a:pPr>
              <a:r>
                <a:rPr lang="en-US" altLang="en-US" sz="800" b="0">
                  <a:solidFill>
                    <a:srgbClr val="CC0000"/>
                  </a:solidFill>
                  <a:latin typeface="Arial Unicode MS" pitchFamily="34" charset="-128"/>
                </a:rPr>
                <a:t>10873(ND4)</a:t>
              </a:r>
            </a:p>
            <a:p>
              <a:pPr algn="ctr" eaLnBrk="1" hangingPunct="1">
                <a:spcBef>
                  <a:spcPct val="0"/>
                </a:spcBef>
                <a:buFontTx/>
                <a:buNone/>
              </a:pPr>
              <a:r>
                <a:rPr lang="en-US" altLang="en-US" sz="800" b="0">
                  <a:solidFill>
                    <a:srgbClr val="CC0000"/>
                  </a:solidFill>
                  <a:latin typeface="Arial Unicode MS" pitchFamily="34" charset="-128"/>
                </a:rPr>
                <a:t>15301(cytb)</a:t>
              </a:r>
            </a:p>
          </p:txBody>
        </p:sp>
        <p:sp>
          <p:nvSpPr>
            <p:cNvPr id="6160" name="Text Box 11"/>
            <p:cNvSpPr txBox="1">
              <a:spLocks noChangeArrowheads="1"/>
            </p:cNvSpPr>
            <p:nvPr/>
          </p:nvSpPr>
          <p:spPr bwMode="auto">
            <a:xfrm>
              <a:off x="1471" y="406"/>
              <a:ext cx="569" cy="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lgn="ctr" eaLnBrk="1" hangingPunct="1">
                <a:spcBef>
                  <a:spcPct val="0"/>
                </a:spcBef>
                <a:buFontTx/>
                <a:buNone/>
              </a:pPr>
              <a:r>
                <a:rPr lang="es-ES" altLang="en-US" sz="800" b="0">
                  <a:solidFill>
                    <a:srgbClr val="008000"/>
                  </a:solidFill>
                </a:rPr>
                <a:t>825T(12)</a:t>
              </a:r>
            </a:p>
            <a:p>
              <a:pPr algn="ctr" eaLnBrk="1" hangingPunct="1">
                <a:spcBef>
                  <a:spcPct val="0"/>
                </a:spcBef>
                <a:buFontTx/>
                <a:buNone/>
              </a:pPr>
              <a:r>
                <a:rPr lang="es-ES" altLang="en-US" sz="800" b="0">
                  <a:solidFill>
                    <a:srgbClr val="008000"/>
                  </a:solidFill>
                </a:rPr>
                <a:t>2758(16)</a:t>
              </a:r>
            </a:p>
            <a:p>
              <a:pPr algn="ctr" eaLnBrk="1" hangingPunct="1">
                <a:spcBef>
                  <a:spcPct val="0"/>
                </a:spcBef>
                <a:buFontTx/>
                <a:buNone/>
              </a:pPr>
              <a:r>
                <a:rPr lang="es-ES" altLang="en-US" sz="800" b="0">
                  <a:solidFill>
                    <a:srgbClr val="008000"/>
                  </a:solidFill>
                </a:rPr>
                <a:t>2885(16)</a:t>
              </a:r>
            </a:p>
            <a:p>
              <a:pPr algn="ctr" eaLnBrk="1" hangingPunct="1">
                <a:spcBef>
                  <a:spcPct val="0"/>
                </a:spcBef>
                <a:buFontTx/>
                <a:buNone/>
              </a:pPr>
              <a:r>
                <a:rPr lang="es-ES" altLang="en-US" sz="800" b="0">
                  <a:solidFill>
                    <a:srgbClr val="000000"/>
                  </a:solidFill>
                </a:rPr>
                <a:t>7146(A415TCOI)</a:t>
              </a:r>
            </a:p>
            <a:p>
              <a:pPr algn="ctr" eaLnBrk="1" hangingPunct="1">
                <a:spcBef>
                  <a:spcPct val="0"/>
                </a:spcBef>
                <a:buFontTx/>
                <a:buNone/>
              </a:pPr>
              <a:r>
                <a:rPr lang="es-ES" altLang="en-US" sz="800" b="0">
                  <a:solidFill>
                    <a:srgbClr val="FF0000"/>
                  </a:solidFill>
                </a:rPr>
                <a:t>8468(ATP8)</a:t>
              </a:r>
            </a:p>
            <a:p>
              <a:pPr algn="ctr" eaLnBrk="1" hangingPunct="1">
                <a:spcBef>
                  <a:spcPct val="0"/>
                </a:spcBef>
                <a:buFontTx/>
                <a:buNone/>
              </a:pPr>
              <a:r>
                <a:rPr lang="es-ES" altLang="en-US" sz="800" b="0">
                  <a:solidFill>
                    <a:srgbClr val="FF0000"/>
                  </a:solidFill>
                </a:rPr>
                <a:t>8655(ATP6)</a:t>
              </a:r>
            </a:p>
            <a:p>
              <a:pPr algn="ctr" eaLnBrk="1" hangingPunct="1">
                <a:spcBef>
                  <a:spcPct val="0"/>
                </a:spcBef>
                <a:buFontTx/>
                <a:buNone/>
              </a:pPr>
              <a:r>
                <a:rPr lang="es-ES" altLang="en-US" sz="800" b="0">
                  <a:solidFill>
                    <a:srgbClr val="FF0000"/>
                  </a:solidFill>
                </a:rPr>
                <a:t>10688(ND4L)</a:t>
              </a:r>
            </a:p>
            <a:p>
              <a:pPr algn="ctr" eaLnBrk="1" hangingPunct="1">
                <a:spcBef>
                  <a:spcPct val="0"/>
                </a:spcBef>
                <a:buFontTx/>
                <a:buNone/>
              </a:pPr>
              <a:r>
                <a:rPr lang="es-ES" altLang="en-US" sz="800" b="0">
                  <a:solidFill>
                    <a:srgbClr val="FF0000"/>
                  </a:solidFill>
                </a:rPr>
                <a:t>10810(ND4)</a:t>
              </a:r>
            </a:p>
            <a:p>
              <a:pPr algn="ctr" eaLnBrk="1" hangingPunct="1">
                <a:spcBef>
                  <a:spcPct val="0"/>
                </a:spcBef>
                <a:buFontTx/>
                <a:buNone/>
              </a:pPr>
              <a:r>
                <a:rPr lang="es-ES" altLang="en-US" sz="800" b="0">
                  <a:solidFill>
                    <a:srgbClr val="000000"/>
                  </a:solidFill>
                </a:rPr>
                <a:t>13105(V257IND5)</a:t>
              </a:r>
            </a:p>
            <a:p>
              <a:pPr algn="ctr" eaLnBrk="1" hangingPunct="1">
                <a:spcBef>
                  <a:spcPct val="0"/>
                </a:spcBef>
                <a:buFontTx/>
                <a:buNone/>
              </a:pPr>
              <a:r>
                <a:rPr lang="es-ES" altLang="en-US" sz="800" b="0">
                  <a:solidFill>
                    <a:srgbClr val="FF0000"/>
                  </a:solidFill>
                </a:rPr>
                <a:t>13506(ND5)</a:t>
              </a:r>
            </a:p>
            <a:p>
              <a:pPr algn="ctr" eaLnBrk="1" hangingPunct="1">
                <a:spcBef>
                  <a:spcPct val="0"/>
                </a:spcBef>
                <a:buFontTx/>
                <a:buNone/>
              </a:pPr>
              <a:r>
                <a:rPr lang="es-ES" altLang="en-US" sz="800" b="0">
                  <a:solidFill>
                    <a:srgbClr val="FF0000"/>
                  </a:solidFill>
                </a:rPr>
                <a:t>15301(cytb)</a:t>
              </a:r>
            </a:p>
          </p:txBody>
        </p:sp>
        <p:sp>
          <p:nvSpPr>
            <p:cNvPr id="6161" name="Text Box 12"/>
            <p:cNvSpPr txBox="1">
              <a:spLocks noChangeArrowheads="1"/>
            </p:cNvSpPr>
            <p:nvPr/>
          </p:nvSpPr>
          <p:spPr bwMode="auto">
            <a:xfrm>
              <a:off x="3870" y="3345"/>
              <a:ext cx="48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lgn="ctr" eaLnBrk="1" hangingPunct="1">
                <a:spcBef>
                  <a:spcPct val="0"/>
                </a:spcBef>
                <a:buFontTx/>
                <a:buNone/>
              </a:pPr>
              <a:r>
                <a:rPr lang="en-US" altLang="en-US" sz="800" b="0">
                  <a:solidFill>
                    <a:srgbClr val="CC0000"/>
                  </a:solidFill>
                  <a:latin typeface="Arial Unicode MS" pitchFamily="34" charset="-128"/>
                </a:rPr>
                <a:t>12705(ND5)</a:t>
              </a:r>
            </a:p>
          </p:txBody>
        </p:sp>
        <p:sp>
          <p:nvSpPr>
            <p:cNvPr id="6162" name="Line 13"/>
            <p:cNvSpPr>
              <a:spLocks noChangeShapeType="1"/>
            </p:cNvSpPr>
            <p:nvPr/>
          </p:nvSpPr>
          <p:spPr bwMode="auto">
            <a:xfrm>
              <a:off x="1856" y="240"/>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63" name="Line 14"/>
            <p:cNvSpPr>
              <a:spLocks noChangeShapeType="1"/>
            </p:cNvSpPr>
            <p:nvPr/>
          </p:nvSpPr>
          <p:spPr bwMode="auto">
            <a:xfrm>
              <a:off x="1856" y="1296"/>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64" name="Line 15"/>
            <p:cNvSpPr>
              <a:spLocks noChangeShapeType="1"/>
            </p:cNvSpPr>
            <p:nvPr/>
          </p:nvSpPr>
          <p:spPr bwMode="auto">
            <a:xfrm>
              <a:off x="2336" y="14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65" name="Line 16"/>
            <p:cNvSpPr>
              <a:spLocks noChangeShapeType="1"/>
            </p:cNvSpPr>
            <p:nvPr/>
          </p:nvSpPr>
          <p:spPr bwMode="auto">
            <a:xfrm>
              <a:off x="2336" y="2217"/>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66" name="Line 17"/>
            <p:cNvSpPr>
              <a:spLocks noChangeShapeType="1"/>
            </p:cNvSpPr>
            <p:nvPr/>
          </p:nvSpPr>
          <p:spPr bwMode="auto">
            <a:xfrm>
              <a:off x="2588" y="2409"/>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67" name="Line 18"/>
            <p:cNvSpPr>
              <a:spLocks noChangeShapeType="1"/>
            </p:cNvSpPr>
            <p:nvPr/>
          </p:nvSpPr>
          <p:spPr bwMode="auto">
            <a:xfrm>
              <a:off x="2588" y="2826"/>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68" name="Line 19"/>
            <p:cNvSpPr>
              <a:spLocks noChangeShapeType="1"/>
            </p:cNvSpPr>
            <p:nvPr/>
          </p:nvSpPr>
          <p:spPr bwMode="auto">
            <a:xfrm>
              <a:off x="3320" y="2409"/>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69" name="Line 20"/>
            <p:cNvSpPr>
              <a:spLocks noChangeShapeType="1"/>
            </p:cNvSpPr>
            <p:nvPr/>
          </p:nvSpPr>
          <p:spPr bwMode="auto">
            <a:xfrm>
              <a:off x="3320" y="29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70" name="Line 21"/>
            <p:cNvSpPr>
              <a:spLocks noChangeShapeType="1"/>
            </p:cNvSpPr>
            <p:nvPr/>
          </p:nvSpPr>
          <p:spPr bwMode="auto">
            <a:xfrm>
              <a:off x="3052" y="3186"/>
              <a:ext cx="10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71" name="Line 22"/>
            <p:cNvSpPr>
              <a:spLocks noChangeShapeType="1"/>
            </p:cNvSpPr>
            <p:nvPr/>
          </p:nvSpPr>
          <p:spPr bwMode="auto">
            <a:xfrm>
              <a:off x="4113" y="3186"/>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72" name="Line 23"/>
            <p:cNvSpPr>
              <a:spLocks noChangeShapeType="1"/>
            </p:cNvSpPr>
            <p:nvPr/>
          </p:nvSpPr>
          <p:spPr bwMode="auto">
            <a:xfrm>
              <a:off x="4113" y="3450"/>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73" name="Line 24"/>
            <p:cNvSpPr>
              <a:spLocks noChangeShapeType="1"/>
            </p:cNvSpPr>
            <p:nvPr/>
          </p:nvSpPr>
          <p:spPr bwMode="auto">
            <a:xfrm>
              <a:off x="4016" y="3648"/>
              <a:ext cx="8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74" name="Line 25"/>
            <p:cNvSpPr>
              <a:spLocks noChangeShapeType="1"/>
            </p:cNvSpPr>
            <p:nvPr/>
          </p:nvSpPr>
          <p:spPr bwMode="auto">
            <a:xfrm>
              <a:off x="4017" y="3648"/>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75" name="Line 26"/>
            <p:cNvSpPr>
              <a:spLocks noChangeShapeType="1"/>
            </p:cNvSpPr>
            <p:nvPr/>
          </p:nvSpPr>
          <p:spPr bwMode="auto">
            <a:xfrm>
              <a:off x="4158" y="3648"/>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76" name="Line 27"/>
            <p:cNvSpPr>
              <a:spLocks noChangeShapeType="1"/>
            </p:cNvSpPr>
            <p:nvPr/>
          </p:nvSpPr>
          <p:spPr bwMode="auto">
            <a:xfrm>
              <a:off x="4259" y="3648"/>
              <a:ext cx="0" cy="33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77" name="Line 28"/>
            <p:cNvSpPr>
              <a:spLocks noChangeShapeType="1"/>
            </p:cNvSpPr>
            <p:nvPr/>
          </p:nvSpPr>
          <p:spPr bwMode="auto">
            <a:xfrm>
              <a:off x="4487" y="3648"/>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78" name="Line 29"/>
            <p:cNvSpPr>
              <a:spLocks noChangeShapeType="1"/>
            </p:cNvSpPr>
            <p:nvPr/>
          </p:nvSpPr>
          <p:spPr bwMode="auto">
            <a:xfrm>
              <a:off x="4635" y="3648"/>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79" name="Line 30"/>
            <p:cNvSpPr>
              <a:spLocks noChangeShapeType="1"/>
            </p:cNvSpPr>
            <p:nvPr/>
          </p:nvSpPr>
          <p:spPr bwMode="auto">
            <a:xfrm>
              <a:off x="4835" y="3648"/>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80" name="Line 31"/>
            <p:cNvSpPr>
              <a:spLocks noChangeShapeType="1"/>
            </p:cNvSpPr>
            <p:nvPr/>
          </p:nvSpPr>
          <p:spPr bwMode="auto">
            <a:xfrm>
              <a:off x="1288" y="240"/>
              <a:ext cx="0" cy="37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81" name="Line 32"/>
            <p:cNvSpPr>
              <a:spLocks noChangeShapeType="1"/>
            </p:cNvSpPr>
            <p:nvPr/>
          </p:nvSpPr>
          <p:spPr bwMode="auto">
            <a:xfrm flipH="1">
              <a:off x="2044" y="2416"/>
              <a:ext cx="6" cy="1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82" name="Line 33"/>
            <p:cNvSpPr>
              <a:spLocks noChangeShapeType="1"/>
            </p:cNvSpPr>
            <p:nvPr/>
          </p:nvSpPr>
          <p:spPr bwMode="auto">
            <a:xfrm flipH="1">
              <a:off x="2132" y="2416"/>
              <a:ext cx="6" cy="1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83" name="Line 34"/>
            <p:cNvSpPr>
              <a:spLocks noChangeShapeType="1"/>
            </p:cNvSpPr>
            <p:nvPr/>
          </p:nvSpPr>
          <p:spPr bwMode="auto">
            <a:xfrm>
              <a:off x="2248" y="3024"/>
              <a:ext cx="0"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84" name="Line 35"/>
            <p:cNvSpPr>
              <a:spLocks noChangeShapeType="1"/>
            </p:cNvSpPr>
            <p:nvPr/>
          </p:nvSpPr>
          <p:spPr bwMode="auto">
            <a:xfrm>
              <a:off x="2342" y="3024"/>
              <a:ext cx="0" cy="96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85" name="Line 36"/>
            <p:cNvSpPr>
              <a:spLocks noChangeShapeType="1"/>
            </p:cNvSpPr>
            <p:nvPr/>
          </p:nvSpPr>
          <p:spPr bwMode="auto">
            <a:xfrm>
              <a:off x="2450" y="3026"/>
              <a:ext cx="0"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86" name="Line 37"/>
            <p:cNvSpPr>
              <a:spLocks noChangeShapeType="1"/>
            </p:cNvSpPr>
            <p:nvPr/>
          </p:nvSpPr>
          <p:spPr bwMode="auto">
            <a:xfrm>
              <a:off x="2588" y="3023"/>
              <a:ext cx="0"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87" name="Line 38"/>
            <p:cNvSpPr>
              <a:spLocks noChangeShapeType="1"/>
            </p:cNvSpPr>
            <p:nvPr/>
          </p:nvSpPr>
          <p:spPr bwMode="auto">
            <a:xfrm>
              <a:off x="2729" y="3024"/>
              <a:ext cx="0"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88" name="Line 39"/>
            <p:cNvSpPr>
              <a:spLocks noChangeShapeType="1"/>
            </p:cNvSpPr>
            <p:nvPr/>
          </p:nvSpPr>
          <p:spPr bwMode="auto">
            <a:xfrm>
              <a:off x="2876" y="3024"/>
              <a:ext cx="0"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89" name="Line 40"/>
            <p:cNvSpPr>
              <a:spLocks noChangeShapeType="1"/>
            </p:cNvSpPr>
            <p:nvPr/>
          </p:nvSpPr>
          <p:spPr bwMode="auto">
            <a:xfrm>
              <a:off x="3052" y="3184"/>
              <a:ext cx="0" cy="8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90" name="Line 41"/>
            <p:cNvSpPr>
              <a:spLocks noChangeShapeType="1"/>
            </p:cNvSpPr>
            <p:nvPr/>
          </p:nvSpPr>
          <p:spPr bwMode="auto">
            <a:xfrm>
              <a:off x="3172" y="3184"/>
              <a:ext cx="0" cy="8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91" name="Line 42"/>
            <p:cNvSpPr>
              <a:spLocks noChangeShapeType="1"/>
            </p:cNvSpPr>
            <p:nvPr/>
          </p:nvSpPr>
          <p:spPr bwMode="auto">
            <a:xfrm>
              <a:off x="3308" y="3184"/>
              <a:ext cx="0" cy="8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92" name="Line 43"/>
            <p:cNvSpPr>
              <a:spLocks noChangeShapeType="1"/>
            </p:cNvSpPr>
            <p:nvPr/>
          </p:nvSpPr>
          <p:spPr bwMode="auto">
            <a:xfrm>
              <a:off x="3452" y="3192"/>
              <a:ext cx="0" cy="8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93" name="Line 44"/>
            <p:cNvSpPr>
              <a:spLocks noChangeShapeType="1"/>
            </p:cNvSpPr>
            <p:nvPr/>
          </p:nvSpPr>
          <p:spPr bwMode="auto">
            <a:xfrm>
              <a:off x="3623" y="3184"/>
              <a:ext cx="0" cy="8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94" name="Line 45"/>
            <p:cNvSpPr>
              <a:spLocks noChangeShapeType="1"/>
            </p:cNvSpPr>
            <p:nvPr/>
          </p:nvSpPr>
          <p:spPr bwMode="auto">
            <a:xfrm>
              <a:off x="3732" y="3184"/>
              <a:ext cx="0" cy="8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95" name="Line 46"/>
            <p:cNvSpPr>
              <a:spLocks noChangeShapeType="1"/>
            </p:cNvSpPr>
            <p:nvPr/>
          </p:nvSpPr>
          <p:spPr bwMode="auto">
            <a:xfrm>
              <a:off x="3833" y="3184"/>
              <a:ext cx="0" cy="8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196" name="Text Box 47"/>
            <p:cNvSpPr txBox="1">
              <a:spLocks noChangeArrowheads="1"/>
            </p:cNvSpPr>
            <p:nvPr/>
          </p:nvSpPr>
          <p:spPr bwMode="auto">
            <a:xfrm>
              <a:off x="560" y="2064"/>
              <a:ext cx="24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L0</a:t>
              </a:r>
            </a:p>
          </p:txBody>
        </p:sp>
        <p:sp>
          <p:nvSpPr>
            <p:cNvPr id="6197" name="Text Box 48"/>
            <p:cNvSpPr txBox="1">
              <a:spLocks noChangeArrowheads="1"/>
            </p:cNvSpPr>
            <p:nvPr/>
          </p:nvSpPr>
          <p:spPr bwMode="auto">
            <a:xfrm>
              <a:off x="1056" y="2064"/>
              <a:ext cx="24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L1</a:t>
              </a:r>
            </a:p>
          </p:txBody>
        </p:sp>
        <p:sp>
          <p:nvSpPr>
            <p:cNvPr id="6198" name="Text Box 49"/>
            <p:cNvSpPr txBox="1">
              <a:spLocks noChangeArrowheads="1"/>
            </p:cNvSpPr>
            <p:nvPr/>
          </p:nvSpPr>
          <p:spPr bwMode="auto">
            <a:xfrm>
              <a:off x="1368" y="2616"/>
              <a:ext cx="24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L2</a:t>
              </a:r>
            </a:p>
          </p:txBody>
        </p:sp>
        <p:sp>
          <p:nvSpPr>
            <p:cNvPr id="6199" name="Text Box 50"/>
            <p:cNvSpPr txBox="1">
              <a:spLocks noChangeArrowheads="1"/>
            </p:cNvSpPr>
            <p:nvPr/>
          </p:nvSpPr>
          <p:spPr bwMode="auto">
            <a:xfrm>
              <a:off x="1916" y="3064"/>
              <a:ext cx="24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L3</a:t>
              </a:r>
            </a:p>
          </p:txBody>
        </p:sp>
        <p:sp>
          <p:nvSpPr>
            <p:cNvPr id="6200" name="Text Box 51"/>
            <p:cNvSpPr txBox="1">
              <a:spLocks noChangeArrowheads="1"/>
            </p:cNvSpPr>
            <p:nvPr/>
          </p:nvSpPr>
          <p:spPr bwMode="auto">
            <a:xfrm>
              <a:off x="2548" y="2800"/>
              <a:ext cx="21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M</a:t>
              </a:r>
            </a:p>
          </p:txBody>
        </p:sp>
        <p:sp>
          <p:nvSpPr>
            <p:cNvPr id="6201" name="Text Box 52"/>
            <p:cNvSpPr txBox="1">
              <a:spLocks noChangeArrowheads="1"/>
            </p:cNvSpPr>
            <p:nvPr/>
          </p:nvSpPr>
          <p:spPr bwMode="auto">
            <a:xfrm>
              <a:off x="3277" y="2968"/>
              <a:ext cx="19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N</a:t>
              </a:r>
            </a:p>
          </p:txBody>
        </p:sp>
        <p:sp>
          <p:nvSpPr>
            <p:cNvPr id="6202" name="Text Box 53"/>
            <p:cNvSpPr txBox="1">
              <a:spLocks noChangeArrowheads="1"/>
            </p:cNvSpPr>
            <p:nvPr/>
          </p:nvSpPr>
          <p:spPr bwMode="auto">
            <a:xfrm>
              <a:off x="4078" y="3432"/>
              <a:ext cx="19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R</a:t>
              </a:r>
            </a:p>
          </p:txBody>
        </p:sp>
        <p:sp>
          <p:nvSpPr>
            <p:cNvPr id="6203" name="Text Box 54"/>
            <p:cNvSpPr txBox="1">
              <a:spLocks noChangeArrowheads="1"/>
            </p:cNvSpPr>
            <p:nvPr/>
          </p:nvSpPr>
          <p:spPr bwMode="auto">
            <a:xfrm>
              <a:off x="2198" y="3413"/>
              <a:ext cx="26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M*</a:t>
              </a:r>
            </a:p>
          </p:txBody>
        </p:sp>
        <p:sp>
          <p:nvSpPr>
            <p:cNvPr id="6204" name="Text Box 55"/>
            <p:cNvSpPr txBox="1">
              <a:spLocks noChangeArrowheads="1"/>
            </p:cNvSpPr>
            <p:nvPr/>
          </p:nvSpPr>
          <p:spPr bwMode="auto">
            <a:xfrm>
              <a:off x="2474" y="3412"/>
              <a:ext cx="20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G</a:t>
              </a:r>
            </a:p>
          </p:txBody>
        </p:sp>
        <p:sp>
          <p:nvSpPr>
            <p:cNvPr id="6205" name="Text Box 56"/>
            <p:cNvSpPr txBox="1">
              <a:spLocks noChangeArrowheads="1"/>
            </p:cNvSpPr>
            <p:nvPr/>
          </p:nvSpPr>
          <p:spPr bwMode="auto">
            <a:xfrm>
              <a:off x="2618" y="3412"/>
              <a:ext cx="19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D</a:t>
              </a:r>
            </a:p>
          </p:txBody>
        </p:sp>
        <p:sp>
          <p:nvSpPr>
            <p:cNvPr id="6206" name="Text Box 57"/>
            <p:cNvSpPr txBox="1">
              <a:spLocks noChangeArrowheads="1"/>
            </p:cNvSpPr>
            <p:nvPr/>
          </p:nvSpPr>
          <p:spPr bwMode="auto">
            <a:xfrm>
              <a:off x="2765" y="3412"/>
              <a:ext cx="19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C</a:t>
              </a:r>
            </a:p>
          </p:txBody>
        </p:sp>
        <p:sp>
          <p:nvSpPr>
            <p:cNvPr id="6207" name="Text Box 58"/>
            <p:cNvSpPr txBox="1">
              <a:spLocks noChangeArrowheads="1"/>
            </p:cNvSpPr>
            <p:nvPr/>
          </p:nvSpPr>
          <p:spPr bwMode="auto">
            <a:xfrm>
              <a:off x="3592" y="3408"/>
              <a:ext cx="24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N*</a:t>
              </a:r>
            </a:p>
          </p:txBody>
        </p:sp>
        <p:sp>
          <p:nvSpPr>
            <p:cNvPr id="6208" name="Text Box 59"/>
            <p:cNvSpPr txBox="1">
              <a:spLocks noChangeArrowheads="1"/>
            </p:cNvSpPr>
            <p:nvPr/>
          </p:nvSpPr>
          <p:spPr bwMode="auto">
            <a:xfrm>
              <a:off x="2948" y="3408"/>
              <a:ext cx="19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A</a:t>
              </a:r>
            </a:p>
          </p:txBody>
        </p:sp>
        <p:sp>
          <p:nvSpPr>
            <p:cNvPr id="6209" name="Text Box 60"/>
            <p:cNvSpPr txBox="1">
              <a:spLocks noChangeArrowheads="1"/>
            </p:cNvSpPr>
            <p:nvPr/>
          </p:nvSpPr>
          <p:spPr bwMode="auto">
            <a:xfrm>
              <a:off x="3068" y="3408"/>
              <a:ext cx="19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X</a:t>
              </a:r>
            </a:p>
          </p:txBody>
        </p:sp>
        <p:sp>
          <p:nvSpPr>
            <p:cNvPr id="6210" name="Text Box 61"/>
            <p:cNvSpPr txBox="1">
              <a:spLocks noChangeArrowheads="1"/>
            </p:cNvSpPr>
            <p:nvPr/>
          </p:nvSpPr>
          <p:spPr bwMode="auto">
            <a:xfrm>
              <a:off x="3214" y="3410"/>
              <a:ext cx="1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latin typeface="Arial Unicode MS" pitchFamily="34" charset="-128"/>
                </a:rPr>
                <a:t>I</a:t>
              </a:r>
            </a:p>
          </p:txBody>
        </p:sp>
        <p:sp>
          <p:nvSpPr>
            <p:cNvPr id="6211" name="Text Box 62"/>
            <p:cNvSpPr txBox="1">
              <a:spLocks noChangeArrowheads="1"/>
            </p:cNvSpPr>
            <p:nvPr/>
          </p:nvSpPr>
          <p:spPr bwMode="auto">
            <a:xfrm>
              <a:off x="3324" y="3408"/>
              <a:ext cx="22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W</a:t>
              </a:r>
            </a:p>
          </p:txBody>
        </p:sp>
        <p:sp>
          <p:nvSpPr>
            <p:cNvPr id="6212" name="Text Box 63"/>
            <p:cNvSpPr txBox="1">
              <a:spLocks noChangeArrowheads="1"/>
            </p:cNvSpPr>
            <p:nvPr/>
          </p:nvSpPr>
          <p:spPr bwMode="auto">
            <a:xfrm>
              <a:off x="4676" y="3696"/>
              <a:ext cx="28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HV</a:t>
              </a:r>
            </a:p>
          </p:txBody>
        </p:sp>
        <p:sp>
          <p:nvSpPr>
            <p:cNvPr id="6213" name="Text Box 64"/>
            <p:cNvSpPr txBox="1">
              <a:spLocks noChangeArrowheads="1"/>
            </p:cNvSpPr>
            <p:nvPr/>
          </p:nvSpPr>
          <p:spPr bwMode="auto">
            <a:xfrm>
              <a:off x="4493" y="3696"/>
              <a:ext cx="24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JT</a:t>
              </a:r>
            </a:p>
          </p:txBody>
        </p:sp>
        <p:sp>
          <p:nvSpPr>
            <p:cNvPr id="6214" name="Text Box 65"/>
            <p:cNvSpPr txBox="1">
              <a:spLocks noChangeArrowheads="1"/>
            </p:cNvSpPr>
            <p:nvPr/>
          </p:nvSpPr>
          <p:spPr bwMode="auto">
            <a:xfrm>
              <a:off x="4373" y="3696"/>
              <a:ext cx="19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U</a:t>
              </a:r>
            </a:p>
          </p:txBody>
        </p:sp>
        <p:sp>
          <p:nvSpPr>
            <p:cNvPr id="6215" name="Text Box 66"/>
            <p:cNvSpPr txBox="1">
              <a:spLocks noChangeArrowheads="1"/>
            </p:cNvSpPr>
            <p:nvPr/>
          </p:nvSpPr>
          <p:spPr bwMode="auto">
            <a:xfrm>
              <a:off x="4118" y="3696"/>
              <a:ext cx="24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R*</a:t>
              </a:r>
            </a:p>
          </p:txBody>
        </p:sp>
        <p:sp>
          <p:nvSpPr>
            <p:cNvPr id="6216" name="Text Box 67"/>
            <p:cNvSpPr txBox="1">
              <a:spLocks noChangeArrowheads="1"/>
            </p:cNvSpPr>
            <p:nvPr/>
          </p:nvSpPr>
          <p:spPr bwMode="auto">
            <a:xfrm>
              <a:off x="4679" y="3888"/>
              <a:ext cx="28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000">
                  <a:solidFill>
                    <a:srgbClr val="000000"/>
                  </a:solidFill>
                </a:rPr>
                <a:t>rCRS</a:t>
              </a:r>
            </a:p>
          </p:txBody>
        </p:sp>
        <p:sp>
          <p:nvSpPr>
            <p:cNvPr id="6217" name="Line 68"/>
            <p:cNvSpPr>
              <a:spLocks noChangeShapeType="1"/>
            </p:cNvSpPr>
            <p:nvPr/>
          </p:nvSpPr>
          <p:spPr bwMode="auto">
            <a:xfrm>
              <a:off x="4364" y="3647"/>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18" name="Text Box 69"/>
            <p:cNvSpPr txBox="1">
              <a:spLocks noChangeArrowheads="1"/>
            </p:cNvSpPr>
            <p:nvPr/>
          </p:nvSpPr>
          <p:spPr bwMode="auto">
            <a:xfrm>
              <a:off x="3909" y="3699"/>
              <a:ext cx="19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eaLnBrk="1" hangingPunct="1">
                <a:spcBef>
                  <a:spcPct val="0"/>
                </a:spcBef>
                <a:buFontTx/>
                <a:buNone/>
              </a:pPr>
              <a:r>
                <a:rPr lang="en-US" altLang="en-US" sz="1800" b="0">
                  <a:solidFill>
                    <a:srgbClr val="000000"/>
                  </a:solidFill>
                </a:rPr>
                <a:t>B</a:t>
              </a:r>
            </a:p>
          </p:txBody>
        </p:sp>
        <p:sp>
          <p:nvSpPr>
            <p:cNvPr id="6219" name="Line 70"/>
            <p:cNvSpPr>
              <a:spLocks noChangeShapeType="1"/>
            </p:cNvSpPr>
            <p:nvPr/>
          </p:nvSpPr>
          <p:spPr bwMode="auto">
            <a:xfrm>
              <a:off x="2249" y="3024"/>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20" name="Line 71"/>
            <p:cNvSpPr>
              <a:spLocks noChangeShapeType="1"/>
            </p:cNvSpPr>
            <p:nvPr/>
          </p:nvSpPr>
          <p:spPr bwMode="auto">
            <a:xfrm>
              <a:off x="1970" y="2409"/>
              <a:ext cx="13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sp>
        <p:nvSpPr>
          <p:cNvPr id="6147" name="Text Box 72"/>
          <p:cNvSpPr txBox="1">
            <a:spLocks noChangeArrowheads="1"/>
          </p:cNvSpPr>
          <p:nvPr/>
        </p:nvSpPr>
        <p:spPr bwMode="auto">
          <a:xfrm>
            <a:off x="4119563" y="1179656"/>
            <a:ext cx="5283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lgn="ctr">
              <a:spcBef>
                <a:spcPct val="50000"/>
              </a:spcBef>
              <a:buFontTx/>
              <a:buNone/>
            </a:pPr>
            <a:r>
              <a:rPr lang="en-US" altLang="en-US" sz="2000" dirty="0">
                <a:solidFill>
                  <a:srgbClr val="006600"/>
                </a:solidFill>
              </a:rPr>
              <a:t>Nodal Founder </a:t>
            </a:r>
            <a:r>
              <a:rPr lang="en-US" altLang="en-US" sz="2000" dirty="0" err="1">
                <a:solidFill>
                  <a:srgbClr val="006600"/>
                </a:solidFill>
              </a:rPr>
              <a:t>mtDNA</a:t>
            </a:r>
            <a:r>
              <a:rPr lang="en-US" altLang="en-US" sz="2000" dirty="0">
                <a:solidFill>
                  <a:srgbClr val="006600"/>
                </a:solidFill>
              </a:rPr>
              <a:t> Mutations for Macro-</a:t>
            </a:r>
            <a:r>
              <a:rPr lang="en-US" altLang="en-US" sz="2000" dirty="0" err="1">
                <a:solidFill>
                  <a:srgbClr val="006600"/>
                </a:solidFill>
              </a:rPr>
              <a:t>haplogroup</a:t>
            </a:r>
            <a:r>
              <a:rPr lang="en-US" altLang="en-US" sz="2000" dirty="0">
                <a:solidFill>
                  <a:srgbClr val="006600"/>
                </a:solidFill>
              </a:rPr>
              <a:t> </a:t>
            </a:r>
            <a:r>
              <a:rPr lang="en-US" altLang="en-US" sz="2400" dirty="0">
                <a:solidFill>
                  <a:srgbClr val="006600"/>
                </a:solidFill>
              </a:rPr>
              <a:t>N </a:t>
            </a:r>
          </a:p>
        </p:txBody>
      </p:sp>
      <p:sp>
        <p:nvSpPr>
          <p:cNvPr id="6148" name="Text Box 73"/>
          <p:cNvSpPr txBox="1">
            <a:spLocks noChangeArrowheads="1"/>
          </p:cNvSpPr>
          <p:nvPr/>
        </p:nvSpPr>
        <p:spPr bwMode="auto">
          <a:xfrm>
            <a:off x="3835401" y="2020888"/>
            <a:ext cx="58118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lgn="ctr">
              <a:spcBef>
                <a:spcPct val="50000"/>
              </a:spcBef>
              <a:buFontTx/>
              <a:buNone/>
            </a:pPr>
            <a:r>
              <a:rPr lang="en-US" altLang="en-US" sz="2000" dirty="0">
                <a:solidFill>
                  <a:srgbClr val="000099"/>
                </a:solidFill>
              </a:rPr>
              <a:t> ND3 G10398A A114T </a:t>
            </a:r>
          </a:p>
          <a:p>
            <a:pPr algn="ctr">
              <a:spcBef>
                <a:spcPct val="50000"/>
              </a:spcBef>
              <a:buFontTx/>
              <a:buNone/>
            </a:pPr>
            <a:r>
              <a:rPr lang="en-US" altLang="en-US" sz="2000" dirty="0">
                <a:solidFill>
                  <a:srgbClr val="000099"/>
                </a:solidFill>
              </a:rPr>
              <a:t>ATP6 G8701A A59T</a:t>
            </a:r>
          </a:p>
        </p:txBody>
      </p:sp>
      <p:sp>
        <p:nvSpPr>
          <p:cNvPr id="6149" name="Text Box 74"/>
          <p:cNvSpPr txBox="1">
            <a:spLocks noChangeArrowheads="1"/>
          </p:cNvSpPr>
          <p:nvPr/>
        </p:nvSpPr>
        <p:spPr bwMode="auto">
          <a:xfrm>
            <a:off x="3738563" y="46043"/>
            <a:ext cx="6045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lgn="ctr">
              <a:spcBef>
                <a:spcPct val="50000"/>
              </a:spcBef>
              <a:buFontTx/>
              <a:buNone/>
            </a:pPr>
            <a:r>
              <a:rPr lang="en-US" altLang="en-US" sz="2400" dirty="0">
                <a:solidFill>
                  <a:srgbClr val="CC0000"/>
                </a:solidFill>
              </a:rPr>
              <a:t>TRANSITIONAL HAPLOGROUPS FOUNDED BY FUNCTIONAL MUTATIONS</a:t>
            </a:r>
          </a:p>
        </p:txBody>
      </p:sp>
      <p:sp>
        <p:nvSpPr>
          <p:cNvPr id="6150" name="Text Box 75"/>
          <p:cNvSpPr txBox="1">
            <a:spLocks noChangeArrowheads="1"/>
          </p:cNvSpPr>
          <p:nvPr/>
        </p:nvSpPr>
        <p:spPr bwMode="auto">
          <a:xfrm>
            <a:off x="4764181" y="3141829"/>
            <a:ext cx="51022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lgn="ctr" eaLnBrk="1" hangingPunct="1">
              <a:lnSpc>
                <a:spcPct val="75000"/>
              </a:lnSpc>
              <a:spcBef>
                <a:spcPct val="50000"/>
              </a:spcBef>
              <a:buFontTx/>
              <a:buNone/>
            </a:pPr>
            <a:r>
              <a:rPr lang="en-US" altLang="en-US" sz="1800">
                <a:solidFill>
                  <a:srgbClr val="000000"/>
                </a:solidFill>
                <a:cs typeface="Arial" pitchFamily="34" charset="0"/>
              </a:rPr>
              <a:t>Membrane Potential,  Altered </a:t>
            </a:r>
            <a:r>
              <a:rPr lang="en-US" altLang="en-US" sz="1800">
                <a:solidFill>
                  <a:srgbClr val="000000"/>
                </a:solidFill>
              </a:rPr>
              <a:t>Ca++</a:t>
            </a:r>
          </a:p>
          <a:p>
            <a:pPr algn="ctr" eaLnBrk="1" hangingPunct="1">
              <a:lnSpc>
                <a:spcPct val="75000"/>
              </a:lnSpc>
              <a:spcBef>
                <a:spcPct val="50000"/>
              </a:spcBef>
              <a:buFontTx/>
              <a:buNone/>
            </a:pPr>
            <a:r>
              <a:rPr lang="en-US" altLang="en-US" sz="1200">
                <a:solidFill>
                  <a:srgbClr val="000000"/>
                </a:solidFill>
              </a:rPr>
              <a:t>Kazuno A et al., 2006, PloS Genet. 2:1167</a:t>
            </a:r>
          </a:p>
        </p:txBody>
      </p:sp>
      <p:sp>
        <p:nvSpPr>
          <p:cNvPr id="6151" name="Down Arrow 75"/>
          <p:cNvSpPr>
            <a:spLocks noChangeArrowheads="1"/>
          </p:cNvSpPr>
          <p:nvPr/>
        </p:nvSpPr>
        <p:spPr bwMode="auto">
          <a:xfrm>
            <a:off x="5124450" y="3075154"/>
            <a:ext cx="236538" cy="377825"/>
          </a:xfrm>
          <a:prstGeom prst="downArrow">
            <a:avLst>
              <a:gd name="adj1" fmla="val 50000"/>
              <a:gd name="adj2" fmla="val 49916"/>
            </a:avLst>
          </a:prstGeom>
          <a:solidFill>
            <a:schemeClr val="accent1"/>
          </a:solidFill>
          <a:ln w="9525">
            <a:solidFill>
              <a:schemeClr val="tx1"/>
            </a:solidFill>
            <a:round/>
            <a:headEnd/>
            <a:tailEnd/>
          </a:ln>
        </p:spPr>
        <p:txBody>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spcBef>
                <a:spcPct val="0"/>
              </a:spcBef>
              <a:buFontTx/>
              <a:buNone/>
            </a:pPr>
            <a:endParaRPr lang="en-US" altLang="en-US" sz="1800" b="0">
              <a:solidFill>
                <a:srgbClr val="000000"/>
              </a:solidFill>
              <a:latin typeface="Times" pitchFamily="18" charset="0"/>
            </a:endParaRPr>
          </a:p>
        </p:txBody>
      </p:sp>
    </p:spTree>
    <p:custDataLst>
      <p:tags r:id="rId1"/>
    </p:custDataLst>
    <p:extLst>
      <p:ext uri="{BB962C8B-B14F-4D97-AF65-F5344CB8AC3E}">
        <p14:creationId xmlns:p14="http://schemas.microsoft.com/office/powerpoint/2010/main" val="37477699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271591" y="300127"/>
            <a:ext cx="7989887" cy="663575"/>
          </a:xfrm>
        </p:spPr>
        <p:txBody>
          <a:bodyPr/>
          <a:lstStyle/>
          <a:p>
            <a:r>
              <a:rPr lang="en-US" altLang="en-US" sz="2000" b="1" dirty="0" smtClean="0">
                <a:solidFill>
                  <a:srgbClr val="000099"/>
                </a:solidFill>
                <a:ea typeface="ＭＳ Ｐゴシック" pitchFamily="34" charset="-128"/>
              </a:rPr>
              <a:t>NODAL SUBSTITUTIONS ALTERING CONSERVED AMINO ACIDS INITIATE EACH </a:t>
            </a:r>
            <a:r>
              <a:rPr lang="en-US" altLang="en-US" sz="2000" b="1" dirty="0" err="1" smtClean="0">
                <a:solidFill>
                  <a:srgbClr val="000099"/>
                </a:solidFill>
                <a:ea typeface="ＭＳ Ｐゴシック" pitchFamily="34" charset="-128"/>
              </a:rPr>
              <a:t>mtDNA</a:t>
            </a:r>
            <a:r>
              <a:rPr lang="en-US" altLang="en-US" sz="2000" b="1" dirty="0" smtClean="0">
                <a:solidFill>
                  <a:srgbClr val="000099"/>
                </a:solidFill>
                <a:ea typeface="ＭＳ Ｐゴシック" pitchFamily="34" charset="-128"/>
              </a:rPr>
              <a:t> HAPLOGROUP </a:t>
            </a:r>
            <a:r>
              <a:rPr lang="en-US" altLang="en-US" sz="2000" b="1" dirty="0" smtClean="0">
                <a:solidFill>
                  <a:srgbClr val="006600"/>
                </a:solidFill>
                <a:ea typeface="ＭＳ Ｐゴシック" pitchFamily="34" charset="-128"/>
              </a:rPr>
              <a:t/>
            </a:r>
            <a:br>
              <a:rPr lang="en-US" altLang="en-US" sz="2000" b="1" dirty="0" smtClean="0">
                <a:solidFill>
                  <a:srgbClr val="006600"/>
                </a:solidFill>
                <a:ea typeface="ＭＳ Ｐゴシック" pitchFamily="34" charset="-128"/>
              </a:rPr>
            </a:br>
            <a:r>
              <a:rPr lang="en-US" altLang="en-US" sz="2000" b="1" dirty="0" smtClean="0">
                <a:solidFill>
                  <a:srgbClr val="006600"/>
                </a:solidFill>
                <a:ea typeface="ＭＳ Ｐゴシック" pitchFamily="34" charset="-128"/>
              </a:rPr>
              <a:t>EUROPEAN HAPLOGROUPS T &amp; J</a:t>
            </a:r>
            <a:r>
              <a:rPr lang="en-US" altLang="en-US" sz="2400" b="1" dirty="0" smtClean="0">
                <a:solidFill>
                  <a:srgbClr val="006600"/>
                </a:solidFill>
                <a:ea typeface="ＭＳ Ｐゴシック" pitchFamily="34" charset="-128"/>
              </a:rPr>
              <a:t/>
            </a:r>
            <a:br>
              <a:rPr lang="en-US" altLang="en-US" sz="2400" b="1" dirty="0" smtClean="0">
                <a:solidFill>
                  <a:srgbClr val="006600"/>
                </a:solidFill>
                <a:ea typeface="ＭＳ Ｐゴシック" pitchFamily="34" charset="-128"/>
              </a:rPr>
            </a:br>
            <a:endParaRPr lang="en-US" altLang="en-US" sz="2400" b="1" dirty="0" smtClean="0">
              <a:solidFill>
                <a:srgbClr val="006600"/>
              </a:solidFill>
              <a:ea typeface="ＭＳ Ｐゴシック" pitchFamily="34" charset="-128"/>
            </a:endParaRPr>
          </a:p>
        </p:txBody>
      </p:sp>
      <p:pic>
        <p:nvPicPr>
          <p:cNvPr id="7171" name="Picture 3" descr="1088434fig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14300" y="952500"/>
            <a:ext cx="10058400" cy="5448300"/>
          </a:xfrm>
          <a:noFill/>
        </p:spPr>
      </p:pic>
      <p:sp>
        <p:nvSpPr>
          <p:cNvPr id="7172" name="Text Box 4"/>
          <p:cNvSpPr txBox="1">
            <a:spLocks noChangeArrowheads="1"/>
          </p:cNvSpPr>
          <p:nvPr/>
        </p:nvSpPr>
        <p:spPr bwMode="auto">
          <a:xfrm>
            <a:off x="171450" y="5181600"/>
            <a:ext cx="4076700"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a:spcBef>
                <a:spcPct val="50000"/>
              </a:spcBef>
              <a:buFontTx/>
              <a:buNone/>
            </a:pPr>
            <a:r>
              <a:rPr lang="en-US" altLang="en-US" sz="1600">
                <a:solidFill>
                  <a:srgbClr val="006600"/>
                </a:solidFill>
              </a:rPr>
              <a:t>Hplgr  Gene      np</a:t>
            </a:r>
            <a:r>
              <a:rPr lang="el-GR" altLang="en-US" sz="1600">
                <a:solidFill>
                  <a:srgbClr val="006600"/>
                </a:solidFill>
                <a:cs typeface="Arial" pitchFamily="34" charset="0"/>
              </a:rPr>
              <a:t>Δ</a:t>
            </a:r>
            <a:r>
              <a:rPr lang="en-US" altLang="en-US" sz="1600">
                <a:solidFill>
                  <a:srgbClr val="006600"/>
                </a:solidFill>
                <a:cs typeface="Arial" pitchFamily="34" charset="0"/>
              </a:rPr>
              <a:t>      CI %   Funct</a:t>
            </a:r>
          </a:p>
          <a:p>
            <a:pPr>
              <a:spcBef>
                <a:spcPct val="50000"/>
              </a:spcBef>
              <a:buFontTx/>
              <a:buNone/>
            </a:pPr>
            <a:r>
              <a:rPr lang="en-US" altLang="en-US" sz="1600">
                <a:solidFill>
                  <a:srgbClr val="006600"/>
                </a:solidFill>
                <a:cs typeface="Arial" pitchFamily="34" charset="0"/>
              </a:rPr>
              <a:t>T          ND2      4917A     90         ?</a:t>
            </a:r>
          </a:p>
          <a:p>
            <a:pPr>
              <a:spcBef>
                <a:spcPct val="50000"/>
              </a:spcBef>
              <a:buFontTx/>
              <a:buNone/>
            </a:pPr>
            <a:r>
              <a:rPr lang="en-US" altLang="en-US" sz="1600">
                <a:solidFill>
                  <a:srgbClr val="006600"/>
                </a:solidFill>
                <a:cs typeface="Arial" pitchFamily="34" charset="0"/>
              </a:rPr>
              <a:t>J1        Cytb    14798C    79         Qi</a:t>
            </a:r>
          </a:p>
          <a:p>
            <a:pPr>
              <a:spcBef>
                <a:spcPct val="50000"/>
              </a:spcBef>
              <a:buFontTx/>
              <a:buNone/>
            </a:pPr>
            <a:r>
              <a:rPr lang="en-US" altLang="en-US" sz="1600">
                <a:solidFill>
                  <a:srgbClr val="006600"/>
                </a:solidFill>
                <a:cs typeface="Arial" pitchFamily="34" charset="0"/>
              </a:rPr>
              <a:t>J2        Cytb    15257A    95         Qo</a:t>
            </a:r>
            <a:endParaRPr lang="el-GR" altLang="en-US" sz="1600">
              <a:solidFill>
                <a:srgbClr val="006600"/>
              </a:solidFill>
              <a:cs typeface="Arial" pitchFamily="34" charset="0"/>
            </a:endParaRPr>
          </a:p>
        </p:txBody>
      </p:sp>
    </p:spTree>
    <p:custDataLst>
      <p:tags r:id="rId1"/>
    </p:custDataLst>
    <p:extLst>
      <p:ext uri="{BB962C8B-B14F-4D97-AF65-F5344CB8AC3E}">
        <p14:creationId xmlns:p14="http://schemas.microsoft.com/office/powerpoint/2010/main" val="27199430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8"/>
            <a:ext cx="10287000" cy="1143000"/>
          </a:xfrm>
        </p:spPr>
        <p:txBody>
          <a:bodyPr/>
          <a:lstStyle/>
          <a:p>
            <a:pPr>
              <a:lnSpc>
                <a:spcPct val="107000"/>
              </a:lnSpc>
              <a:spcBef>
                <a:spcPts val="0"/>
              </a:spcBef>
              <a:spcAft>
                <a:spcPts val="800"/>
              </a:spcAft>
              <a:defRPr/>
            </a:pPr>
            <a:r>
              <a:rPr lang="en-US" sz="2000" dirty="0" smtClean="0">
                <a:latin typeface="+mn-lt"/>
                <a:ea typeface="Calibri" panose="020F0502020204030204" pitchFamily="34" charset="0"/>
                <a:cs typeface="Times New Roman" panose="02020603050405020304" pitchFamily="18" charset="0"/>
              </a:rPr>
              <a:t> </a:t>
            </a:r>
            <a:br>
              <a:rPr lang="en-US" sz="2000" dirty="0" smtClean="0">
                <a:latin typeface="+mn-lt"/>
                <a:ea typeface="Calibri" panose="020F0502020204030204" pitchFamily="34" charset="0"/>
                <a:cs typeface="Times New Roman" panose="02020603050405020304" pitchFamily="18" charset="0"/>
              </a:rPr>
            </a:br>
            <a:r>
              <a:rPr lang="en-US" sz="2000" b="1" dirty="0" smtClean="0">
                <a:solidFill>
                  <a:srgbClr val="CC0000"/>
                </a:solidFill>
                <a:latin typeface="+mn-lt"/>
                <a:ea typeface="Calibri" panose="020F0502020204030204" pitchFamily="34" charset="0"/>
                <a:cs typeface="Times New Roman" panose="02020603050405020304" pitchFamily="18" charset="0"/>
              </a:rPr>
              <a:t>ASSOCIATION BETWEEN </a:t>
            </a:r>
            <a:r>
              <a:rPr lang="en-US" sz="2000" b="1" dirty="0" err="1" smtClean="0">
                <a:solidFill>
                  <a:srgbClr val="CC0000"/>
                </a:solidFill>
                <a:latin typeface="+mn-lt"/>
                <a:ea typeface="Calibri" panose="020F0502020204030204" pitchFamily="34" charset="0"/>
                <a:cs typeface="Times New Roman" panose="02020603050405020304" pitchFamily="18" charset="0"/>
              </a:rPr>
              <a:t>mtDNA</a:t>
            </a:r>
            <a:r>
              <a:rPr lang="en-US" sz="2000" b="1" dirty="0" smtClean="0">
                <a:solidFill>
                  <a:srgbClr val="CC0000"/>
                </a:solidFill>
                <a:latin typeface="+mn-lt"/>
                <a:ea typeface="Calibri" panose="020F0502020204030204" pitchFamily="34" charset="0"/>
                <a:cs typeface="Times New Roman" panose="02020603050405020304" pitchFamily="18" charset="0"/>
              </a:rPr>
              <a:t> HAPLOGROUPS </a:t>
            </a:r>
            <a:br>
              <a:rPr lang="en-US" sz="2000" b="1" dirty="0" smtClean="0">
                <a:solidFill>
                  <a:srgbClr val="CC0000"/>
                </a:solidFill>
                <a:latin typeface="+mn-lt"/>
                <a:ea typeface="Calibri" panose="020F0502020204030204" pitchFamily="34" charset="0"/>
                <a:cs typeface="Times New Roman" panose="02020603050405020304" pitchFamily="18" charset="0"/>
              </a:rPr>
            </a:br>
            <a:r>
              <a:rPr lang="en-US" sz="2000" b="1" dirty="0" smtClean="0">
                <a:solidFill>
                  <a:srgbClr val="CC0000"/>
                </a:solidFill>
                <a:latin typeface="+mn-lt"/>
                <a:ea typeface="Calibri" panose="020F0502020204030204" pitchFamily="34" charset="0"/>
                <a:cs typeface="Times New Roman" panose="02020603050405020304" pitchFamily="18" charset="0"/>
              </a:rPr>
              <a:t>AND AUTISM SPECTRUM DISORDER RELATIVE TO HAPLOGROUP RO</a:t>
            </a:r>
            <a:r>
              <a:rPr lang="en-US" sz="1600" dirty="0" smtClean="0">
                <a:latin typeface="+mn-lt"/>
                <a:ea typeface="Calibri" panose="020F0502020204030204" pitchFamily="34" charset="0"/>
                <a:cs typeface="Times New Roman" panose="02020603050405020304" pitchFamily="18" charset="0"/>
              </a:rPr>
              <a:t/>
            </a:r>
            <a:br>
              <a:rPr lang="en-US" sz="1600" dirty="0" smtClean="0">
                <a:latin typeface="+mn-lt"/>
                <a:ea typeface="Calibri" panose="020F0502020204030204" pitchFamily="34" charset="0"/>
                <a:cs typeface="Times New Roman" panose="02020603050405020304" pitchFamily="18" charset="0"/>
              </a:rPr>
            </a:br>
            <a:r>
              <a:rPr lang="en-US" sz="1400" b="1" dirty="0" smtClean="0">
                <a:solidFill>
                  <a:srgbClr val="008000"/>
                </a:solidFill>
                <a:latin typeface="+mn-lt"/>
                <a:ea typeface="Calibri" panose="020F0502020204030204" pitchFamily="34" charset="0"/>
                <a:cs typeface="Times New Roman" panose="02020603050405020304" pitchFamily="18" charset="0"/>
              </a:rPr>
              <a:t>Illumina 550 GWAS data set. Generalized Linear Modeling Analysis</a:t>
            </a:r>
            <a:r>
              <a:rPr lang="en-US" sz="1400" dirty="0" smtClean="0">
                <a:solidFill>
                  <a:srgbClr val="008000"/>
                </a:solidFill>
                <a:latin typeface="+mn-lt"/>
                <a:ea typeface="Calibri" panose="020F0502020204030204" pitchFamily="34" charset="0"/>
                <a:cs typeface="Times New Roman" panose="02020603050405020304" pitchFamily="18" charset="0"/>
              </a:rPr>
              <a:t/>
            </a:r>
            <a:br>
              <a:rPr lang="en-US" sz="1400" dirty="0" smtClean="0">
                <a:solidFill>
                  <a:srgbClr val="008000"/>
                </a:solidFill>
                <a:latin typeface="+mn-lt"/>
                <a:ea typeface="Calibri" panose="020F0502020204030204" pitchFamily="34" charset="0"/>
                <a:cs typeface="Times New Roman" panose="02020603050405020304" pitchFamily="18" charset="0"/>
              </a:rPr>
            </a:br>
            <a:r>
              <a:rPr lang="en-US" sz="1400" b="1" dirty="0" smtClean="0">
                <a:solidFill>
                  <a:srgbClr val="008000"/>
                </a:solidFill>
                <a:latin typeface="+mn-lt"/>
                <a:ea typeface="Calibri" panose="020F0502020204030204" pitchFamily="34" charset="0"/>
                <a:cs typeface="Times New Roman" panose="02020603050405020304" pitchFamily="18" charset="0"/>
              </a:rPr>
              <a:t>Results with GEE Solution for the AGRE Family </a:t>
            </a:r>
            <a:r>
              <a:rPr lang="en-US" sz="1400" b="1" dirty="0" err="1" smtClean="0">
                <a:solidFill>
                  <a:srgbClr val="008000"/>
                </a:solidFill>
                <a:latin typeface="+mn-lt"/>
                <a:ea typeface="Calibri" panose="020F0502020204030204" pitchFamily="34" charset="0"/>
                <a:cs typeface="Times New Roman" panose="02020603050405020304" pitchFamily="18" charset="0"/>
              </a:rPr>
              <a:t>mtDNA</a:t>
            </a:r>
            <a:r>
              <a:rPr lang="en-US" sz="1400" b="1" dirty="0" smtClean="0">
                <a:solidFill>
                  <a:srgbClr val="008000"/>
                </a:solidFill>
                <a:latin typeface="+mn-lt"/>
                <a:ea typeface="Calibri" panose="020F0502020204030204" pitchFamily="34" charset="0"/>
                <a:cs typeface="Times New Roman" panose="02020603050405020304" pitchFamily="18" charset="0"/>
              </a:rPr>
              <a:t> SNPs Relative to R0 (H-HV-V)</a:t>
            </a:r>
            <a:r>
              <a:rPr lang="en-US" sz="1600" dirty="0" smtClean="0">
                <a:latin typeface="+mn-lt"/>
                <a:ea typeface="Calibri" panose="020F0502020204030204" pitchFamily="34" charset="0"/>
                <a:cs typeface="Times New Roman" panose="02020603050405020304" pitchFamily="18" charset="0"/>
              </a:rPr>
              <a:t/>
            </a:r>
            <a:br>
              <a:rPr lang="en-US" sz="1600" dirty="0" smtClean="0">
                <a:latin typeface="+mn-lt"/>
                <a:ea typeface="Calibri" panose="020F0502020204030204" pitchFamily="34" charset="0"/>
                <a:cs typeface="Times New Roman" panose="02020603050405020304" pitchFamily="18" charset="0"/>
              </a:rPr>
            </a:br>
            <a:endParaRPr lang="en-US" sz="1600" dirty="0">
              <a:latin typeface="+mn-lt"/>
            </a:endParaRPr>
          </a:p>
        </p:txBody>
      </p:sp>
      <p:graphicFrame>
        <p:nvGraphicFramePr>
          <p:cNvPr id="8" name="Table 7"/>
          <p:cNvGraphicFramePr>
            <a:graphicFrameLocks noGrp="1"/>
          </p:cNvGraphicFramePr>
          <p:nvPr>
            <p:extLst/>
          </p:nvPr>
        </p:nvGraphicFramePr>
        <p:xfrm>
          <a:off x="450850" y="1157286"/>
          <a:ext cx="8447089" cy="5701476"/>
        </p:xfrm>
        <a:graphic>
          <a:graphicData uri="http://schemas.openxmlformats.org/drawingml/2006/table">
            <a:tbl>
              <a:tblPr firstRow="1" firstCol="1" bandRow="1"/>
              <a:tblGrid>
                <a:gridCol w="1540352">
                  <a:extLst>
                    <a:ext uri="{9D8B030D-6E8A-4147-A177-3AD203B41FA5}">
                      <a16:colId xmlns:a16="http://schemas.microsoft.com/office/drawing/2014/main" val="20000"/>
                    </a:ext>
                  </a:extLst>
                </a:gridCol>
                <a:gridCol w="1395817">
                  <a:extLst>
                    <a:ext uri="{9D8B030D-6E8A-4147-A177-3AD203B41FA5}">
                      <a16:colId xmlns:a16="http://schemas.microsoft.com/office/drawing/2014/main" val="20001"/>
                    </a:ext>
                  </a:extLst>
                </a:gridCol>
                <a:gridCol w="1080490">
                  <a:extLst>
                    <a:ext uri="{9D8B030D-6E8A-4147-A177-3AD203B41FA5}">
                      <a16:colId xmlns:a16="http://schemas.microsoft.com/office/drawing/2014/main" val="20002"/>
                    </a:ext>
                  </a:extLst>
                </a:gridCol>
                <a:gridCol w="1547580">
                  <a:extLst>
                    <a:ext uri="{9D8B030D-6E8A-4147-A177-3AD203B41FA5}">
                      <a16:colId xmlns:a16="http://schemas.microsoft.com/office/drawing/2014/main" val="20003"/>
                    </a:ext>
                  </a:extLst>
                </a:gridCol>
                <a:gridCol w="1357858">
                  <a:extLst>
                    <a:ext uri="{9D8B030D-6E8A-4147-A177-3AD203B41FA5}">
                      <a16:colId xmlns:a16="http://schemas.microsoft.com/office/drawing/2014/main" val="20004"/>
                    </a:ext>
                  </a:extLst>
                </a:gridCol>
                <a:gridCol w="1524992">
                  <a:extLst>
                    <a:ext uri="{9D8B030D-6E8A-4147-A177-3AD203B41FA5}">
                      <a16:colId xmlns:a16="http://schemas.microsoft.com/office/drawing/2014/main" val="20005"/>
                    </a:ext>
                  </a:extLst>
                </a:gridCol>
              </a:tblGrid>
              <a:tr h="1006142">
                <a:tc>
                  <a:txBody>
                    <a:bodyPr/>
                    <a:lstStyle/>
                    <a:p>
                      <a:pPr marL="0" marR="0" algn="ctr">
                        <a:lnSpc>
                          <a:spcPct val="107000"/>
                        </a:lnSpc>
                        <a:spcBef>
                          <a:spcPts val="0"/>
                        </a:spcBef>
                        <a:spcAft>
                          <a:spcPts val="0"/>
                        </a:spcAft>
                      </a:pPr>
                      <a:r>
                        <a:rPr lang="en-US"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Continent</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Co-Variant</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20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Haplogroup</a:t>
                      </a:r>
                      <a:endParaRPr lang="en-US" sz="2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20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Odds Ratio</a:t>
                      </a:r>
                      <a:endParaRPr lang="en-US" sz="2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95% Confidence Interval</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P-Value</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2000" b="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Benjamini</a:t>
                      </a:r>
                      <a:r>
                        <a:rPr lang="en-US"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-Hochberg Correction</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335381">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Europeans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2.12</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1.26-3.55</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0.004</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0.04</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35381">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J</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2.18</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1.59-3.00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&lt;</a:t>
                      </a: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0.001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&lt;</a:t>
                      </a: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0.001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35381">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K</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1.76</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1.31-2.36</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&lt;0.001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0.002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35381">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T</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1.79</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1.30-2.46</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0.003</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0.004</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335381">
                <a:tc>
                  <a:txBody>
                    <a:bodyPr/>
                    <a:lstStyle/>
                    <a:p>
                      <a:pPr marL="0" marR="0" algn="ctr">
                        <a:lnSpc>
                          <a:spcPct val="107000"/>
                        </a:lnSpc>
                        <a:spcBef>
                          <a:spcPts val="0"/>
                        </a:spcBef>
                        <a:spcAft>
                          <a:spcPts val="0"/>
                        </a:spcAft>
                      </a:pPr>
                      <a:r>
                        <a:rPr lang="en-US" sz="20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U</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1.98</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1.45-2.71</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&lt;</a:t>
                      </a: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0.001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&lt;0.001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335381">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W</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1.41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0.81-2.45</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0.22</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0.89</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35381">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X-O</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2.00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1.23-3.25</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0.005</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0.04</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670762">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Asians-N Amer</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A</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1.83</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1.32-2.53</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&lt;0.001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0.004</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0008"/>
                  </a:ext>
                </a:extLst>
              </a:tr>
              <a:tr h="335381">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M</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1.55</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1.16-2.06</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0.003</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0.03</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0009"/>
                  </a:ext>
                </a:extLst>
              </a:tr>
              <a:tr h="335381">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2.02</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1.19-3.42</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0.009</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0.06</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35381">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Africans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L</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1.01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0.63-1.61</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0.98</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0.98</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670762">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Gender (Male)</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2000" b="1">
                          <a:effectLst/>
                          <a:latin typeface="Arial" panose="020B0604020202020204" pitchFamily="34" charset="0"/>
                          <a:ea typeface="Calibri" panose="020F0502020204030204" pitchFamily="34" charset="0"/>
                          <a:cs typeface="Times New Roman" panose="02020603050405020304" pitchFamily="18" charset="0"/>
                        </a:rPr>
                        <a:t>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3.93</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3.3-4.67</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&lt;</a:t>
                      </a: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0.001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2000" b="1" dirty="0" smtClean="0">
                          <a:effectLst/>
                          <a:latin typeface="Arial" panose="020B0604020202020204" pitchFamily="34" charset="0"/>
                          <a:ea typeface="Calibri" panose="020F0502020204030204" pitchFamily="34" charset="0"/>
                          <a:cs typeface="Times New Roman" panose="02020603050405020304" pitchFamily="18" charset="0"/>
                        </a:rPr>
                        <a:t>&lt;0.001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12"/>
                  </a:ext>
                </a:extLst>
              </a:tr>
            </a:tbl>
          </a:graphicData>
        </a:graphic>
      </p:graphicFrame>
      <p:sp>
        <p:nvSpPr>
          <p:cNvPr id="153703" name="TextBox 8"/>
          <p:cNvSpPr txBox="1">
            <a:spLocks noChangeArrowheads="1"/>
          </p:cNvSpPr>
          <p:nvPr/>
        </p:nvSpPr>
        <p:spPr bwMode="auto">
          <a:xfrm>
            <a:off x="9071359" y="3018220"/>
            <a:ext cx="138906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b="0" dirty="0" smtClean="0">
                <a:solidFill>
                  <a:srgbClr val="000000"/>
                </a:solidFill>
              </a:rPr>
              <a:t>(N</a:t>
            </a:r>
            <a:r>
              <a:rPr lang="en-US" altLang="en-US" sz="1400" b="0" baseline="-25000" dirty="0" smtClean="0">
                <a:solidFill>
                  <a:srgbClr val="000000"/>
                </a:solidFill>
              </a:rPr>
              <a:t>ALL</a:t>
            </a:r>
            <a:r>
              <a:rPr lang="en-US" altLang="en-US" sz="1400" b="0" dirty="0" smtClean="0">
                <a:solidFill>
                  <a:srgbClr val="000000"/>
                </a:solidFill>
              </a:rPr>
              <a:t>=4041, N</a:t>
            </a:r>
            <a:r>
              <a:rPr lang="en-US" altLang="en-US" sz="1400" b="0" baseline="-25000" dirty="0" smtClean="0">
                <a:solidFill>
                  <a:srgbClr val="000000"/>
                </a:solidFill>
              </a:rPr>
              <a:t>ASD</a:t>
            </a:r>
            <a:r>
              <a:rPr lang="en-US" altLang="en-US" sz="1400" b="0" dirty="0" smtClean="0">
                <a:solidFill>
                  <a:srgbClr val="000000"/>
                </a:solidFill>
              </a:rPr>
              <a:t>=1624, 933 families with 1-12 members) (reference </a:t>
            </a:r>
            <a:r>
              <a:rPr lang="en-US" altLang="en-US" sz="1400" b="0" dirty="0" err="1" smtClean="0">
                <a:solidFill>
                  <a:srgbClr val="000000"/>
                </a:solidFill>
              </a:rPr>
              <a:t>haplogroup</a:t>
            </a:r>
            <a:r>
              <a:rPr lang="en-US" altLang="en-US" sz="1400" b="0" dirty="0" smtClean="0">
                <a:solidFill>
                  <a:srgbClr val="000000"/>
                </a:solidFill>
              </a:rPr>
              <a:t> = HHV+, N</a:t>
            </a:r>
            <a:r>
              <a:rPr lang="en-US" altLang="en-US" sz="1400" b="0" baseline="-25000" dirty="0" smtClean="0">
                <a:solidFill>
                  <a:srgbClr val="000000"/>
                </a:solidFill>
              </a:rPr>
              <a:t>ALL</a:t>
            </a:r>
            <a:r>
              <a:rPr lang="en-US" altLang="en-US" sz="1400" b="0" dirty="0" smtClean="0">
                <a:solidFill>
                  <a:srgbClr val="000000"/>
                </a:solidFill>
              </a:rPr>
              <a:t>=1792, N</a:t>
            </a:r>
            <a:r>
              <a:rPr lang="en-US" altLang="en-US" sz="1400" b="0" baseline="-25000" dirty="0" smtClean="0">
                <a:solidFill>
                  <a:srgbClr val="000000"/>
                </a:solidFill>
              </a:rPr>
              <a:t>ASD</a:t>
            </a:r>
            <a:r>
              <a:rPr lang="en-US" altLang="en-US" sz="1400" b="0" dirty="0" smtClean="0">
                <a:solidFill>
                  <a:srgbClr val="000000"/>
                </a:solidFill>
              </a:rPr>
              <a:t>=712)</a:t>
            </a:r>
            <a:r>
              <a:rPr lang="en-US" altLang="en-US" sz="1400" dirty="0" smtClean="0">
                <a:solidFill>
                  <a:srgbClr val="000000"/>
                </a:solidFill>
              </a:rPr>
              <a:t> Covariates: </a:t>
            </a:r>
            <a:r>
              <a:rPr lang="en-US" altLang="en-US" sz="1400" b="0" dirty="0" err="1" smtClean="0">
                <a:solidFill>
                  <a:srgbClr val="000000"/>
                </a:solidFill>
              </a:rPr>
              <a:t>haplogroups</a:t>
            </a:r>
            <a:r>
              <a:rPr lang="en-US" altLang="en-US" sz="1400" b="0" dirty="0" smtClean="0">
                <a:solidFill>
                  <a:srgbClr val="000000"/>
                </a:solidFill>
              </a:rPr>
              <a:t>, sex</a:t>
            </a:r>
            <a:r>
              <a:rPr lang="en-US" altLang="en-US" sz="1400" b="0" dirty="0">
                <a:solidFill>
                  <a:srgbClr val="000000"/>
                </a:solidFill>
              </a:rPr>
              <a:t>.</a:t>
            </a:r>
            <a:endParaRPr lang="en-US" altLang="en-US" sz="1400" b="0" dirty="0" smtClean="0">
              <a:solidFill>
                <a:srgbClr val="000000"/>
              </a:solidFill>
            </a:endParaRPr>
          </a:p>
        </p:txBody>
      </p:sp>
    </p:spTree>
    <p:extLst>
      <p:ext uri="{BB962C8B-B14F-4D97-AF65-F5344CB8AC3E}">
        <p14:creationId xmlns:p14="http://schemas.microsoft.com/office/powerpoint/2010/main" val="15979890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414B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813" y="338953"/>
            <a:ext cx="6640643" cy="439712"/>
          </a:xfrm>
        </p:spPr>
        <p:txBody>
          <a:bodyPr>
            <a:noAutofit/>
          </a:bodyPr>
          <a:lstStyle/>
          <a:p>
            <a:pPr algn="ctr"/>
            <a:r>
              <a:rPr lang="en-US" sz="2400" b="1" dirty="0">
                <a:solidFill>
                  <a:srgbClr val="FFFF00"/>
                </a:solidFill>
                <a:latin typeface="Arial" panose="020B0604020202020204" pitchFamily="34" charset="0"/>
                <a:cs typeface="Arial" panose="020B0604020202020204" pitchFamily="34" charset="0"/>
              </a:rPr>
              <a:t>MITOCHONDRIAL ETIOLOGY </a:t>
            </a:r>
            <a:r>
              <a:rPr lang="en-US" sz="2400" b="1" dirty="0" smtClean="0">
                <a:solidFill>
                  <a:srgbClr val="FFFF00"/>
                </a:solidFill>
                <a:latin typeface="Arial" panose="020B0604020202020204" pitchFamily="34" charset="0"/>
                <a:cs typeface="Arial" panose="020B0604020202020204" pitchFamily="34" charset="0"/>
              </a:rPr>
              <a:t>OF</a:t>
            </a:r>
            <a:r>
              <a:rPr lang="en-US" sz="2400" b="1" dirty="0">
                <a:solidFill>
                  <a:srgbClr val="FFFF00"/>
                </a:solidFill>
                <a:latin typeface="Arial" panose="020B0604020202020204" pitchFamily="34" charset="0"/>
                <a:cs typeface="Arial" panose="020B0604020202020204" pitchFamily="34" charset="0"/>
              </a:rPr>
              <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DIABETES &amp; METABOLIC SYNDROME</a:t>
            </a:r>
          </a:p>
        </p:txBody>
      </p:sp>
      <p:sp>
        <p:nvSpPr>
          <p:cNvPr id="3" name="Content Placeholder 2"/>
          <p:cNvSpPr>
            <a:spLocks noGrp="1"/>
          </p:cNvSpPr>
          <p:nvPr>
            <p:ph idx="1"/>
          </p:nvPr>
        </p:nvSpPr>
        <p:spPr>
          <a:xfrm>
            <a:off x="707231" y="5794020"/>
            <a:ext cx="8872538" cy="369010"/>
          </a:xfrm>
        </p:spPr>
        <p:txBody>
          <a:bodyPr>
            <a:normAutofit fontScale="92500" lnSpcReduction="10000"/>
          </a:bodyPr>
          <a:lstStyle/>
          <a:p>
            <a:endParaRPr lang="en-US" dirty="0"/>
          </a:p>
        </p:txBody>
      </p:sp>
      <p:pic>
        <p:nvPicPr>
          <p:cNvPr id="5" name="Picture 4"/>
          <p:cNvPicPr>
            <a:picLocks noChangeAspect="1"/>
          </p:cNvPicPr>
          <p:nvPr/>
        </p:nvPicPr>
        <p:blipFill rotWithShape="1">
          <a:blip r:embed="rId2"/>
          <a:srcRect r="3002"/>
          <a:stretch/>
        </p:blipFill>
        <p:spPr>
          <a:xfrm>
            <a:off x="23795" y="2053637"/>
            <a:ext cx="6453962" cy="4301485"/>
          </a:xfrm>
          <a:prstGeom prst="rect">
            <a:avLst/>
          </a:prstGeom>
        </p:spPr>
      </p:pic>
      <p:pic>
        <p:nvPicPr>
          <p:cNvPr id="6" name="Picture 5"/>
          <p:cNvPicPr/>
          <p:nvPr/>
        </p:nvPicPr>
        <p:blipFill rotWithShape="1">
          <a:blip r:embed="rId3"/>
          <a:srcRect l="43333" t="14957" r="3333"/>
          <a:stretch/>
        </p:blipFill>
        <p:spPr bwMode="auto">
          <a:xfrm>
            <a:off x="6386528" y="2053639"/>
            <a:ext cx="4150409" cy="430148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707231" y="853310"/>
            <a:ext cx="32641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CC00"/>
                </a:solidFill>
                <a:effectLst/>
                <a:uLnTx/>
                <a:uFillTx/>
                <a:latin typeface="Arial" panose="020B0604020202020204" pitchFamily="34" charset="0"/>
                <a:ea typeface="ＭＳ Ｐゴシック" pitchFamily="34" charset="-128"/>
                <a:cs typeface="Arial" panose="020B0604020202020204" pitchFamily="34" charset="0"/>
              </a:rPr>
              <a:t>mtDNA</a:t>
            </a:r>
            <a:r>
              <a:rPr kumimoji="0" lang="en-US" sz="1800" b="1" i="0" u="none" strike="noStrike" kern="1200" cap="none" spc="0" normalizeH="0" baseline="0" noProof="0" dirty="0" smtClean="0">
                <a:ln>
                  <a:noFill/>
                </a:ln>
                <a:solidFill>
                  <a:srgbClr val="FFCC00"/>
                </a:solidFill>
                <a:effectLst/>
                <a:uLnTx/>
                <a:uFillTx/>
                <a:latin typeface="Arial" panose="020B0604020202020204" pitchFamily="34" charset="0"/>
                <a:ea typeface="ＭＳ Ｐゴシック" pitchFamily="34" charset="-128"/>
                <a:cs typeface="Arial" panose="020B0604020202020204" pitchFamily="34" charset="0"/>
              </a:rPr>
              <a:t> HAPLOGROUPS MODULATE RISK OF DIABETES AND METABOLIC SYNDROME</a:t>
            </a: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8" name="TextBox 7"/>
          <p:cNvSpPr txBox="1"/>
          <p:nvPr/>
        </p:nvSpPr>
        <p:spPr>
          <a:xfrm>
            <a:off x="6822066" y="22314"/>
            <a:ext cx="3062362"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CC00"/>
                </a:solidFill>
                <a:effectLst/>
                <a:uLnTx/>
                <a:uFillTx/>
                <a:latin typeface="Arial" panose="020B0604020202020204" pitchFamily="34" charset="0"/>
                <a:ea typeface="ＭＳ Ｐゴシック" pitchFamily="34" charset="-128"/>
                <a:cs typeface="Arial" panose="020B0604020202020204" pitchFamily="34" charset="0"/>
              </a:rPr>
              <a:t>mtDNA</a:t>
            </a:r>
            <a:r>
              <a:rPr kumimoji="0" lang="en-US" sz="1800" b="1" i="0" u="none" strike="noStrike" kern="1200" cap="none" spc="0" normalizeH="0" baseline="0" noProof="0" dirty="0" smtClean="0">
                <a:ln>
                  <a:noFill/>
                </a:ln>
                <a:solidFill>
                  <a:srgbClr val="FFCC00"/>
                </a:solidFill>
                <a:effectLst/>
                <a:uLnTx/>
                <a:uFillTx/>
                <a:latin typeface="Arial" panose="020B0604020202020204" pitchFamily="34" charset="0"/>
                <a:ea typeface="ＭＳ Ｐゴシック" pitchFamily="34" charset="-128"/>
                <a:cs typeface="Arial" panose="020B0604020202020204" pitchFamily="34" charset="0"/>
              </a:rPr>
              <a:t> </a:t>
            </a:r>
            <a:r>
              <a:rPr kumimoji="0" lang="en-US" sz="1800" b="1" i="1" u="none" strike="noStrike" kern="1200" cap="none" spc="0" normalizeH="0" baseline="0" noProof="0" dirty="0" err="1" smtClean="0">
                <a:ln>
                  <a:noFill/>
                </a:ln>
                <a:solidFill>
                  <a:srgbClr val="FFCC00"/>
                </a:solidFill>
                <a:effectLst/>
                <a:uLnTx/>
                <a:uFillTx/>
                <a:latin typeface="Arial" panose="020B0604020202020204" pitchFamily="34" charset="0"/>
                <a:ea typeface="ＭＳ Ｐゴシック" pitchFamily="34" charset="-128"/>
                <a:cs typeface="Arial" panose="020B0604020202020204" pitchFamily="34" charset="0"/>
              </a:rPr>
              <a:t>tRNA</a:t>
            </a:r>
            <a:r>
              <a:rPr kumimoji="0" lang="en-US" sz="1800" b="1" i="1" u="none" strike="noStrike" kern="1200" cap="none" spc="0" normalizeH="0" baseline="30000" noProof="0" dirty="0" err="1" smtClean="0">
                <a:ln>
                  <a:noFill/>
                </a:ln>
                <a:solidFill>
                  <a:srgbClr val="FFCC00"/>
                </a:solidFill>
                <a:effectLst/>
                <a:uLnTx/>
                <a:uFillTx/>
                <a:latin typeface="Arial" panose="020B0604020202020204" pitchFamily="34" charset="0"/>
                <a:ea typeface="ＭＳ Ｐゴシック" pitchFamily="34" charset="-128"/>
                <a:cs typeface="Arial" panose="020B0604020202020204" pitchFamily="34" charset="0"/>
              </a:rPr>
              <a:t>Leu</a:t>
            </a:r>
            <a:r>
              <a:rPr kumimoji="0" lang="en-US" sz="1800" b="1" i="1" u="none" strike="noStrike" kern="1200" cap="none" spc="0" normalizeH="0" baseline="30000" noProof="0" dirty="0" smtClean="0">
                <a:ln>
                  <a:noFill/>
                </a:ln>
                <a:solidFill>
                  <a:srgbClr val="FFCC00"/>
                </a:solidFill>
                <a:effectLst/>
                <a:uLnTx/>
                <a:uFillTx/>
                <a:latin typeface="Arial" panose="020B0604020202020204" pitchFamily="34" charset="0"/>
                <a:ea typeface="ＭＳ Ｐゴシック" pitchFamily="34" charset="-128"/>
                <a:cs typeface="Arial" panose="020B0604020202020204" pitchFamily="34" charset="0"/>
              </a:rPr>
              <a:t>(UUR) </a:t>
            </a:r>
            <a:r>
              <a:rPr kumimoji="0" lang="en-US" sz="1800" b="1" i="0" u="none" strike="noStrike" kern="1200" cap="none" spc="0" normalizeH="0" baseline="0" noProof="0" dirty="0" smtClean="0">
                <a:ln>
                  <a:noFill/>
                </a:ln>
                <a:solidFill>
                  <a:srgbClr val="FFCC00"/>
                </a:solidFill>
                <a:effectLst/>
                <a:uLnTx/>
                <a:uFillTx/>
                <a:latin typeface="Arial" panose="020B0604020202020204" pitchFamily="34" charset="0"/>
                <a:ea typeface="ＭＳ Ｐゴシック" pitchFamily="34" charset="-128"/>
                <a:cs typeface="Arial" panose="020B0604020202020204" pitchFamily="34" charset="0"/>
              </a:rPr>
              <a:t>3243A&gt;G AT 20-30</a:t>
            </a:r>
            <a:r>
              <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pitchFamily="34" charset="-128"/>
                <a:cs typeface="Arial" panose="020B0604020202020204" pitchFamily="34" charset="0"/>
              </a:rPr>
              <a:t>% </a:t>
            </a:r>
            <a:r>
              <a:rPr kumimoji="0" lang="en-US" sz="1800" b="1" i="0" u="none" strike="noStrike" kern="1200" cap="none" spc="0" normalizeH="0" baseline="0" noProof="0" dirty="0" smtClean="0">
                <a:ln>
                  <a:noFill/>
                </a:ln>
                <a:solidFill>
                  <a:srgbClr val="FFCC00"/>
                </a:solidFill>
                <a:effectLst/>
                <a:uLnTx/>
                <a:uFillTx/>
                <a:latin typeface="Arial" panose="020B0604020202020204" pitchFamily="34" charset="0"/>
                <a:ea typeface="ＭＳ Ｐゴシック" pitchFamily="34" charset="-128"/>
                <a:cs typeface="Arial" panose="020B0604020202020204" pitchFamily="34" charset="0"/>
              </a:rPr>
              <a:t>CAUSES DIABETES ON HAPLOGROUP 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CC00"/>
                </a:solidFill>
                <a:effectLst/>
                <a:uLnTx/>
                <a:uFillTx/>
                <a:latin typeface="Arial" panose="020B0604020202020204" pitchFamily="34" charset="0"/>
                <a:ea typeface="ＭＳ Ｐゴシック" pitchFamily="34" charset="-128"/>
                <a:cs typeface="Arial" panose="020B0604020202020204" pitchFamily="34" charset="0"/>
              </a:rPr>
              <a:t>BUT 88% 3243G IS REQUIRED ON HAPLOGROUPS N9a</a:t>
            </a: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 name="TextBox 3"/>
          <p:cNvSpPr txBox="1"/>
          <p:nvPr/>
        </p:nvSpPr>
        <p:spPr>
          <a:xfrm>
            <a:off x="150335" y="6355123"/>
            <a:ext cx="10136665"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Fuku</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 N., Park, K.S., Yamada, Y., </a:t>
            </a:r>
            <a:r>
              <a:rPr kumimoji="0" lang="en-US" sz="1100" b="0" i="0" u="none" strike="noStrike" kern="1200" cap="none" spc="0" normalizeH="0" baseline="0" noProof="0" dirty="0" err="1">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Nishigaki</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 Y., Cho, Y.M., Matsuo, H., </a:t>
            </a:r>
            <a:r>
              <a:rPr kumimoji="0" lang="en-US" sz="1100" b="0" i="0" u="none" strike="noStrike" kern="1200" cap="none" spc="0" normalizeH="0" baseline="0" noProof="0" dirty="0" err="1">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Segawa</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 T., Watanabe</a:t>
            </a:r>
            <a:r>
              <a:rPr kumimoji="0" lang="en-US" sz="1100" b="0" i="0" u="none" strike="noStrike" kern="1200" cap="none" spc="0" normalizeH="0" baseline="0" noProof="0" dirty="0" smtClean="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 S</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 Kato, K., Yokoi, K.</a:t>
            </a:r>
            <a:r>
              <a:rPr kumimoji="0" lang="en-US" sz="1100" b="0" i="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 et al. </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(2007). Mitochondrial </a:t>
            </a:r>
            <a:r>
              <a:rPr kumimoji="0" lang="en-US" sz="1100" b="0" i="0" u="none" strike="noStrike" kern="1200" cap="none" spc="0" normalizeH="0" baseline="0" noProof="0" dirty="0" err="1">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haplogroup</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 N9a confers resistance </a:t>
            </a:r>
            <a:r>
              <a:rPr kumimoji="0" lang="en-US" sz="1100" b="0" i="0" u="none" strike="noStrike" kern="1200" cap="none" spc="0" normalizeH="0" baseline="0" noProof="0" dirty="0" smtClean="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against </a:t>
            </a:r>
            <a:r>
              <a:rPr kumimoji="0" lang="de-DE" sz="1100" b="0" i="0" u="none" strike="noStrike" kern="1200" cap="none" spc="0" normalizeH="0" baseline="0" noProof="0" dirty="0" smtClean="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type </a:t>
            </a:r>
            <a:r>
              <a:rPr kumimoji="0" lang="de-DE" sz="11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2 diabetes in Asians. Am J Hum Genet </a:t>
            </a:r>
            <a:r>
              <a:rPr kumimoji="0" lang="de-DE" sz="1100" b="0" i="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80</a:t>
            </a:r>
            <a:r>
              <a:rPr kumimoji="0" lang="de-DE" sz="11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 407-415.</a:t>
            </a: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7753827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53988" y="357188"/>
            <a:ext cx="101330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00"/>
                </a:solidFill>
                <a:effectLst/>
                <a:uLnTx/>
                <a:uFillTx/>
                <a:latin typeface="Arial" panose="020B0604020202020204" pitchFamily="34" charset="0"/>
                <a:ea typeface="ＭＳ Ｐゴシック" panose="020B0600070205080204" pitchFamily="34" charset="-128"/>
                <a:cs typeface="+mn-cs"/>
              </a:rPr>
              <a:t>ENERGY:      </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Fats + Sugars + Oxygen = Energy (heat + work) + CO</a:t>
            </a:r>
            <a:r>
              <a:rPr kumimoji="0" lang="en-US" altLang="en-US" sz="1800" b="1" i="0" u="none" strike="noStrike" kern="1200" cap="none" spc="0" normalizeH="0" baseline="-2500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2</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 + H</a:t>
            </a:r>
            <a:r>
              <a:rPr kumimoji="0" lang="en-US" altLang="en-US" sz="1800" b="1" i="0" u="none" strike="noStrike" kern="1200" cap="none" spc="0" normalizeH="0" baseline="-2500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2</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66"/>
                </a:solidFill>
                <a:effectLst/>
                <a:uLnTx/>
                <a:uFillTx/>
                <a:latin typeface="Arial" panose="020B0604020202020204" pitchFamily="34" charset="0"/>
                <a:ea typeface="ＭＳ Ｐゴシック" panose="020B0600070205080204" pitchFamily="34" charset="-128"/>
                <a:cs typeface="+mn-cs"/>
              </a:rPr>
              <a:t>REDOX BALANCE:</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 Thiol-Disulfide Regulation of Pathways and Transcription Factors.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00"/>
                </a:solidFill>
                <a:effectLst/>
                <a:uLnTx/>
                <a:uFillTx/>
                <a:latin typeface="Arial" panose="020B0604020202020204" pitchFamily="34" charset="0"/>
                <a:ea typeface="ＭＳ Ｐゴシック" panose="020B0600070205080204" pitchFamily="34" charset="-128"/>
                <a:cs typeface="+mn-cs"/>
              </a:rPr>
              <a:t>REACTIVE OXYGEN SPECIES (ROS): </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Oxygen Radicals + Signal Transduction.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66"/>
                </a:solidFill>
                <a:effectLst/>
                <a:uLnTx/>
                <a:uFillTx/>
                <a:latin typeface="Arial" panose="020B0604020202020204" pitchFamily="34" charset="0"/>
                <a:ea typeface="ＭＳ Ｐゴシック" panose="020B0600070205080204" pitchFamily="34" charset="-128"/>
                <a:cs typeface="+mn-cs"/>
              </a:rPr>
              <a:t>Ca</a:t>
            </a:r>
            <a:r>
              <a:rPr kumimoji="0" lang="en-US" altLang="en-US" sz="1800" b="1" i="0" u="none" strike="noStrike" kern="1200" cap="none" spc="0" normalizeH="0" baseline="30000" noProof="0" smtClean="0">
                <a:ln>
                  <a:noFill/>
                </a:ln>
                <a:solidFill>
                  <a:srgbClr val="FFFF66"/>
                </a:solidFill>
                <a:effectLst/>
                <a:uLnTx/>
                <a:uFillTx/>
                <a:latin typeface="Arial" panose="020B0604020202020204" pitchFamily="34" charset="0"/>
                <a:ea typeface="ＭＳ Ｐゴシック" panose="020B0600070205080204" pitchFamily="34" charset="-128"/>
                <a:cs typeface="+mn-cs"/>
              </a:rPr>
              <a:t>++</a:t>
            </a:r>
            <a:r>
              <a:rPr kumimoji="0" lang="en-US" altLang="en-US" sz="1800" b="1" i="0" u="none" strike="noStrike" kern="1200" cap="none" spc="0" normalizeH="0" baseline="0" noProof="0" smtClean="0">
                <a:ln>
                  <a:noFill/>
                </a:ln>
                <a:solidFill>
                  <a:srgbClr val="FFFF66"/>
                </a:solidFill>
                <a:effectLst/>
                <a:uLnTx/>
                <a:uFillTx/>
                <a:latin typeface="Arial" panose="020B0604020202020204" pitchFamily="34" charset="0"/>
                <a:ea typeface="ＭＳ Ｐゴシック" panose="020B0600070205080204" pitchFamily="34" charset="-128"/>
                <a:cs typeface="+mn-cs"/>
              </a:rPr>
              <a:t> REGULATION: </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Regulates Cytosol Ca</a:t>
            </a:r>
            <a:r>
              <a:rPr kumimoji="0" lang="en-US" altLang="en-US" sz="1800" b="1" i="0" u="none" strike="noStrike" kern="1200" cap="none" spc="0" normalizeH="0" baseline="3000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 Metabolism, &amp; mtPTP</a:t>
            </a:r>
            <a:endParaRPr kumimoji="0" lang="en-US" altLang="en-US" sz="1800" b="1" i="0" u="none" strike="noStrike" kern="1200" cap="none" spc="0" normalizeH="0" baseline="0" noProof="0" smtClean="0">
              <a:ln>
                <a:noFill/>
              </a:ln>
              <a:solidFill>
                <a:srgbClr val="FFFF66"/>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66"/>
                </a:solidFill>
                <a:effectLst/>
                <a:uLnTx/>
                <a:uFillTx/>
                <a:latin typeface="Arial" panose="020B0604020202020204" pitchFamily="34" charset="0"/>
                <a:ea typeface="ＭＳ Ｐゴシック" panose="020B0600070205080204" pitchFamily="34" charset="-128"/>
                <a:cs typeface="+mn-cs"/>
              </a:rPr>
              <a:t>APOPTOSIS</a:t>
            </a:r>
            <a:r>
              <a:rPr kumimoji="0" lang="en-US" altLang="en-US" sz="1800" b="1" i="0" u="none" strike="noStrike" kern="1200" cap="none" spc="0" normalizeH="0" baseline="0" noProof="0" smtClean="0">
                <a:ln>
                  <a:noFill/>
                </a:ln>
                <a:solidFill>
                  <a:srgbClr val="FFFF00"/>
                </a:solidFill>
                <a:effectLst/>
                <a:uLnTx/>
                <a:uFillTx/>
                <a:latin typeface="Arial" panose="020B0604020202020204" pitchFamily="34" charset="0"/>
                <a:ea typeface="ＭＳ Ｐゴシック" panose="020B0600070205080204" pitchFamily="34" charset="-128"/>
                <a:cs typeface="+mn-cs"/>
              </a:rPr>
              <a:t>:  </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Energy </a:t>
            </a:r>
            <a:r>
              <a:rPr kumimoji="0" lang="en-US" altLang="en-US" sz="18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  </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ROS</a:t>
            </a:r>
            <a:r>
              <a:rPr kumimoji="0" lang="en-US" altLang="en-US" sz="18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  =  </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mtPTP Activated →</a:t>
            </a:r>
            <a:r>
              <a:rPr kumimoji="0" lang="en-US" altLang="en-US" sz="18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Cell Death</a:t>
            </a: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20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(Apoptosis)</a:t>
            </a:r>
            <a:r>
              <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171" name="Rectangle 3"/>
          <p:cNvSpPr>
            <a:spLocks noChangeArrowheads="1"/>
          </p:cNvSpPr>
          <p:nvPr/>
        </p:nvSpPr>
        <p:spPr bwMode="auto">
          <a:xfrm>
            <a:off x="-63500" y="0"/>
            <a:ext cx="10475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FF00"/>
                </a:solidFill>
                <a:effectLst/>
                <a:uLnTx/>
                <a:uFillTx/>
                <a:latin typeface="Arial" panose="020B0604020202020204" pitchFamily="34" charset="0"/>
                <a:ea typeface="ＭＳ Ｐゴシック" panose="020B0600070205080204" pitchFamily="34" charset="-128"/>
                <a:cs typeface="+mn-cs"/>
              </a:rPr>
              <a:t>MULTIPLE MITOCHONDRIAL FUNCTIONS ARE CENTRAL TO HEALTH</a:t>
            </a:r>
          </a:p>
        </p:txBody>
      </p:sp>
      <p:pic>
        <p:nvPicPr>
          <p:cNvPr id="7172" name="Picture 6" descr="Apop2011"/>
          <p:cNvPicPr>
            <a:picLocks noChangeAspect="1" noChangeArrowheads="1"/>
          </p:cNvPicPr>
          <p:nvPr/>
        </p:nvPicPr>
        <p:blipFill>
          <a:blip r:embed="rId4">
            <a:extLst>
              <a:ext uri="{28A0092B-C50C-407E-A947-70E740481C1C}">
                <a14:useLocalDpi xmlns:a14="http://schemas.microsoft.com/office/drawing/2010/main" val="0"/>
              </a:ext>
            </a:extLst>
          </a:blip>
          <a:srcRect t="22459"/>
          <a:stretch>
            <a:fillRect/>
          </a:stretch>
        </p:blipFill>
        <p:spPr bwMode="auto">
          <a:xfrm>
            <a:off x="668338" y="1916113"/>
            <a:ext cx="8766175"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73" name="Straight Connector 362"/>
          <p:cNvCxnSpPr>
            <a:cxnSpLocks noChangeShapeType="1"/>
          </p:cNvCxnSpPr>
          <p:nvPr/>
        </p:nvCxnSpPr>
        <p:spPr bwMode="auto">
          <a:xfrm>
            <a:off x="0" y="4746625"/>
            <a:ext cx="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514389247"/>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AutoShape 4"/>
          <p:cNvSpPr>
            <a:spLocks/>
          </p:cNvSpPr>
          <p:nvPr/>
        </p:nvSpPr>
        <p:spPr bwMode="auto">
          <a:xfrm>
            <a:off x="3713163" y="1133475"/>
            <a:ext cx="88900" cy="885825"/>
          </a:xfrm>
          <a:prstGeom prst="rightBrace">
            <a:avLst>
              <a:gd name="adj1" fmla="val 8303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panose="02020603050405020304" pitchFamily="18" charset="0"/>
                <a:ea typeface="ＭＳ Ｐゴシック" panose="020B0600070205080204" pitchFamily="34" charset="-128"/>
              </a:defRPr>
            </a:lvl1pPr>
            <a:lvl2pPr marL="742950" indent="-285750">
              <a:defRPr>
                <a:solidFill>
                  <a:schemeClr val="tx1"/>
                </a:solidFill>
                <a:latin typeface="Times" panose="02020603050405020304" pitchFamily="18" charset="0"/>
                <a:ea typeface="ＭＳ Ｐゴシック" panose="020B0600070205080204" pitchFamily="34" charset="-128"/>
              </a:defRPr>
            </a:lvl2pPr>
            <a:lvl3pPr marL="1143000" indent="-228600">
              <a:defRPr>
                <a:solidFill>
                  <a:schemeClr val="tx1"/>
                </a:solidFill>
                <a:latin typeface="Times" panose="02020603050405020304" pitchFamily="18" charset="0"/>
                <a:ea typeface="ＭＳ Ｐゴシック" panose="020B0600070205080204" pitchFamily="34" charset="-128"/>
              </a:defRPr>
            </a:lvl3pPr>
            <a:lvl4pPr marL="1600200" indent="-228600">
              <a:defRPr>
                <a:solidFill>
                  <a:schemeClr val="tx1"/>
                </a:solidFill>
                <a:latin typeface="Times" panose="02020603050405020304" pitchFamily="18" charset="0"/>
                <a:ea typeface="ＭＳ Ｐゴシック" panose="020B0600070205080204" pitchFamily="34" charset="-128"/>
              </a:defRPr>
            </a:lvl4pPr>
            <a:lvl5pPr marL="2057400" indent="-228600">
              <a:defRPr>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30000" noProof="0" smtClean="0">
              <a:ln>
                <a:noFill/>
              </a:ln>
              <a:solidFill>
                <a:srgbClr val="000000"/>
              </a:solidFill>
              <a:effectLst/>
              <a:uLnTx/>
              <a:uFillTx/>
              <a:latin typeface="Times" pitchFamily="18" charset="0"/>
              <a:ea typeface="ＭＳ Ｐゴシック" pitchFamily="34" charset="-128"/>
              <a:cs typeface="+mn-cs"/>
            </a:endParaRPr>
          </a:p>
        </p:txBody>
      </p:sp>
      <p:pic>
        <p:nvPicPr>
          <p:cNvPr id="1187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8013" y="6380163"/>
            <a:ext cx="205898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3588" y="1239838"/>
            <a:ext cx="5456237"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Box 11"/>
          <p:cNvSpPr txBox="1">
            <a:spLocks noChangeArrowheads="1"/>
          </p:cNvSpPr>
          <p:nvPr/>
        </p:nvSpPr>
        <p:spPr bwMode="auto">
          <a:xfrm>
            <a:off x="8447088" y="1190625"/>
            <a:ext cx="1839912"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50405020304" pitchFamily="18" charset="0"/>
                <a:ea typeface="ＭＳ Ｐゴシック" panose="020B0600070205080204" pitchFamily="34" charset="-128"/>
              </a:defRPr>
            </a:lvl1pPr>
            <a:lvl2pPr marL="742950" indent="-285750">
              <a:defRPr>
                <a:solidFill>
                  <a:schemeClr val="tx1"/>
                </a:solidFill>
                <a:latin typeface="Times" panose="02020603050405020304" pitchFamily="18" charset="0"/>
                <a:ea typeface="ＭＳ Ｐゴシック" panose="020B0600070205080204" pitchFamily="34" charset="-128"/>
              </a:defRPr>
            </a:lvl2pPr>
            <a:lvl3pPr marL="1143000" indent="-228600">
              <a:defRPr>
                <a:solidFill>
                  <a:schemeClr val="tx1"/>
                </a:solidFill>
                <a:latin typeface="Times" panose="02020603050405020304" pitchFamily="18" charset="0"/>
                <a:ea typeface="ＭＳ Ｐゴシック" panose="020B0600070205080204" pitchFamily="34" charset="-128"/>
              </a:defRPr>
            </a:lvl3pPr>
            <a:lvl4pPr marL="1600200" indent="-228600">
              <a:defRPr>
                <a:solidFill>
                  <a:schemeClr val="tx1"/>
                </a:solidFill>
                <a:latin typeface="Times" panose="02020603050405020304" pitchFamily="18" charset="0"/>
                <a:ea typeface="ＭＳ Ｐゴシック" panose="020B0600070205080204" pitchFamily="34" charset="-128"/>
              </a:defRPr>
            </a:lvl4pPr>
            <a:lvl5pPr marL="2057400" indent="-228600">
              <a:defRPr>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sp>
        <p:nvSpPr>
          <p:cNvPr id="11" name="TextBox 10"/>
          <p:cNvSpPr txBox="1"/>
          <p:nvPr/>
        </p:nvSpPr>
        <p:spPr>
          <a:xfrm>
            <a:off x="7881938" y="1176338"/>
            <a:ext cx="2405062" cy="13239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ＭＳ Ｐゴシック" pitchFamily="34" charset="-128"/>
                <a:cs typeface="+mn-cs"/>
              </a:rPr>
              <a:t>AD = 3.3%,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ＭＳ Ｐゴシック" pitchFamily="34" charset="-128"/>
                <a:cs typeface="+mn-cs"/>
              </a:rPr>
              <a:t>PD = 5.3%,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ＭＳ Ｐゴシック" pitchFamily="34" charset="-128"/>
                <a:cs typeface="+mn-cs"/>
              </a:rPr>
              <a:t>AD+PD = 6.8%,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ＭＳ Ｐゴシック" pitchFamily="34" charset="-128"/>
                <a:cs typeface="+mn-cs"/>
              </a:rPr>
              <a:t>CNTL = 0.4%</a:t>
            </a:r>
          </a:p>
        </p:txBody>
      </p:sp>
      <p:pic>
        <p:nvPicPr>
          <p:cNvPr id="1187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963" y="0"/>
            <a:ext cx="443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Text Box 5"/>
          <p:cNvSpPr txBox="1">
            <a:spLocks noChangeArrowheads="1"/>
          </p:cNvSpPr>
          <p:nvPr/>
        </p:nvSpPr>
        <p:spPr bwMode="auto">
          <a:xfrm>
            <a:off x="4057650" y="1103313"/>
            <a:ext cx="23352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50405020304" pitchFamily="18" charset="0"/>
                <a:ea typeface="ＭＳ Ｐゴシック" panose="020B0600070205080204" pitchFamily="34" charset="-128"/>
              </a:defRPr>
            </a:lvl1pPr>
            <a:lvl2pPr marL="742950" indent="-285750">
              <a:defRPr>
                <a:solidFill>
                  <a:schemeClr val="tx1"/>
                </a:solidFill>
                <a:latin typeface="Times" panose="02020603050405020304" pitchFamily="18" charset="0"/>
                <a:ea typeface="ＭＳ Ｐゴシック" panose="020B0600070205080204" pitchFamily="34" charset="-128"/>
              </a:defRPr>
            </a:lvl2pPr>
            <a:lvl3pPr marL="1143000" indent="-228600">
              <a:defRPr>
                <a:solidFill>
                  <a:schemeClr val="tx1"/>
                </a:solidFill>
                <a:latin typeface="Times" panose="02020603050405020304" pitchFamily="18" charset="0"/>
                <a:ea typeface="ＭＳ Ｐゴシック" panose="020B0600070205080204" pitchFamily="34" charset="-128"/>
              </a:defRPr>
            </a:lvl3pPr>
            <a:lvl4pPr marL="1600200" indent="-228600">
              <a:defRPr>
                <a:solidFill>
                  <a:schemeClr val="tx1"/>
                </a:solidFill>
                <a:latin typeface="Times" panose="02020603050405020304" pitchFamily="18" charset="0"/>
                <a:ea typeface="ＭＳ Ｐゴシック" panose="020B0600070205080204" pitchFamily="34" charset="-128"/>
              </a:defRPr>
            </a:lvl4pPr>
            <a:lvl5pPr marL="2057400" indent="-228600">
              <a:defRPr>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6600"/>
                </a:solidFill>
                <a:effectLst/>
                <a:uLnTx/>
                <a:uFillTx/>
                <a:latin typeface="Arial" panose="020B0604020202020204" pitchFamily="34" charset="0"/>
                <a:ea typeface="ＭＳ Ｐゴシック" pitchFamily="34" charset="-128"/>
                <a:cs typeface="+mn-cs"/>
              </a:rPr>
              <a:t>Haplogroup H5a</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6600"/>
                </a:solidFill>
                <a:effectLst/>
                <a:uLnTx/>
                <a:uFillTx/>
                <a:latin typeface="Arial" panose="020B0604020202020204" pitchFamily="34" charset="0"/>
                <a:ea typeface="ＭＳ Ｐゴシック" pitchFamily="34" charset="-128"/>
                <a:cs typeface="+mn-cs"/>
              </a:rPr>
              <a:t>One event = ancient polymorphism</a:t>
            </a:r>
          </a:p>
        </p:txBody>
      </p:sp>
      <p:sp>
        <p:nvSpPr>
          <p:cNvPr id="118793" name="Text Box 8"/>
          <p:cNvSpPr txBox="1">
            <a:spLocks noChangeArrowheads="1"/>
          </p:cNvSpPr>
          <p:nvPr/>
        </p:nvSpPr>
        <p:spPr bwMode="auto">
          <a:xfrm>
            <a:off x="3478213" y="5270500"/>
            <a:ext cx="36433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50405020304" pitchFamily="18" charset="0"/>
                <a:ea typeface="ＭＳ Ｐゴシック" panose="020B0600070205080204" pitchFamily="34" charset="-128"/>
              </a:defRPr>
            </a:lvl1pPr>
            <a:lvl2pPr marL="742950" indent="-285750">
              <a:defRPr>
                <a:solidFill>
                  <a:schemeClr val="tx1"/>
                </a:solidFill>
                <a:latin typeface="Times" panose="02020603050405020304" pitchFamily="18" charset="0"/>
                <a:ea typeface="ＭＳ Ｐゴシック" panose="020B0600070205080204" pitchFamily="34" charset="-128"/>
              </a:defRPr>
            </a:lvl2pPr>
            <a:lvl3pPr marL="1143000" indent="-228600">
              <a:defRPr>
                <a:solidFill>
                  <a:schemeClr val="tx1"/>
                </a:solidFill>
                <a:latin typeface="Times" panose="02020603050405020304" pitchFamily="18" charset="0"/>
                <a:ea typeface="ＭＳ Ｐゴシック" panose="020B0600070205080204" pitchFamily="34" charset="-128"/>
              </a:defRPr>
            </a:lvl3pPr>
            <a:lvl4pPr marL="1600200" indent="-228600">
              <a:defRPr>
                <a:solidFill>
                  <a:schemeClr val="tx1"/>
                </a:solidFill>
                <a:latin typeface="Times" panose="02020603050405020304" pitchFamily="18" charset="0"/>
                <a:ea typeface="ＭＳ Ｐゴシック" panose="020B0600070205080204" pitchFamily="34" charset="-128"/>
              </a:defRPr>
            </a:lvl4pPr>
            <a:lvl5pPr marL="2057400" indent="-228600">
              <a:defRPr>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smtClean="0">
                <a:ln>
                  <a:noFill/>
                </a:ln>
                <a:solidFill>
                  <a:srgbClr val="FF0000"/>
                </a:solidFill>
                <a:effectLst/>
                <a:uLnTx/>
                <a:uFillTx/>
                <a:latin typeface="Arial" panose="020B0604020202020204" pitchFamily="34" charset="0"/>
                <a:ea typeface="ＭＳ Ｐゴシック" pitchFamily="34" charset="-128"/>
                <a:cs typeface="+mn-cs"/>
              </a:rPr>
              <a:t>AD + PD</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smtClean="0">
                <a:ln>
                  <a:noFill/>
                </a:ln>
                <a:solidFill>
                  <a:srgbClr val="FF0000"/>
                </a:solidFill>
                <a:effectLst/>
                <a:uLnTx/>
                <a:uFillTx/>
                <a:latin typeface="Arial" panose="020B0604020202020204" pitchFamily="34" charset="0"/>
                <a:ea typeface="ＭＳ Ｐゴシック" pitchFamily="34" charset="-128"/>
                <a:cs typeface="+mn-cs"/>
              </a:rPr>
              <a:t>ND1 A3397G  Met 31Val</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6600"/>
                </a:solidFill>
                <a:effectLst/>
                <a:uLnTx/>
                <a:uFillTx/>
                <a:latin typeface="Arial" panose="020B0604020202020204" pitchFamily="34" charset="0"/>
                <a:ea typeface="ＭＳ Ｐゴシック" pitchFamily="34" charset="-128"/>
                <a:cs typeface="+mn-cs"/>
              </a:rPr>
              <a:t>Two independent events = recent deleterious mutation</a:t>
            </a:r>
          </a:p>
        </p:txBody>
      </p:sp>
      <p:sp>
        <p:nvSpPr>
          <p:cNvPr id="2" name="Rectangle 2"/>
          <p:cNvSpPr>
            <a:spLocks noGrp="1" noChangeArrowheads="1"/>
          </p:cNvSpPr>
          <p:nvPr>
            <p:ph type="title"/>
          </p:nvPr>
        </p:nvSpPr>
        <p:spPr>
          <a:xfrm>
            <a:off x="4484688" y="0"/>
            <a:ext cx="5802312" cy="1143000"/>
          </a:xfrm>
        </p:spPr>
        <p:txBody>
          <a:bodyPr/>
          <a:lstStyle/>
          <a:p>
            <a:pPr>
              <a:defRPr/>
            </a:pPr>
            <a:r>
              <a:rPr lang="en-US" sz="2000" b="1" dirty="0" smtClean="0">
                <a:solidFill>
                  <a:srgbClr val="000099"/>
                </a:solidFill>
                <a:latin typeface="+mn-lt"/>
                <a:ea typeface="+mj-ea"/>
              </a:rPr>
              <a:t>EUROPEAN ASSOCIATION OF </a:t>
            </a:r>
            <a:r>
              <a:rPr lang="en-US" sz="2000" b="1" dirty="0" err="1" smtClean="0">
                <a:solidFill>
                  <a:srgbClr val="000099"/>
                </a:solidFill>
                <a:latin typeface="+mn-lt"/>
                <a:ea typeface="+mj-ea"/>
              </a:rPr>
              <a:t>tRNA</a:t>
            </a:r>
            <a:r>
              <a:rPr lang="en-US" sz="2000" b="1" baseline="30000" dirty="0" err="1" smtClean="0">
                <a:solidFill>
                  <a:srgbClr val="000099"/>
                </a:solidFill>
                <a:latin typeface="+mn-lt"/>
                <a:ea typeface="+mj-ea"/>
              </a:rPr>
              <a:t>Gln</a:t>
            </a:r>
            <a:r>
              <a:rPr lang="en-US" sz="2000" b="1" dirty="0" smtClean="0">
                <a:solidFill>
                  <a:srgbClr val="000099"/>
                </a:solidFill>
                <a:latin typeface="+mn-lt"/>
                <a:ea typeface="+mj-ea"/>
              </a:rPr>
              <a:t> A4336G &amp; </a:t>
            </a:r>
            <a:r>
              <a:rPr lang="en-US" sz="2000" b="1" i="1" dirty="0" smtClean="0">
                <a:solidFill>
                  <a:srgbClr val="000099"/>
                </a:solidFill>
                <a:latin typeface="+mn-lt"/>
                <a:ea typeface="+mj-ea"/>
              </a:rPr>
              <a:t>ND1</a:t>
            </a:r>
            <a:r>
              <a:rPr lang="en-US" sz="2000" b="1" dirty="0" smtClean="0">
                <a:solidFill>
                  <a:srgbClr val="000099"/>
                </a:solidFill>
                <a:latin typeface="+mn-lt"/>
                <a:ea typeface="+mj-ea"/>
              </a:rPr>
              <a:t> (M31V) WITH ALZHEIMER &amp; PARKINSON DISEASE</a:t>
            </a:r>
          </a:p>
        </p:txBody>
      </p:sp>
      <p:sp>
        <p:nvSpPr>
          <p:cNvPr id="118795" name="TextBox 11"/>
          <p:cNvSpPr txBox="1">
            <a:spLocks noChangeArrowheads="1"/>
          </p:cNvSpPr>
          <p:nvPr/>
        </p:nvSpPr>
        <p:spPr bwMode="auto">
          <a:xfrm>
            <a:off x="2647950" y="1039813"/>
            <a:ext cx="457200" cy="369887"/>
          </a:xfrm>
          <a:prstGeom prst="rect">
            <a:avLst/>
          </a:prstGeom>
          <a:noFill/>
          <a:ln w="57150">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panose="02020603050405020304" pitchFamily="18" charset="0"/>
                <a:ea typeface="ＭＳ Ｐゴシック" panose="020B0600070205080204" pitchFamily="34" charset="-128"/>
              </a:defRPr>
            </a:lvl1pPr>
            <a:lvl2pPr marL="742950" indent="-285750">
              <a:defRPr>
                <a:solidFill>
                  <a:schemeClr val="tx1"/>
                </a:solidFill>
                <a:latin typeface="Times" panose="02020603050405020304" pitchFamily="18" charset="0"/>
                <a:ea typeface="ＭＳ Ｐゴシック" panose="020B0600070205080204" pitchFamily="34" charset="-128"/>
              </a:defRPr>
            </a:lvl2pPr>
            <a:lvl3pPr marL="1143000" indent="-228600">
              <a:defRPr>
                <a:solidFill>
                  <a:schemeClr val="tx1"/>
                </a:solidFill>
                <a:latin typeface="Times" panose="02020603050405020304" pitchFamily="18" charset="0"/>
                <a:ea typeface="ＭＳ Ｐゴシック" panose="020B0600070205080204" pitchFamily="34" charset="-128"/>
              </a:defRPr>
            </a:lvl3pPr>
            <a:lvl4pPr marL="1600200" indent="-228600">
              <a:defRPr>
                <a:solidFill>
                  <a:schemeClr val="tx1"/>
                </a:solidFill>
                <a:latin typeface="Times" panose="02020603050405020304" pitchFamily="18" charset="0"/>
                <a:ea typeface="ＭＳ Ｐゴシック" panose="020B0600070205080204" pitchFamily="34" charset="-128"/>
              </a:defRPr>
            </a:lvl4pPr>
            <a:lvl5pPr marL="2057400" indent="-228600">
              <a:defRPr>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sp>
        <p:nvSpPr>
          <p:cNvPr id="118796" name="TextBox 12"/>
          <p:cNvSpPr txBox="1">
            <a:spLocks noChangeArrowheads="1"/>
          </p:cNvSpPr>
          <p:nvPr/>
        </p:nvSpPr>
        <p:spPr bwMode="auto">
          <a:xfrm>
            <a:off x="3794125" y="2570163"/>
            <a:ext cx="431800" cy="368300"/>
          </a:xfrm>
          <a:prstGeom prst="rect">
            <a:avLst/>
          </a:prstGeom>
          <a:noFill/>
          <a:ln w="57150">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panose="02020603050405020304" pitchFamily="18" charset="0"/>
                <a:ea typeface="ＭＳ Ｐゴシック" panose="020B0600070205080204" pitchFamily="34" charset="-128"/>
              </a:defRPr>
            </a:lvl1pPr>
            <a:lvl2pPr marL="742950" indent="-285750">
              <a:defRPr>
                <a:solidFill>
                  <a:schemeClr val="tx1"/>
                </a:solidFill>
                <a:latin typeface="Times" panose="02020603050405020304" pitchFamily="18" charset="0"/>
                <a:ea typeface="ＭＳ Ｐゴシック" panose="020B0600070205080204" pitchFamily="34" charset="-128"/>
              </a:defRPr>
            </a:lvl2pPr>
            <a:lvl3pPr marL="1143000" indent="-228600">
              <a:defRPr>
                <a:solidFill>
                  <a:schemeClr val="tx1"/>
                </a:solidFill>
                <a:latin typeface="Times" panose="02020603050405020304" pitchFamily="18" charset="0"/>
                <a:ea typeface="ＭＳ Ｐゴシック" panose="020B0600070205080204" pitchFamily="34" charset="-128"/>
              </a:defRPr>
            </a:lvl3pPr>
            <a:lvl4pPr marL="1600200" indent="-228600">
              <a:defRPr>
                <a:solidFill>
                  <a:schemeClr val="tx1"/>
                </a:solidFill>
                <a:latin typeface="Times" panose="02020603050405020304" pitchFamily="18" charset="0"/>
                <a:ea typeface="ＭＳ Ｐゴシック" panose="020B0600070205080204" pitchFamily="34" charset="-128"/>
              </a:defRPr>
            </a:lvl4pPr>
            <a:lvl5pPr marL="2057400" indent="-228600">
              <a:defRPr>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cxnSp>
        <p:nvCxnSpPr>
          <p:cNvPr id="118797" name="Straight Arrow Connector 13"/>
          <p:cNvCxnSpPr>
            <a:cxnSpLocks noChangeShapeType="1"/>
            <a:endCxn id="118796" idx="2"/>
          </p:cNvCxnSpPr>
          <p:nvPr/>
        </p:nvCxnSpPr>
        <p:spPr bwMode="auto">
          <a:xfrm flipH="1" flipV="1">
            <a:off x="4010025" y="2938463"/>
            <a:ext cx="971550" cy="232727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8798" name="Straight Arrow Connector 16"/>
          <p:cNvCxnSpPr>
            <a:cxnSpLocks noChangeShapeType="1"/>
          </p:cNvCxnSpPr>
          <p:nvPr/>
        </p:nvCxnSpPr>
        <p:spPr bwMode="auto">
          <a:xfrm flipH="1" flipV="1">
            <a:off x="3011488" y="1355725"/>
            <a:ext cx="1954212" cy="387826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18799" name="Right Brace 19"/>
          <p:cNvSpPr>
            <a:spLocks/>
          </p:cNvSpPr>
          <p:nvPr/>
        </p:nvSpPr>
        <p:spPr bwMode="auto">
          <a:xfrm>
            <a:off x="3862388" y="946150"/>
            <a:ext cx="220662" cy="898525"/>
          </a:xfrm>
          <a:prstGeom prst="rightBrace">
            <a:avLst>
              <a:gd name="adj1" fmla="val 833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panose="02020603050405020304" pitchFamily="18" charset="0"/>
                <a:ea typeface="ＭＳ Ｐゴシック" panose="020B0600070205080204" pitchFamily="34" charset="-128"/>
              </a:defRPr>
            </a:lvl1pPr>
            <a:lvl2pPr marL="742950" indent="-285750">
              <a:defRPr>
                <a:solidFill>
                  <a:schemeClr val="tx1"/>
                </a:solidFill>
                <a:latin typeface="Times" panose="02020603050405020304" pitchFamily="18" charset="0"/>
                <a:ea typeface="ＭＳ Ｐゴシック" panose="020B0600070205080204" pitchFamily="34" charset="-128"/>
              </a:defRPr>
            </a:lvl2pPr>
            <a:lvl3pPr marL="1143000" indent="-228600">
              <a:defRPr>
                <a:solidFill>
                  <a:schemeClr val="tx1"/>
                </a:solidFill>
                <a:latin typeface="Times" panose="02020603050405020304" pitchFamily="18" charset="0"/>
                <a:ea typeface="ＭＳ Ｐゴシック" panose="020B0600070205080204" pitchFamily="34" charset="-128"/>
              </a:defRPr>
            </a:lvl3pPr>
            <a:lvl4pPr marL="1600200" indent="-228600">
              <a:defRPr>
                <a:solidFill>
                  <a:schemeClr val="tx1"/>
                </a:solidFill>
                <a:latin typeface="Times" panose="02020603050405020304" pitchFamily="18" charset="0"/>
                <a:ea typeface="ＭＳ Ｐゴシック" panose="020B0600070205080204" pitchFamily="34" charset="-128"/>
              </a:defRPr>
            </a:lvl4pPr>
            <a:lvl5pPr marL="2057400" indent="-228600">
              <a:defRPr>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spTree>
    <p:custDataLst>
      <p:tags r:id="rId1"/>
    </p:custDataLst>
    <p:extLst>
      <p:ext uri="{BB962C8B-B14F-4D97-AF65-F5344CB8AC3E}">
        <p14:creationId xmlns:p14="http://schemas.microsoft.com/office/powerpoint/2010/main" val="24424755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rgbClr val="000099"/>
        </a:solidFill>
        <a:effectLst/>
      </p:bgPr>
    </p:bg>
    <p:spTree>
      <p:nvGrpSpPr>
        <p:cNvPr id="1" name=""/>
        <p:cNvGrpSpPr/>
        <p:nvPr/>
      </p:nvGrpSpPr>
      <p:grpSpPr>
        <a:xfrm>
          <a:off x="0" y="0"/>
          <a:ext cx="0" cy="0"/>
          <a:chOff x="0" y="0"/>
          <a:chExt cx="0" cy="0"/>
        </a:xfrm>
      </p:grpSpPr>
      <p:sp>
        <p:nvSpPr>
          <p:cNvPr id="2052" name="Text Box 2"/>
          <p:cNvSpPr txBox="1">
            <a:spLocks noChangeArrowheads="1"/>
          </p:cNvSpPr>
          <p:nvPr/>
        </p:nvSpPr>
        <p:spPr bwMode="auto">
          <a:xfrm>
            <a:off x="119063" y="1255713"/>
            <a:ext cx="23749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mtDNA control region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Regulatory elements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on HVR2</a:t>
            </a:r>
          </a:p>
        </p:txBody>
      </p:sp>
      <p:sp>
        <p:nvSpPr>
          <p:cNvPr id="2053" name="Text Box 3"/>
          <p:cNvSpPr txBox="1">
            <a:spLocks noChangeArrowheads="1"/>
          </p:cNvSpPr>
          <p:nvPr/>
        </p:nvSpPr>
        <p:spPr bwMode="auto">
          <a:xfrm>
            <a:off x="82550" y="2209800"/>
            <a:ext cx="20034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Regional distribution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Of mutation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accumulation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in AD and control</a:t>
            </a:r>
          </a:p>
        </p:txBody>
      </p:sp>
      <p:sp>
        <p:nvSpPr>
          <p:cNvPr id="2054" name="AutoShape 4"/>
          <p:cNvSpPr>
            <a:spLocks/>
          </p:cNvSpPr>
          <p:nvPr/>
        </p:nvSpPr>
        <p:spPr bwMode="auto">
          <a:xfrm flipH="1">
            <a:off x="2063750" y="1263650"/>
            <a:ext cx="152400" cy="914400"/>
          </a:xfrm>
          <a:prstGeom prst="leftBrace">
            <a:avLst>
              <a:gd name="adj1" fmla="val 50000"/>
              <a:gd name="adj2" fmla="val 50000"/>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panose="02020603060405020304" pitchFamily="18" charset="0"/>
              <a:ea typeface="+mn-ea"/>
              <a:cs typeface="+mn-cs"/>
            </a:endParaRPr>
          </a:p>
        </p:txBody>
      </p:sp>
      <p:sp>
        <p:nvSpPr>
          <p:cNvPr id="2055" name="AutoShape 5"/>
          <p:cNvSpPr>
            <a:spLocks/>
          </p:cNvSpPr>
          <p:nvPr/>
        </p:nvSpPr>
        <p:spPr bwMode="auto">
          <a:xfrm flipH="1">
            <a:off x="2020888" y="2287588"/>
            <a:ext cx="152400" cy="914400"/>
          </a:xfrm>
          <a:prstGeom prst="leftBrace">
            <a:avLst>
              <a:gd name="adj1" fmla="val 50000"/>
              <a:gd name="adj2" fmla="val 50000"/>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panose="02020603060405020304" pitchFamily="18" charset="0"/>
              <a:ea typeface="+mn-ea"/>
              <a:cs typeface="+mn-cs"/>
            </a:endParaRPr>
          </a:p>
        </p:txBody>
      </p:sp>
      <p:sp>
        <p:nvSpPr>
          <p:cNvPr id="2056" name="Text Box 6"/>
          <p:cNvSpPr txBox="1">
            <a:spLocks noChangeArrowheads="1"/>
          </p:cNvSpPr>
          <p:nvPr/>
        </p:nvSpPr>
        <p:spPr bwMode="auto">
          <a:xfrm>
            <a:off x="0" y="153988"/>
            <a:ext cx="1028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ACCUMULATION OF SOMATIC mtDNA MUTATIONS ARE ASSOCIATED WITH ALZHEIMER DISEASE (AD) &amp; DOWN SYNDROME-AND DEMENTIA (DS-AD)</a:t>
            </a:r>
          </a:p>
        </p:txBody>
      </p:sp>
      <p:graphicFrame>
        <p:nvGraphicFramePr>
          <p:cNvPr id="2050" name="Object 7"/>
          <p:cNvGraphicFramePr>
            <a:graphicFrameLocks noChangeAspect="1"/>
          </p:cNvGraphicFramePr>
          <p:nvPr/>
        </p:nvGraphicFramePr>
        <p:xfrm>
          <a:off x="2298700" y="1304925"/>
          <a:ext cx="7804150" cy="2047875"/>
        </p:xfrm>
        <a:graphic>
          <a:graphicData uri="http://schemas.openxmlformats.org/presentationml/2006/ole">
            <mc:AlternateContent xmlns:mc="http://schemas.openxmlformats.org/markup-compatibility/2006">
              <mc:Choice xmlns:v="urn:schemas-microsoft-com:vml" Requires="v">
                <p:oleObj spid="_x0000_s164878" name="Image" r:id="rId4" imgW="4319025" imgH="1133666" progId="Photoshop.Image.7">
                  <p:embed/>
                </p:oleObj>
              </mc:Choice>
              <mc:Fallback>
                <p:oleObj name="Image" r:id="rId4" imgW="4319025" imgH="1133666" progId="Photoshop.Image.7">
                  <p:embed/>
                  <p:pic>
                    <p:nvPicPr>
                      <p:cNvPr id="205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8700" y="1304925"/>
                        <a:ext cx="78041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7" name="Rectangle 8"/>
          <p:cNvSpPr>
            <a:spLocks noChangeArrowheads="1"/>
          </p:cNvSpPr>
          <p:nvPr/>
        </p:nvSpPr>
        <p:spPr bwMode="auto">
          <a:xfrm>
            <a:off x="3962400" y="3378200"/>
            <a:ext cx="5905500" cy="3505200"/>
          </a:xfrm>
          <a:prstGeom prst="rect">
            <a:avLst/>
          </a:prstGeom>
          <a:solidFill>
            <a:schemeClr val="bg1"/>
          </a:solidFill>
          <a:ln w="9525" algn="ctr">
            <a:solidFill>
              <a:schemeClr val="tx1"/>
            </a:solidFill>
            <a:miter lim="800000"/>
            <a:headEnd/>
            <a:tailEnd/>
          </a:ln>
        </p:spPr>
        <p:txBody>
          <a:bodyPr wrap="none" anchor="ct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Times" panose="02020603060405020304" pitchFamily="18" charset="0"/>
              <a:ea typeface="+mn-ea"/>
              <a:cs typeface="+mn-cs"/>
            </a:endParaRPr>
          </a:p>
        </p:txBody>
      </p:sp>
      <p:sp>
        <p:nvSpPr>
          <p:cNvPr id="2058" name="Text Box 9"/>
          <p:cNvSpPr txBox="1">
            <a:spLocks noChangeArrowheads="1"/>
          </p:cNvSpPr>
          <p:nvPr/>
        </p:nvSpPr>
        <p:spPr bwMode="auto">
          <a:xfrm>
            <a:off x="2867025" y="4745038"/>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0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059" name="Text Box 10"/>
          <p:cNvSpPr txBox="1">
            <a:spLocks noChangeArrowheads="1"/>
          </p:cNvSpPr>
          <p:nvPr/>
        </p:nvSpPr>
        <p:spPr bwMode="auto">
          <a:xfrm>
            <a:off x="0" y="3378200"/>
            <a:ext cx="38481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Frequency of T414G Positive Brains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AD Brains		65%</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DS+AD Brains	57%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CNTR Brains	  0%</a:t>
            </a:r>
          </a:p>
        </p:txBody>
      </p:sp>
      <p:sp>
        <p:nvSpPr>
          <p:cNvPr id="2060" name="Text Box 11"/>
          <p:cNvSpPr txBox="1">
            <a:spLocks noChangeArrowheads="1"/>
          </p:cNvSpPr>
          <p:nvPr/>
        </p:nvSpPr>
        <p:spPr bwMode="auto">
          <a:xfrm>
            <a:off x="0" y="6016625"/>
            <a:ext cx="3435350"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CC3300"/>
                </a:solidFill>
                <a:effectLst/>
                <a:uLnTx/>
                <a:uFillTx/>
                <a:latin typeface="Arial" panose="020B0604020202020204" pitchFamily="34" charset="0"/>
                <a:ea typeface="+mn-ea"/>
                <a:cs typeface="+mn-cs"/>
              </a:rPr>
              <a:t>Michikawa et al. (1999) </a:t>
            </a:r>
            <a:r>
              <a:rPr kumimoji="0" lang="en-US" altLang="en-US" sz="1600" b="1" i="1" u="none" strike="noStrike" kern="1200" cap="none" spc="0" normalizeH="0" baseline="0" noProof="0" smtClean="0">
                <a:ln>
                  <a:noFill/>
                </a:ln>
                <a:solidFill>
                  <a:srgbClr val="CC3300"/>
                </a:solidFill>
                <a:effectLst/>
                <a:uLnTx/>
                <a:uFillTx/>
                <a:latin typeface="Arial" panose="020B0604020202020204" pitchFamily="34" charset="0"/>
                <a:ea typeface="+mn-ea"/>
                <a:cs typeface="+mn-cs"/>
              </a:rPr>
              <a:t>Science </a:t>
            </a:r>
            <a:r>
              <a:rPr kumimoji="0" lang="en-US" altLang="en-US" sz="1600" b="1" i="0" u="none" strike="noStrike" kern="1200" cap="none" spc="0" normalizeH="0" baseline="0" noProof="0" smtClean="0">
                <a:ln>
                  <a:noFill/>
                </a:ln>
                <a:solidFill>
                  <a:srgbClr val="CC3300"/>
                </a:solidFill>
                <a:effectLst/>
                <a:uLnTx/>
                <a:uFillTx/>
                <a:latin typeface="Arial" panose="020B0604020202020204" pitchFamily="34" charset="0"/>
                <a:ea typeface="+mn-ea"/>
                <a:cs typeface="+mn-cs"/>
              </a:rPr>
              <a:t>286:774-779, Murdock et al. (2000) </a:t>
            </a:r>
            <a:r>
              <a:rPr kumimoji="0" lang="en-US" altLang="en-US" sz="1600" b="1" i="1" u="none" strike="noStrike" kern="1200" cap="none" spc="0" normalizeH="0" baseline="0" noProof="0" smtClean="0">
                <a:ln>
                  <a:noFill/>
                </a:ln>
                <a:solidFill>
                  <a:srgbClr val="CC3300"/>
                </a:solidFill>
                <a:effectLst/>
                <a:uLnTx/>
                <a:uFillTx/>
                <a:latin typeface="Arial" panose="020B0604020202020204" pitchFamily="34" charset="0"/>
                <a:ea typeface="+mn-ea"/>
                <a:cs typeface="+mn-cs"/>
              </a:rPr>
              <a:t>NAR </a:t>
            </a:r>
            <a:r>
              <a:rPr kumimoji="0" lang="en-US" altLang="en-US" sz="1600" b="1" i="0" u="none" strike="noStrike" kern="1200" cap="none" spc="0" normalizeH="0" baseline="0" noProof="0" smtClean="0">
                <a:ln>
                  <a:noFill/>
                </a:ln>
                <a:solidFill>
                  <a:srgbClr val="CC3300"/>
                </a:solidFill>
                <a:effectLst/>
                <a:uLnTx/>
                <a:uFillTx/>
                <a:latin typeface="Arial" panose="020B0604020202020204" pitchFamily="34" charset="0"/>
                <a:ea typeface="+mn-ea"/>
                <a:cs typeface="+mn-cs"/>
              </a:rPr>
              <a:t>28:4350-4355,</a:t>
            </a:r>
            <a:r>
              <a:rPr kumimoji="0" lang="en-US" altLang="en-US" sz="1800" b="1" i="0" u="none" strike="noStrike" kern="1200" cap="none" spc="0" normalizeH="0" baseline="0" noProof="0" smtClean="0">
                <a:ln>
                  <a:noFill/>
                </a:ln>
                <a:solidFill>
                  <a:srgbClr val="CC33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1" i="0" u="none" strike="noStrike" kern="1200" cap="none" spc="0" normalizeH="0" baseline="0" noProof="0" smtClean="0">
              <a:ln>
                <a:noFill/>
              </a:ln>
              <a:solidFill>
                <a:srgbClr val="CC33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aphicFrame>
        <p:nvGraphicFramePr>
          <p:cNvPr id="921612" name="Group 12"/>
          <p:cNvGraphicFramePr>
            <a:graphicFrameLocks noGrp="1"/>
          </p:cNvGraphicFramePr>
          <p:nvPr/>
        </p:nvGraphicFramePr>
        <p:xfrm>
          <a:off x="3941763" y="3354388"/>
          <a:ext cx="5949950" cy="3500439"/>
        </p:xfrm>
        <a:graphic>
          <a:graphicData uri="http://schemas.openxmlformats.org/drawingml/2006/table">
            <a:tbl>
              <a:tblPr/>
              <a:tblGrid>
                <a:gridCol w="1495425">
                  <a:extLst>
                    <a:ext uri="{9D8B030D-6E8A-4147-A177-3AD203B41FA5}">
                      <a16:colId xmlns:a16="http://schemas.microsoft.com/office/drawing/2014/main" val="20000"/>
                    </a:ext>
                  </a:extLst>
                </a:gridCol>
                <a:gridCol w="1171575">
                  <a:extLst>
                    <a:ext uri="{9D8B030D-6E8A-4147-A177-3AD203B41FA5}">
                      <a16:colId xmlns:a16="http://schemas.microsoft.com/office/drawing/2014/main" val="20001"/>
                    </a:ext>
                  </a:extLst>
                </a:gridCol>
                <a:gridCol w="752475">
                  <a:extLst>
                    <a:ext uri="{9D8B030D-6E8A-4147-A177-3AD203B41FA5}">
                      <a16:colId xmlns:a16="http://schemas.microsoft.com/office/drawing/2014/main" val="20002"/>
                    </a:ext>
                  </a:extLst>
                </a:gridCol>
                <a:gridCol w="844550">
                  <a:extLst>
                    <a:ext uri="{9D8B030D-6E8A-4147-A177-3AD203B41FA5}">
                      <a16:colId xmlns:a16="http://schemas.microsoft.com/office/drawing/2014/main" val="20003"/>
                    </a:ext>
                  </a:extLst>
                </a:gridCol>
                <a:gridCol w="963612">
                  <a:extLst>
                    <a:ext uri="{9D8B030D-6E8A-4147-A177-3AD203B41FA5}">
                      <a16:colId xmlns:a16="http://schemas.microsoft.com/office/drawing/2014/main" val="20004"/>
                    </a:ext>
                  </a:extLst>
                </a:gridCol>
                <a:gridCol w="722313">
                  <a:extLst>
                    <a:ext uri="{9D8B030D-6E8A-4147-A177-3AD203B41FA5}">
                      <a16:colId xmlns:a16="http://schemas.microsoft.com/office/drawing/2014/main" val="20005"/>
                    </a:ext>
                  </a:extLst>
                </a:gridCol>
              </a:tblGrid>
              <a:tr h="5572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Regulatory elements</a:t>
                      </a:r>
                      <a:endParaRPr kumimoji="0" lang="en-US" sz="1400" b="1" i="0" u="none" strike="noStrike" cap="none" normalizeH="0" baseline="0" smtClean="0">
                        <a:ln>
                          <a:noFill/>
                        </a:ln>
                        <a:solidFill>
                          <a:schemeClr val="tx2"/>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Map position</a:t>
                      </a:r>
                      <a:endParaRPr kumimoji="0" lang="en-US" sz="1400" b="1" i="0" u="none" strike="noStrike" cap="none" normalizeH="0" baseline="0" smtClean="0">
                        <a:ln>
                          <a:noFill/>
                        </a:ln>
                        <a:solidFill>
                          <a:schemeClr val="tx2"/>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Ctr</a:t>
                      </a:r>
                      <a:endParaRPr kumimoji="0" lang="en-US" sz="1400" b="1" i="0" u="none" strike="noStrike" cap="none" normalizeH="0" baseline="0" smtClean="0">
                        <a:ln>
                          <a:noFill/>
                        </a:ln>
                        <a:solidFill>
                          <a:schemeClr val="tx2"/>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DS</a:t>
                      </a:r>
                      <a:endParaRPr kumimoji="0" lang="en-US" sz="1400" b="1" i="0" u="none" strike="noStrike" cap="none" normalizeH="0" baseline="0" smtClean="0">
                        <a:ln>
                          <a:noFill/>
                        </a:ln>
                        <a:solidFill>
                          <a:schemeClr val="tx2"/>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DSAD</a:t>
                      </a:r>
                      <a:endParaRPr kumimoji="0" lang="en-US" sz="1400" b="1" i="0" u="none" strike="noStrike" cap="none" normalizeH="0" baseline="0" smtClean="0">
                        <a:ln>
                          <a:noFill/>
                        </a:ln>
                        <a:solidFill>
                          <a:schemeClr val="tx2"/>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AD</a:t>
                      </a:r>
                      <a:endParaRPr kumimoji="0" lang="en-US" sz="1400" b="1" i="0" u="none" strike="noStrike" cap="none" normalizeH="0" baseline="0" smtClean="0">
                        <a:ln>
                          <a:noFill/>
                        </a:ln>
                        <a:solidFill>
                          <a:schemeClr val="tx2"/>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27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CSB I</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213-235</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0</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0</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2</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1</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327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mtTFA</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233-260</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0</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0</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1</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1</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3286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CSB II</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299-315</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3</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5</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8</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9</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3460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CSB3</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346-363</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0</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1</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0</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1</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327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mt4H</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371-379</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0</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0</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1</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2</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PL</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392-445</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2</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1</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1</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3</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r h="3286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mtTFA</a:t>
                      </a:r>
                      <a:r>
                        <a:rPr kumimoji="0" lang="en-US" sz="1400" b="0" i="0" u="none" strike="noStrike" cap="none" normalizeH="0" baseline="-25000" smtClean="0">
                          <a:ln>
                            <a:noFill/>
                          </a:ln>
                          <a:solidFill>
                            <a:schemeClr val="tx2"/>
                          </a:solidFill>
                          <a:effectLst/>
                          <a:latin typeface="Arial" pitchFamily="34" charset="0"/>
                        </a:rPr>
                        <a:t>L</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418-445</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0</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0</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1</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2</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7"/>
                  </a:ext>
                </a:extLst>
              </a:tr>
              <a:tr h="327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mtTFA</a:t>
                      </a:r>
                      <a:r>
                        <a:rPr kumimoji="0" lang="en-US" sz="1400" b="0" i="0" u="none" strike="noStrike" cap="none" normalizeH="0" baseline="-25000" smtClean="0">
                          <a:ln>
                            <a:noFill/>
                          </a:ln>
                          <a:solidFill>
                            <a:schemeClr val="tx2"/>
                          </a:solidFill>
                          <a:effectLst/>
                          <a:latin typeface="Arial" pitchFamily="34" charset="0"/>
                        </a:rPr>
                        <a:t>H</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523-550</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0</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3</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2</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3</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8"/>
                  </a:ext>
                </a:extLst>
              </a:tr>
              <a:tr h="327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PH</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545-567</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1</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0</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0</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rPr>
                        <a:t>1</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31975856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21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31746" name="Picture 1" descr="JAD10-0351R_Coskun-Fig 4.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98600"/>
            <a:ext cx="10287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p:cNvSpPr txBox="1">
            <a:spLocks noChangeArrowheads="1"/>
          </p:cNvSpPr>
          <p:nvPr/>
        </p:nvSpPr>
        <p:spPr bwMode="auto">
          <a:xfrm>
            <a:off x="0" y="0"/>
            <a:ext cx="1028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INCREASED mtDNA MUTATIONS IN AD &amp; DSAD ARE SYSTEMIC</a:t>
            </a:r>
          </a:p>
        </p:txBody>
      </p:sp>
      <p:sp>
        <p:nvSpPr>
          <p:cNvPr id="31748" name="Text Box 4"/>
          <p:cNvSpPr txBox="1">
            <a:spLocks noChangeArrowheads="1"/>
          </p:cNvSpPr>
          <p:nvPr/>
        </p:nvSpPr>
        <p:spPr bwMode="auto">
          <a:xfrm>
            <a:off x="0" y="419100"/>
            <a:ext cx="4948238"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FFCC00"/>
                </a:solidFill>
                <a:effectLst/>
                <a:uLnTx/>
                <a:uFillTx/>
                <a:latin typeface="Arial" panose="020B0604020202020204" pitchFamily="34" charset="0"/>
                <a:ea typeface="+mn-ea"/>
                <a:cs typeface="+mn-cs"/>
              </a:rPr>
              <a:t>AD Somatic mtDNA Mutations are Systemic</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Somatic mtDNA mutations are elevated in brain and blood DNAs of same AD patients.</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1749" name="Text Box 5"/>
          <p:cNvSpPr txBox="1">
            <a:spLocks noChangeArrowheads="1"/>
          </p:cNvSpPr>
          <p:nvPr/>
        </p:nvSpPr>
        <p:spPr bwMode="auto">
          <a:xfrm>
            <a:off x="5010150" y="487363"/>
            <a:ext cx="52768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FFCC00"/>
                </a:solidFill>
                <a:effectLst/>
                <a:uLnTx/>
                <a:uFillTx/>
                <a:latin typeface="Arial" panose="020B0604020202020204" pitchFamily="34" charset="0"/>
                <a:ea typeface="+mn-ea"/>
                <a:cs typeface="+mn-cs"/>
              </a:rPr>
              <a:t>AD &amp; DSAD have Elevated Mutation Rates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Somatic mtDNA mutations are elevated in AD &amp; DSAD lymphoblastoid cell lines.</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1750" name="Rectangle 6"/>
          <p:cNvSpPr>
            <a:spLocks noChangeArrowheads="1"/>
          </p:cNvSpPr>
          <p:nvPr/>
        </p:nvSpPr>
        <p:spPr bwMode="auto">
          <a:xfrm>
            <a:off x="784225" y="5726113"/>
            <a:ext cx="10287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342900" marR="0" lvl="0" indent="-342900" algn="l" defTabSz="914400" rtl="0" eaLnBrk="0" fontAlgn="base" latinLnBrk="0" hangingPunct="0">
              <a:lnSpc>
                <a:spcPct val="40000"/>
              </a:lnSpc>
              <a:spcBef>
                <a:spcPct val="20000"/>
              </a:spcBef>
              <a:spcAft>
                <a:spcPct val="0"/>
              </a:spcAft>
              <a:buClrTx/>
              <a:buSzTx/>
              <a:buFontTx/>
              <a:buNone/>
              <a:tabLst/>
              <a:defRPr/>
            </a:pPr>
            <a:r>
              <a:rPr kumimoji="0" lang="en-US" altLang="en-US" sz="1400" b="1" i="0" u="none" strike="noStrike" kern="1200" cap="none" spc="0" normalizeH="0" baseline="0" noProof="0" smtClean="0">
                <a:ln>
                  <a:noFill/>
                </a:ln>
                <a:solidFill>
                  <a:srgbClr val="00FFCC"/>
                </a:solidFill>
                <a:effectLst/>
                <a:uLnTx/>
                <a:uFillTx/>
                <a:latin typeface="Arial" panose="020B0604020202020204" pitchFamily="34" charset="0"/>
                <a:ea typeface="+mn-ea"/>
                <a:cs typeface="+mn-cs"/>
              </a:rPr>
              <a:t>Case	mtDNA Mutation	Blood 		Brain		Origin</a:t>
            </a:r>
          </a:p>
          <a:p>
            <a:pPr marL="342900" marR="0" lvl="0" indent="-342900" algn="l" defTabSz="914400" rtl="0" eaLnBrk="0" fontAlgn="base" latinLnBrk="0" hangingPunct="0">
              <a:lnSpc>
                <a:spcPct val="40000"/>
              </a:lnSpc>
              <a:spcBef>
                <a:spcPct val="20000"/>
              </a:spcBef>
              <a:spcAft>
                <a:spcPct val="0"/>
              </a:spcAft>
              <a:buClrTx/>
              <a:buSzTx/>
              <a:buFontTx/>
              <a:buNone/>
              <a:tabLst/>
              <a:defRPr/>
            </a:pPr>
            <a:r>
              <a:rPr kumimoji="0" lang="en-US" altLang="en-US" sz="1400" b="1" i="0" u="none" strike="noStrike" kern="1200" cap="none" spc="0" normalizeH="0" baseline="0" noProof="0" smtClean="0">
                <a:ln>
                  <a:noFill/>
                </a:ln>
                <a:solidFill>
                  <a:srgbClr val="00FFCC"/>
                </a:solidFill>
                <a:effectLst/>
                <a:uLnTx/>
                <a:uFillTx/>
                <a:latin typeface="Arial" panose="020B0604020202020204" pitchFamily="34" charset="0"/>
                <a:ea typeface="+mn-ea"/>
                <a:cs typeface="+mn-cs"/>
              </a:rPr>
              <a:t>  </a:t>
            </a:r>
          </a:p>
          <a:p>
            <a:pPr marL="342900" marR="0" lvl="0" indent="-342900" algn="l" defTabSz="914400" rtl="0" eaLnBrk="0" fontAlgn="base" latinLnBrk="0" hangingPunct="0">
              <a:lnSpc>
                <a:spcPct val="40000"/>
              </a:lnSpc>
              <a:spcBef>
                <a:spcPct val="20000"/>
              </a:spcBef>
              <a:spcAft>
                <a:spcPct val="0"/>
              </a:spcAft>
              <a:buClrTx/>
              <a:buSzTx/>
              <a:buFontTx/>
              <a:buNone/>
              <a:tabLst/>
              <a:defRPr/>
            </a:pPr>
            <a:r>
              <a:rPr kumimoji="0" lang="en-US" altLang="en-US" sz="1400" b="1" i="0" u="none" strike="noStrike" kern="1200" cap="none" spc="0" normalizeH="0" baseline="0" noProof="0" smtClean="0">
                <a:ln>
                  <a:noFill/>
                </a:ln>
                <a:solidFill>
                  <a:srgbClr val="FFFF99"/>
                </a:solidFill>
                <a:effectLst/>
                <a:uLnTx/>
                <a:uFillTx/>
                <a:latin typeface="Arial" panose="020B0604020202020204" pitchFamily="34" charset="0"/>
                <a:ea typeface="+mn-ea"/>
                <a:cs typeface="Arial" panose="020B0604020202020204" pitchFamily="34" charset="0"/>
              </a:rPr>
              <a:t>   1	              G185A		  91%		100%	  G185A not in U5a1 of patient</a:t>
            </a:r>
          </a:p>
          <a:p>
            <a:pPr marL="342900" marR="0" lvl="0" indent="-342900" algn="l" defTabSz="914400" rtl="0" eaLnBrk="0" fontAlgn="base" latinLnBrk="0" hangingPunct="0">
              <a:lnSpc>
                <a:spcPct val="40000"/>
              </a:lnSpc>
              <a:spcBef>
                <a:spcPct val="20000"/>
              </a:spcBef>
              <a:spcAft>
                <a:spcPct val="0"/>
              </a:spcAft>
              <a:buClrTx/>
              <a:buSzTx/>
              <a:buFontTx/>
              <a:buNone/>
              <a:tabLst/>
              <a:defRPr/>
            </a:pPr>
            <a:endParaRPr kumimoji="0" lang="en-US" altLang="en-US" sz="1400" b="1" i="0" u="none" strike="noStrike" kern="1200" cap="none" spc="0" normalizeH="0" baseline="0" noProof="0" smtClean="0">
              <a:ln>
                <a:noFill/>
              </a:ln>
              <a:solidFill>
                <a:srgbClr val="FFFF99"/>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40000"/>
              </a:lnSpc>
              <a:spcBef>
                <a:spcPct val="20000"/>
              </a:spcBef>
              <a:spcAft>
                <a:spcPct val="0"/>
              </a:spcAft>
              <a:buClrTx/>
              <a:buSzTx/>
              <a:buFontTx/>
              <a:buNone/>
              <a:tabLst/>
              <a:defRPr/>
            </a:pPr>
            <a:r>
              <a:rPr kumimoji="0" lang="en-US" altLang="en-US" sz="1400" b="1" i="0" u="none" strike="noStrike" kern="1200" cap="none" spc="0" normalizeH="0" baseline="0" noProof="0" smtClean="0">
                <a:ln>
                  <a:noFill/>
                </a:ln>
                <a:solidFill>
                  <a:srgbClr val="FFFF99"/>
                </a:solidFill>
                <a:effectLst/>
                <a:uLnTx/>
                <a:uFillTx/>
                <a:latin typeface="Arial" panose="020B0604020202020204" pitchFamily="34" charset="0"/>
                <a:ea typeface="+mn-ea"/>
                <a:cs typeface="Arial" panose="020B0604020202020204" pitchFamily="34" charset="0"/>
              </a:rPr>
              <a:t>    2	              G207A		  94%		 75%</a:t>
            </a:r>
          </a:p>
          <a:p>
            <a:pPr marL="342900" marR="0" lvl="0" indent="-342900" algn="l" defTabSz="914400" rtl="0" eaLnBrk="0" fontAlgn="base" latinLnBrk="0" hangingPunct="0">
              <a:lnSpc>
                <a:spcPct val="40000"/>
              </a:lnSpc>
              <a:spcBef>
                <a:spcPct val="20000"/>
              </a:spcBef>
              <a:spcAft>
                <a:spcPct val="0"/>
              </a:spcAft>
              <a:buClrTx/>
              <a:buSzTx/>
              <a:buFontTx/>
              <a:buNone/>
              <a:tabLst/>
              <a:defRPr/>
            </a:pPr>
            <a:endParaRPr kumimoji="0" lang="en-US" altLang="en-US" sz="1400" b="1" i="0" u="none" strike="noStrike" kern="1200" cap="none" spc="0" normalizeH="0" baseline="0" noProof="0" smtClean="0">
              <a:ln>
                <a:noFill/>
              </a:ln>
              <a:solidFill>
                <a:srgbClr val="FFFF99"/>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40000"/>
              </a:lnSpc>
              <a:spcBef>
                <a:spcPct val="20000"/>
              </a:spcBef>
              <a:spcAft>
                <a:spcPct val="0"/>
              </a:spcAft>
              <a:buClrTx/>
              <a:buSzTx/>
              <a:buFontTx/>
              <a:buNone/>
              <a:tabLst/>
              <a:defRPr/>
            </a:pPr>
            <a:r>
              <a:rPr kumimoji="0" lang="en-US" altLang="en-US" sz="14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                         G207A also found in 88% of case 1 brain mtDNAs.  </a:t>
            </a:r>
            <a:r>
              <a:rPr kumimoji="0" lang="en-US" altLang="en-US"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Suggests mutation arose early in developmental</a:t>
            </a: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0" lang="en-US" altLang="en-US"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0" lang="en-US" altLang="en-US"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l-GR" altLang="en-US"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03122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2"/>
          <p:cNvSpPr txBox="1">
            <a:spLocks noChangeArrowheads="1"/>
          </p:cNvSpPr>
          <p:nvPr/>
        </p:nvSpPr>
        <p:spPr bwMode="auto">
          <a:xfrm>
            <a:off x="0" y="220663"/>
            <a:ext cx="10287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CC3300"/>
                </a:solidFill>
                <a:effectLst/>
                <a:uLnTx/>
                <a:uFillTx/>
                <a:latin typeface="Arial" panose="020B0604020202020204" pitchFamily="34" charset="0"/>
                <a:ea typeface="ＭＳ Ｐゴシック" panose="020B0600070205080204" pitchFamily="34" charset="-128"/>
                <a:cs typeface="+mn-cs"/>
              </a:rPr>
              <a:t>DS, DSAD, &amp; AD BRAINS SHOW ALTERED mtDNA COPY TRANSCRIPTS LEVELS &amp; NUMBER</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6713" y="2624138"/>
            <a:ext cx="4840287"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22525"/>
            <a:ext cx="53530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6443663" y="1366838"/>
            <a:ext cx="25241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Reduced mtDNA Copy Number:</a:t>
            </a: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mtDNA/nDNA</a:t>
            </a:r>
          </a:p>
        </p:txBody>
      </p:sp>
      <p:sp>
        <p:nvSpPr>
          <p:cNvPr id="32774" name="Text Box 6"/>
          <p:cNvSpPr txBox="1">
            <a:spLocks noChangeArrowheads="1"/>
          </p:cNvSpPr>
          <p:nvPr/>
        </p:nvSpPr>
        <p:spPr bwMode="auto">
          <a:xfrm>
            <a:off x="1647825" y="1131888"/>
            <a:ext cx="2524125"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endPar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Reduced mtDNA </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ND6 mRNA:</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L-strand/H-strand </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Transcripts</a:t>
            </a:r>
          </a:p>
        </p:txBody>
      </p:sp>
      <p:sp>
        <p:nvSpPr>
          <p:cNvPr id="32775" name="Text Box 7"/>
          <p:cNvSpPr txBox="1">
            <a:spLocks noChangeArrowheads="1"/>
          </p:cNvSpPr>
          <p:nvPr/>
        </p:nvSpPr>
        <p:spPr bwMode="auto">
          <a:xfrm>
            <a:off x="2759075" y="3544888"/>
            <a:ext cx="581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Ctr</a:t>
            </a:r>
          </a:p>
        </p:txBody>
      </p:sp>
      <p:sp>
        <p:nvSpPr>
          <p:cNvPr id="32776" name="Text Box 8"/>
          <p:cNvSpPr txBox="1">
            <a:spLocks noChangeArrowheads="1"/>
          </p:cNvSpPr>
          <p:nvPr/>
        </p:nvSpPr>
        <p:spPr bwMode="auto">
          <a:xfrm>
            <a:off x="4332288" y="4735513"/>
            <a:ext cx="581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AD</a:t>
            </a:r>
          </a:p>
        </p:txBody>
      </p:sp>
      <p:sp>
        <p:nvSpPr>
          <p:cNvPr id="32777" name="Text Box 9"/>
          <p:cNvSpPr txBox="1">
            <a:spLocks noChangeArrowheads="1"/>
          </p:cNvSpPr>
          <p:nvPr/>
        </p:nvSpPr>
        <p:spPr bwMode="auto">
          <a:xfrm>
            <a:off x="6748463" y="3497263"/>
            <a:ext cx="581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DS</a:t>
            </a:r>
          </a:p>
        </p:txBody>
      </p:sp>
      <p:sp>
        <p:nvSpPr>
          <p:cNvPr id="32778" name="Text Box 10"/>
          <p:cNvSpPr txBox="1">
            <a:spLocks noChangeArrowheads="1"/>
          </p:cNvSpPr>
          <p:nvPr/>
        </p:nvSpPr>
        <p:spPr bwMode="auto">
          <a:xfrm>
            <a:off x="2255838" y="4724400"/>
            <a:ext cx="8715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DSAD</a:t>
            </a:r>
          </a:p>
        </p:txBody>
      </p:sp>
      <p:sp>
        <p:nvSpPr>
          <p:cNvPr id="32779" name="Text Box 11"/>
          <p:cNvSpPr txBox="1">
            <a:spLocks noChangeArrowheads="1"/>
          </p:cNvSpPr>
          <p:nvPr/>
        </p:nvSpPr>
        <p:spPr bwMode="auto">
          <a:xfrm>
            <a:off x="8948738" y="4160838"/>
            <a:ext cx="581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Ctr</a:t>
            </a:r>
          </a:p>
        </p:txBody>
      </p:sp>
      <p:sp>
        <p:nvSpPr>
          <p:cNvPr id="32780" name="Text Box 12"/>
          <p:cNvSpPr txBox="1">
            <a:spLocks noChangeArrowheads="1"/>
          </p:cNvSpPr>
          <p:nvPr/>
        </p:nvSpPr>
        <p:spPr bwMode="auto">
          <a:xfrm>
            <a:off x="758825" y="4478338"/>
            <a:ext cx="581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DS</a:t>
            </a:r>
          </a:p>
        </p:txBody>
      </p:sp>
      <p:sp>
        <p:nvSpPr>
          <p:cNvPr id="32781" name="Text Box 13"/>
          <p:cNvSpPr txBox="1">
            <a:spLocks noChangeArrowheads="1"/>
          </p:cNvSpPr>
          <p:nvPr/>
        </p:nvSpPr>
        <p:spPr bwMode="auto">
          <a:xfrm>
            <a:off x="6748463" y="4398963"/>
            <a:ext cx="8715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DSAD</a:t>
            </a:r>
          </a:p>
        </p:txBody>
      </p:sp>
      <p:sp>
        <p:nvSpPr>
          <p:cNvPr id="32782" name="Text Box 14"/>
          <p:cNvSpPr txBox="1">
            <a:spLocks noChangeArrowheads="1"/>
          </p:cNvSpPr>
          <p:nvPr/>
        </p:nvSpPr>
        <p:spPr bwMode="auto">
          <a:xfrm>
            <a:off x="8607425" y="4959350"/>
            <a:ext cx="581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AD</a:t>
            </a:r>
          </a:p>
        </p:txBody>
      </p:sp>
    </p:spTree>
    <p:extLst>
      <p:ext uri="{BB962C8B-B14F-4D97-AF65-F5344CB8AC3E}">
        <p14:creationId xmlns:p14="http://schemas.microsoft.com/office/powerpoint/2010/main" val="21099115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28575"/>
            <a:ext cx="10287000" cy="1143000"/>
          </a:xfrm>
        </p:spPr>
        <p:txBody>
          <a:bodyPr/>
          <a:lstStyle/>
          <a:p>
            <a:r>
              <a:rPr lang="en-US" altLang="zh-CN" sz="2400" b="1" smtClean="0">
                <a:solidFill>
                  <a:srgbClr val="CC0000"/>
                </a:solidFill>
                <a:ea typeface="宋体" panose="02010600030101010101" pitchFamily="2" charset="-122"/>
              </a:rPr>
              <a:t>REDUCING MITOCHONDRIAL ROS PROTECTS mtDNA AND EXTENDS LIFESPAN:</a:t>
            </a:r>
            <a:r>
              <a:rPr lang="en-US" altLang="zh-CN" sz="2800" b="1" smtClean="0">
                <a:solidFill>
                  <a:srgbClr val="CC0000"/>
                </a:solidFill>
                <a:ea typeface="宋体" panose="02010600030101010101" pitchFamily="2" charset="-122"/>
              </a:rPr>
              <a:t/>
            </a:r>
            <a:br>
              <a:rPr lang="en-US" altLang="zh-CN" sz="2800" b="1" smtClean="0">
                <a:solidFill>
                  <a:srgbClr val="CC0000"/>
                </a:solidFill>
                <a:ea typeface="宋体" panose="02010600030101010101" pitchFamily="2" charset="-122"/>
              </a:rPr>
            </a:br>
            <a:r>
              <a:rPr lang="en-US" altLang="zh-CN" sz="2000" b="1" smtClean="0">
                <a:solidFill>
                  <a:srgbClr val="CC0000"/>
                </a:solidFill>
                <a:ea typeface="宋体" panose="02010600030101010101" pitchFamily="2" charset="-122"/>
              </a:rPr>
              <a:t>Studies using a Mitochondrial Catalase (</a:t>
            </a:r>
            <a:r>
              <a:rPr lang="en-US" altLang="zh-CN" sz="2000" b="1" smtClean="0">
                <a:solidFill>
                  <a:schemeClr val="accent2"/>
                </a:solidFill>
                <a:ea typeface="宋体" panose="02010600030101010101" pitchFamily="2" charset="-122"/>
              </a:rPr>
              <a:t>mCAT)</a:t>
            </a:r>
            <a:r>
              <a:rPr lang="en-US" altLang="zh-CN" sz="2000" b="1" smtClean="0">
                <a:solidFill>
                  <a:srgbClr val="CC0000"/>
                </a:solidFill>
                <a:ea typeface="宋体" panose="02010600030101010101" pitchFamily="2" charset="-122"/>
              </a:rPr>
              <a:t> Transgene</a:t>
            </a:r>
          </a:p>
        </p:txBody>
      </p:sp>
      <p:pic>
        <p:nvPicPr>
          <p:cNvPr id="33795" name="Picture 3"/>
          <p:cNvPicPr>
            <a:picLocks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0" y="403225"/>
            <a:ext cx="9212263" cy="5311775"/>
          </a:xfrm>
          <a:noFill/>
        </p:spPr>
      </p:pic>
      <p:sp>
        <p:nvSpPr>
          <p:cNvPr id="33796" name="Rectangle 4"/>
          <p:cNvSpPr>
            <a:spLocks noChangeArrowheads="1"/>
          </p:cNvSpPr>
          <p:nvPr/>
        </p:nvSpPr>
        <p:spPr bwMode="auto">
          <a:xfrm>
            <a:off x="7799388" y="1028700"/>
            <a:ext cx="21637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smtClean="0">
                <a:ln>
                  <a:noFill/>
                </a:ln>
                <a:solidFill>
                  <a:srgbClr val="3333CC"/>
                </a:solidFill>
                <a:effectLst/>
                <a:uLnTx/>
                <a:uFillTx/>
                <a:latin typeface="Arial" panose="020B0604020202020204" pitchFamily="34" charset="0"/>
                <a:ea typeface="宋体" panose="02010600030101010101" pitchFamily="2" charset="-122"/>
                <a:cs typeface="+mn-cs"/>
              </a:rPr>
              <a:t>Males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smtClean="0">
                <a:ln>
                  <a:noFill/>
                </a:ln>
                <a:solidFill>
                  <a:srgbClr val="3333CC"/>
                </a:solidFill>
                <a:effectLst/>
                <a:uLnTx/>
                <a:uFillTx/>
                <a:latin typeface="Arial" panose="020B0604020202020204" pitchFamily="34" charset="0"/>
                <a:ea typeface="宋体" panose="02010600030101010101" pitchFamily="2" charset="-122"/>
                <a:cs typeface="+mn-cs"/>
              </a:rPr>
              <a:t>P &lt; 0.0001</a:t>
            </a:r>
          </a:p>
        </p:txBody>
      </p:sp>
      <p:sp>
        <p:nvSpPr>
          <p:cNvPr id="33797" name="Text Box 5"/>
          <p:cNvSpPr txBox="1">
            <a:spLocks noChangeArrowheads="1"/>
          </p:cNvSpPr>
          <p:nvPr/>
        </p:nvSpPr>
        <p:spPr bwMode="auto">
          <a:xfrm>
            <a:off x="6829425" y="1104900"/>
            <a:ext cx="1971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smtClean="0">
                <a:ln>
                  <a:noFill/>
                </a:ln>
                <a:solidFill>
                  <a:srgbClr val="CC0000"/>
                </a:solidFill>
                <a:effectLst/>
                <a:uLnTx/>
                <a:uFillTx/>
                <a:latin typeface="Arial" panose="020B0604020202020204" pitchFamily="34" charset="0"/>
                <a:ea typeface="宋体" panose="02010600030101010101" pitchFamily="2" charset="-122"/>
                <a:cs typeface="+mn-cs"/>
              </a:rPr>
              <a:t>Males</a:t>
            </a:r>
          </a:p>
        </p:txBody>
      </p:sp>
      <p:sp>
        <p:nvSpPr>
          <p:cNvPr id="33798" name="Text Box 6"/>
          <p:cNvSpPr txBox="1">
            <a:spLocks noChangeArrowheads="1"/>
          </p:cNvSpPr>
          <p:nvPr/>
        </p:nvSpPr>
        <p:spPr bwMode="auto">
          <a:xfrm>
            <a:off x="7162800" y="2057400"/>
            <a:ext cx="1285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smtClean="0">
                <a:ln>
                  <a:noFill/>
                </a:ln>
                <a:solidFill>
                  <a:srgbClr val="CC0000"/>
                </a:solidFill>
                <a:effectLst/>
                <a:uLnTx/>
                <a:uFillTx/>
                <a:latin typeface="Arial" panose="020B0604020202020204" pitchFamily="34" charset="0"/>
                <a:ea typeface="宋体" panose="02010600030101010101" pitchFamily="2" charset="-122"/>
                <a:cs typeface="+mn-cs"/>
              </a:rPr>
              <a:t>Females</a:t>
            </a:r>
          </a:p>
        </p:txBody>
      </p:sp>
      <p:sp>
        <p:nvSpPr>
          <p:cNvPr id="33799" name="Text Box 7"/>
          <p:cNvSpPr txBox="1">
            <a:spLocks noChangeArrowheads="1"/>
          </p:cNvSpPr>
          <p:nvPr/>
        </p:nvSpPr>
        <p:spPr bwMode="auto">
          <a:xfrm>
            <a:off x="8401050" y="1985963"/>
            <a:ext cx="14573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smtClean="0">
                <a:ln>
                  <a:noFill/>
                </a:ln>
                <a:solidFill>
                  <a:srgbClr val="3333CC"/>
                </a:solidFill>
                <a:effectLst/>
                <a:uLnTx/>
                <a:uFillTx/>
                <a:latin typeface="Arial" panose="020B0604020202020204" pitchFamily="34" charset="0"/>
                <a:ea typeface="宋体" panose="02010600030101010101" pitchFamily="2" charset="-122"/>
                <a:cs typeface="+mn-cs"/>
              </a:rPr>
              <a:t>Females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smtClean="0">
                <a:ln>
                  <a:noFill/>
                </a:ln>
                <a:solidFill>
                  <a:srgbClr val="3333CC"/>
                </a:solidFill>
                <a:effectLst/>
                <a:uLnTx/>
                <a:uFillTx/>
                <a:latin typeface="Arial" panose="020B0604020202020204" pitchFamily="34" charset="0"/>
                <a:ea typeface="宋体" panose="02010600030101010101" pitchFamily="2" charset="-122"/>
                <a:cs typeface="+mn-cs"/>
              </a:rPr>
              <a:t>P = 0.0003</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3800" name="Line 8"/>
          <p:cNvSpPr>
            <a:spLocks noChangeShapeType="1"/>
          </p:cNvSpPr>
          <p:nvPr/>
        </p:nvSpPr>
        <p:spPr bwMode="auto">
          <a:xfrm flipH="1">
            <a:off x="3686175" y="1447800"/>
            <a:ext cx="3600450" cy="60960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anose="02020603060405020304" pitchFamily="18" charset="0"/>
              <a:ea typeface="+mn-ea"/>
              <a:cs typeface="+mn-cs"/>
            </a:endParaRPr>
          </a:p>
        </p:txBody>
      </p:sp>
      <p:sp>
        <p:nvSpPr>
          <p:cNvPr id="33801" name="Line 9"/>
          <p:cNvSpPr>
            <a:spLocks noChangeShapeType="1"/>
          </p:cNvSpPr>
          <p:nvPr/>
        </p:nvSpPr>
        <p:spPr bwMode="auto">
          <a:xfrm flipH="1">
            <a:off x="4000500" y="1428750"/>
            <a:ext cx="3343275" cy="190500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anose="02020603060405020304" pitchFamily="18" charset="0"/>
              <a:ea typeface="+mn-ea"/>
              <a:cs typeface="+mn-cs"/>
            </a:endParaRPr>
          </a:p>
        </p:txBody>
      </p:sp>
      <p:sp>
        <p:nvSpPr>
          <p:cNvPr id="33802" name="Line 10"/>
          <p:cNvSpPr>
            <a:spLocks noChangeShapeType="1"/>
          </p:cNvSpPr>
          <p:nvPr/>
        </p:nvSpPr>
        <p:spPr bwMode="auto">
          <a:xfrm flipH="1">
            <a:off x="4695825" y="2571750"/>
            <a:ext cx="2143125" cy="91440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anose="02020603060405020304" pitchFamily="18" charset="0"/>
              <a:ea typeface="+mn-ea"/>
              <a:cs typeface="+mn-cs"/>
            </a:endParaRPr>
          </a:p>
        </p:txBody>
      </p:sp>
      <p:sp>
        <p:nvSpPr>
          <p:cNvPr id="33803" name="Line 11"/>
          <p:cNvSpPr>
            <a:spLocks noChangeShapeType="1"/>
          </p:cNvSpPr>
          <p:nvPr/>
        </p:nvSpPr>
        <p:spPr bwMode="auto">
          <a:xfrm flipH="1">
            <a:off x="4724400" y="2495550"/>
            <a:ext cx="2228850" cy="198120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anose="02020603060405020304" pitchFamily="18" charset="0"/>
              <a:ea typeface="+mn-ea"/>
              <a:cs typeface="+mn-cs"/>
            </a:endParaRPr>
          </a:p>
        </p:txBody>
      </p:sp>
      <p:pic>
        <p:nvPicPr>
          <p:cNvPr id="33804" name="Picture 12"/>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991225" y="3341688"/>
            <a:ext cx="4295775" cy="3516312"/>
          </a:xfrm>
          <a:noFill/>
        </p:spPr>
      </p:pic>
      <p:sp>
        <p:nvSpPr>
          <p:cNvPr id="33805" name="Rectangle 13"/>
          <p:cNvSpPr>
            <a:spLocks noChangeArrowheads="1"/>
          </p:cNvSpPr>
          <p:nvPr/>
        </p:nvSpPr>
        <p:spPr bwMode="auto">
          <a:xfrm>
            <a:off x="3048000" y="6610350"/>
            <a:ext cx="2228850" cy="76200"/>
          </a:xfrm>
          <a:prstGeom prst="rect">
            <a:avLst/>
          </a:prstGeom>
          <a:solidFill>
            <a:srgbClr val="FF00FF"/>
          </a:solidFill>
          <a:ln w="9525">
            <a:solidFill>
              <a:schemeClr val="tx1"/>
            </a:solidFill>
            <a:miter lim="800000"/>
            <a:headEnd/>
            <a:tailEnd/>
          </a:ln>
        </p:spPr>
        <p:txBody>
          <a:bodyPr wrap="none" anchor="ct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Times" panose="02020603060405020304" pitchFamily="18" charset="0"/>
              <a:ea typeface="宋体" panose="02010600030101010101" pitchFamily="2" charset="-122"/>
              <a:cs typeface="+mn-cs"/>
            </a:endParaRPr>
          </a:p>
        </p:txBody>
      </p:sp>
      <p:sp>
        <p:nvSpPr>
          <p:cNvPr id="33806" name="Rectangle 14"/>
          <p:cNvSpPr>
            <a:spLocks noChangeArrowheads="1"/>
          </p:cNvSpPr>
          <p:nvPr/>
        </p:nvSpPr>
        <p:spPr bwMode="auto">
          <a:xfrm>
            <a:off x="2171700" y="6553200"/>
            <a:ext cx="857250" cy="2286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Times" panose="02020603060405020304" pitchFamily="18" charset="0"/>
              <a:ea typeface="宋体" panose="02010600030101010101" pitchFamily="2" charset="-122"/>
              <a:cs typeface="+mn-cs"/>
            </a:endParaRPr>
          </a:p>
        </p:txBody>
      </p:sp>
      <p:sp>
        <p:nvSpPr>
          <p:cNvPr id="33807" name="Rectangle 15"/>
          <p:cNvSpPr>
            <a:spLocks noChangeArrowheads="1"/>
          </p:cNvSpPr>
          <p:nvPr/>
        </p:nvSpPr>
        <p:spPr bwMode="auto">
          <a:xfrm>
            <a:off x="1638300" y="6629400"/>
            <a:ext cx="514350" cy="76200"/>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Times" panose="02020603060405020304" pitchFamily="18" charset="0"/>
              <a:ea typeface="宋体" panose="02010600030101010101" pitchFamily="2" charset="-122"/>
              <a:cs typeface="+mn-cs"/>
            </a:endParaRPr>
          </a:p>
        </p:txBody>
      </p:sp>
      <p:sp>
        <p:nvSpPr>
          <p:cNvPr id="33808" name="Rectangle 16"/>
          <p:cNvSpPr>
            <a:spLocks noChangeArrowheads="1"/>
          </p:cNvSpPr>
          <p:nvPr/>
        </p:nvSpPr>
        <p:spPr bwMode="auto">
          <a:xfrm>
            <a:off x="885825" y="6629400"/>
            <a:ext cx="771525" cy="76200"/>
          </a:xfrm>
          <a:prstGeom prst="rect">
            <a:avLst/>
          </a:prstGeom>
          <a:solidFill>
            <a:srgbClr val="CC0000"/>
          </a:solidFill>
          <a:ln w="9525">
            <a:solidFill>
              <a:schemeClr val="bg1"/>
            </a:solidFill>
            <a:miter lim="800000"/>
            <a:headEnd/>
            <a:tailEnd/>
          </a:ln>
        </p:spPr>
        <p:txBody>
          <a:bodyPr wrap="none" anchor="ct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Times" panose="02020603060405020304" pitchFamily="18" charset="0"/>
              <a:ea typeface="宋体" panose="02010600030101010101" pitchFamily="2" charset="-122"/>
              <a:cs typeface="+mn-cs"/>
            </a:endParaRPr>
          </a:p>
        </p:txBody>
      </p:sp>
      <p:sp>
        <p:nvSpPr>
          <p:cNvPr id="33809" name="Text Box 17"/>
          <p:cNvSpPr txBox="1">
            <a:spLocks noChangeArrowheads="1"/>
          </p:cNvSpPr>
          <p:nvPr/>
        </p:nvSpPr>
        <p:spPr bwMode="auto">
          <a:xfrm>
            <a:off x="466725" y="5286375"/>
            <a:ext cx="1371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CMV enhancer, β-actin promoter</a:t>
            </a:r>
            <a:r>
              <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 </a:t>
            </a:r>
          </a:p>
        </p:txBody>
      </p:sp>
      <p:sp>
        <p:nvSpPr>
          <p:cNvPr id="33810" name="Text Box 18"/>
          <p:cNvSpPr txBox="1">
            <a:spLocks noChangeArrowheads="1"/>
          </p:cNvSpPr>
          <p:nvPr/>
        </p:nvSpPr>
        <p:spPr bwMode="auto">
          <a:xfrm>
            <a:off x="1866900" y="5391150"/>
            <a:ext cx="15430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OTC  N-terminal mito. targeting  peptide</a:t>
            </a:r>
          </a:p>
        </p:txBody>
      </p:sp>
      <p:sp>
        <p:nvSpPr>
          <p:cNvPr id="33811" name="Text Box 19"/>
          <p:cNvSpPr txBox="1">
            <a:spLocks noChangeArrowheads="1"/>
          </p:cNvSpPr>
          <p:nvPr/>
        </p:nvSpPr>
        <p:spPr bwMode="auto">
          <a:xfrm>
            <a:off x="3257550" y="5895975"/>
            <a:ext cx="14573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Catalase cDNA</a:t>
            </a:r>
          </a:p>
        </p:txBody>
      </p:sp>
      <p:sp>
        <p:nvSpPr>
          <p:cNvPr id="33812" name="Text Box 20"/>
          <p:cNvSpPr txBox="1">
            <a:spLocks noChangeArrowheads="1"/>
          </p:cNvSpPr>
          <p:nvPr/>
        </p:nvSpPr>
        <p:spPr bwMode="auto">
          <a:xfrm>
            <a:off x="4495800" y="5343525"/>
            <a:ext cx="15430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panose="02020603060405020304" pitchFamily="18" charset="0"/>
              </a:defRPr>
            </a:lvl1pPr>
            <a:lvl2pPr marL="742950" indent="-285750">
              <a:defRPr>
                <a:solidFill>
                  <a:schemeClr val="tx1"/>
                </a:solidFill>
                <a:latin typeface="Times" panose="02020603060405020304" pitchFamily="18" charset="0"/>
              </a:defRPr>
            </a:lvl2pPr>
            <a:lvl3pPr marL="1143000" indent="-228600">
              <a:defRPr>
                <a:solidFill>
                  <a:schemeClr val="tx1"/>
                </a:solidFill>
                <a:latin typeface="Times" panose="02020603060405020304" pitchFamily="18" charset="0"/>
              </a:defRPr>
            </a:lvl3pPr>
            <a:lvl4pPr marL="1600200" indent="-228600">
              <a:defRPr>
                <a:solidFill>
                  <a:schemeClr val="tx1"/>
                </a:solidFill>
                <a:latin typeface="Times" panose="02020603060405020304" pitchFamily="18" charset="0"/>
              </a:defRPr>
            </a:lvl4pPr>
            <a:lvl5pPr marL="2057400" indent="-228600">
              <a:defRPr>
                <a:solidFill>
                  <a:schemeClr val="tx1"/>
                </a:solidFill>
                <a:latin typeface="Times" panose="02020603060405020304" pitchFamily="18" charset="0"/>
              </a:defRPr>
            </a:lvl5pPr>
            <a:lvl6pPr marL="2514600" indent="-228600" eaLnBrk="0" fontAlgn="base" hangingPunct="0">
              <a:spcBef>
                <a:spcPct val="0"/>
              </a:spcBef>
              <a:spcAft>
                <a:spcPct val="0"/>
              </a:spcAft>
              <a:defRPr>
                <a:solidFill>
                  <a:schemeClr val="tx1"/>
                </a:solidFill>
                <a:latin typeface="Times" panose="02020603060405020304" pitchFamily="18" charset="0"/>
              </a:defRPr>
            </a:lvl6pPr>
            <a:lvl7pPr marL="2971800" indent="-228600" eaLnBrk="0" fontAlgn="base" hangingPunct="0">
              <a:spcBef>
                <a:spcPct val="0"/>
              </a:spcBef>
              <a:spcAft>
                <a:spcPct val="0"/>
              </a:spcAft>
              <a:defRPr>
                <a:solidFill>
                  <a:schemeClr val="tx1"/>
                </a:solidFill>
                <a:latin typeface="Times" panose="02020603060405020304" pitchFamily="18" charset="0"/>
              </a:defRPr>
            </a:lvl7pPr>
            <a:lvl8pPr marL="3429000" indent="-228600" eaLnBrk="0" fontAlgn="base" hangingPunct="0">
              <a:spcBef>
                <a:spcPct val="0"/>
              </a:spcBef>
              <a:spcAft>
                <a:spcPct val="0"/>
              </a:spcAft>
              <a:defRPr>
                <a:solidFill>
                  <a:schemeClr val="tx1"/>
                </a:solidFill>
                <a:latin typeface="Times" panose="02020603060405020304" pitchFamily="18" charset="0"/>
              </a:defRPr>
            </a:lvl8pPr>
            <a:lvl9pPr marL="3886200" indent="-228600" eaLnBrk="0" fontAlgn="base" hangingPunct="0">
              <a:spcBef>
                <a:spcPct val="0"/>
              </a:spcBef>
              <a:spcAft>
                <a:spcPct val="0"/>
              </a:spcAft>
              <a:defRPr>
                <a:solidFill>
                  <a:schemeClr val="tx1"/>
                </a:solidFill>
                <a:latin typeface="Times" panose="0202060306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Inactivate peroxisome targeting peptide</a:t>
            </a:r>
          </a:p>
        </p:txBody>
      </p:sp>
    </p:spTree>
    <p:extLst>
      <p:ext uri="{BB962C8B-B14F-4D97-AF65-F5344CB8AC3E}">
        <p14:creationId xmlns:p14="http://schemas.microsoft.com/office/powerpoint/2010/main" val="28908632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38" y="428625"/>
            <a:ext cx="8975725"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745038"/>
            <a:ext cx="4046537"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16"/>
          <p:cNvGrpSpPr>
            <a:grpSpLocks/>
          </p:cNvGrpSpPr>
          <p:nvPr/>
        </p:nvGrpSpPr>
        <p:grpSpPr bwMode="auto">
          <a:xfrm>
            <a:off x="4811713" y="4919663"/>
            <a:ext cx="5159375" cy="1938337"/>
            <a:chOff x="992" y="617"/>
            <a:chExt cx="3424" cy="2200"/>
          </a:xfrm>
        </p:grpSpPr>
        <p:sp>
          <p:nvSpPr>
            <p:cNvPr id="29704" name="Text Box 7"/>
            <p:cNvSpPr txBox="1">
              <a:spLocks noChangeArrowheads="1"/>
            </p:cNvSpPr>
            <p:nvPr/>
          </p:nvSpPr>
          <p:spPr bwMode="auto">
            <a:xfrm>
              <a:off x="992" y="2335"/>
              <a:ext cx="417"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defTabSz="45720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defTabSz="4572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defTabSz="4572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defTabSz="4572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Times" panose="02020603050405020304" pitchFamily="18" charset="0"/>
                  <a:ea typeface="ＭＳ Ｐゴシック" panose="020B0600070205080204" pitchFamily="34" charset="-128"/>
                  <a:cs typeface="+mn-cs"/>
                </a:rPr>
                <a:t>+/+</a:t>
              </a:r>
            </a:p>
          </p:txBody>
        </p:sp>
        <p:sp>
          <p:nvSpPr>
            <p:cNvPr id="29705" name="Text Box 8"/>
            <p:cNvSpPr txBox="1">
              <a:spLocks noChangeArrowheads="1"/>
            </p:cNvSpPr>
            <p:nvPr/>
          </p:nvSpPr>
          <p:spPr bwMode="auto">
            <a:xfrm>
              <a:off x="1048" y="1282"/>
              <a:ext cx="315"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defTabSz="45720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defTabSz="4572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defTabSz="4572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defTabSz="4572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Times" panose="02020603050405020304" pitchFamily="18" charset="0"/>
                  <a:ea typeface="ＭＳ Ｐゴシック" panose="020B0600070205080204" pitchFamily="34" charset="-128"/>
                  <a:cs typeface="+mn-cs"/>
                </a:rPr>
                <a:t>-/-</a:t>
              </a:r>
            </a:p>
          </p:txBody>
        </p:sp>
        <p:pic>
          <p:nvPicPr>
            <p:cNvPr id="29706" name="Picture 9"/>
            <p:cNvPicPr>
              <a:picLocks noChangeAspect="1" noChangeArrowheads="1"/>
            </p:cNvPicPr>
            <p:nvPr/>
          </p:nvPicPr>
          <p:blipFill>
            <a:blip r:embed="rId4">
              <a:extLst>
                <a:ext uri="{28A0092B-C50C-407E-A947-70E740481C1C}">
                  <a14:useLocalDpi xmlns:a14="http://schemas.microsoft.com/office/drawing/2010/main" val="0"/>
                </a:ext>
              </a:extLst>
            </a:blip>
            <a:srcRect l="4086" t="6435" r="4086" b="51172"/>
            <a:stretch>
              <a:fillRect/>
            </a:stretch>
          </p:blipFill>
          <p:spPr bwMode="auto">
            <a:xfrm>
              <a:off x="1474" y="1010"/>
              <a:ext cx="2942"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7" name="Picture 10"/>
            <p:cNvPicPr>
              <a:picLocks noChangeAspect="1" noChangeArrowheads="1"/>
            </p:cNvPicPr>
            <p:nvPr/>
          </p:nvPicPr>
          <p:blipFill>
            <a:blip r:embed="rId4">
              <a:extLst>
                <a:ext uri="{28A0092B-C50C-407E-A947-70E740481C1C}">
                  <a14:useLocalDpi xmlns:a14="http://schemas.microsoft.com/office/drawing/2010/main" val="0"/>
                </a:ext>
              </a:extLst>
            </a:blip>
            <a:srcRect l="4086" t="52399" r="4086" b="3064"/>
            <a:stretch>
              <a:fillRect/>
            </a:stretch>
          </p:blipFill>
          <p:spPr bwMode="auto">
            <a:xfrm>
              <a:off x="1474" y="1879"/>
              <a:ext cx="2937" cy="9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08" name="Rectangle 14"/>
            <p:cNvSpPr>
              <a:spLocks noChangeArrowheads="1"/>
            </p:cNvSpPr>
            <p:nvPr/>
          </p:nvSpPr>
          <p:spPr bwMode="auto">
            <a:xfrm>
              <a:off x="2384" y="617"/>
              <a:ext cx="1149"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defTabSz="45720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defTabSz="4572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defTabSz="4572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defTabSz="4572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smtClean="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29709" name="Line 15"/>
            <p:cNvSpPr>
              <a:spLocks noChangeShapeType="1"/>
            </p:cNvSpPr>
            <p:nvPr/>
          </p:nvSpPr>
          <p:spPr bwMode="auto">
            <a:xfrm>
              <a:off x="2912" y="864"/>
              <a:ext cx="0" cy="192"/>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Times" pitchFamily="18" charset="0"/>
                <a:ea typeface="ＭＳ Ｐゴシック" pitchFamily="34" charset="-128"/>
                <a:cs typeface="+mn-cs"/>
              </a:endParaRPr>
            </a:p>
          </p:txBody>
        </p:sp>
      </p:grpSp>
      <p:sp>
        <p:nvSpPr>
          <p:cNvPr id="29701" name="Title 1"/>
          <p:cNvSpPr>
            <a:spLocks noGrp="1"/>
          </p:cNvSpPr>
          <p:nvPr>
            <p:ph type="title"/>
          </p:nvPr>
        </p:nvSpPr>
        <p:spPr>
          <a:xfrm>
            <a:off x="0" y="-304800"/>
            <a:ext cx="10287000" cy="1143000"/>
          </a:xfrm>
        </p:spPr>
        <p:txBody>
          <a:bodyPr/>
          <a:lstStyle/>
          <a:p>
            <a:r>
              <a:rPr lang="en-US" altLang="en-US" sz="2000" b="1" dirty="0" smtClean="0">
                <a:solidFill>
                  <a:srgbClr val="CC3300"/>
                </a:solidFill>
                <a:ea typeface="ＭＳ Ｐゴシック" panose="020B0600070205080204" pitchFamily="34" charset="-128"/>
              </a:rPr>
              <a:t>ANT1 FRAMESHIFT MUTATION IN MENNONITE PEDIGREE is ASSOCIATED WITH AUTOSOMAL RECESSIVE MYOPATHY AND CARDIOMYOPATHY</a:t>
            </a:r>
          </a:p>
        </p:txBody>
      </p:sp>
      <p:sp>
        <p:nvSpPr>
          <p:cNvPr id="37895" name="Text Box 18"/>
          <p:cNvSpPr txBox="1">
            <a:spLocks noChangeArrowheads="1"/>
          </p:cNvSpPr>
          <p:nvPr/>
        </p:nvSpPr>
        <p:spPr bwMode="auto">
          <a:xfrm>
            <a:off x="5095875" y="4818063"/>
            <a:ext cx="5191125" cy="369887"/>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128"/>
                <a:cs typeface="+mn-cs"/>
              </a:rPr>
              <a:t>c.523delC, p.Q175RfsX38</a:t>
            </a:r>
          </a:p>
        </p:txBody>
      </p:sp>
      <p:sp>
        <p:nvSpPr>
          <p:cNvPr id="29703" name="Content Placeholder 13"/>
          <p:cNvSpPr>
            <a:spLocks noGrp="1"/>
          </p:cNvSpPr>
          <p:nvPr>
            <p:ph idx="1"/>
          </p:nvPr>
        </p:nvSpPr>
        <p:spPr/>
        <p:txBody>
          <a:bodyPr/>
          <a:lstStyle/>
          <a:p>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33855700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ChangeArrowheads="1"/>
          </p:cNvSpPr>
          <p:nvPr>
            <p:ph type="subTitle" idx="1"/>
          </p:nvPr>
        </p:nvSpPr>
        <p:spPr>
          <a:xfrm>
            <a:off x="0" y="184306"/>
            <a:ext cx="10287000" cy="876300"/>
          </a:xfrm>
        </p:spPr>
        <p:txBody>
          <a:bodyPr>
            <a:normAutofit fontScale="92500" lnSpcReduction="10000"/>
          </a:bodyPr>
          <a:lstStyle/>
          <a:p>
            <a:pPr algn="ctr"/>
            <a:r>
              <a:rPr lang="en-US" altLang="en-US" b="1" dirty="0" smtClean="0">
                <a:solidFill>
                  <a:srgbClr val="FFFF00"/>
                </a:solidFill>
                <a:ea typeface="ＭＳ Ｐゴシック" pitchFamily="34" charset="-128"/>
              </a:rPr>
              <a:t>SEVERITY OF ANT1 CARDIOMYOPATHY CORRELATES WITH </a:t>
            </a:r>
            <a:r>
              <a:rPr lang="en-US" altLang="en-US" b="1" dirty="0" err="1" smtClean="0">
                <a:solidFill>
                  <a:srgbClr val="FFFF00"/>
                </a:solidFill>
                <a:ea typeface="ＭＳ Ｐゴシック" pitchFamily="34" charset="-128"/>
              </a:rPr>
              <a:t>mtDNA</a:t>
            </a:r>
            <a:r>
              <a:rPr lang="en-US" altLang="en-US" b="1" dirty="0" smtClean="0">
                <a:solidFill>
                  <a:srgbClr val="FFFF00"/>
                </a:solidFill>
                <a:ea typeface="ＭＳ Ｐゴシック" pitchFamily="34" charset="-128"/>
              </a:rPr>
              <a:t> HAPLOGROUP H VS U</a:t>
            </a:r>
          </a:p>
        </p:txBody>
      </p:sp>
      <p:pic>
        <p:nvPicPr>
          <p:cNvPr id="114693" name="Picture 4" descr="WorldMigrations2013-color-v5.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8100" y="1060607"/>
            <a:ext cx="6003988" cy="303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543" t="8887" r="7874"/>
          <a:stretch/>
        </p:blipFill>
        <p:spPr bwMode="auto">
          <a:xfrm>
            <a:off x="22066" y="1038432"/>
            <a:ext cx="4358856" cy="305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75305"/>
          <a:stretch/>
        </p:blipFill>
        <p:spPr bwMode="auto">
          <a:xfrm>
            <a:off x="5061783" y="5156616"/>
            <a:ext cx="5159375" cy="170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 name="Picture 2"/>
          <p:cNvPicPr>
            <a:picLocks noChangeAspect="1"/>
          </p:cNvPicPr>
          <p:nvPr/>
        </p:nvPicPr>
        <p:blipFill rotWithShape="1">
          <a:blip r:embed="rId6"/>
          <a:srcRect b="49892"/>
          <a:stretch/>
        </p:blipFill>
        <p:spPr>
          <a:xfrm>
            <a:off x="-20260" y="5119789"/>
            <a:ext cx="5163760" cy="1738211"/>
          </a:xfrm>
          <a:prstGeom prst="rect">
            <a:avLst/>
          </a:prstGeom>
        </p:spPr>
      </p:pic>
      <p:sp>
        <p:nvSpPr>
          <p:cNvPr id="4" name="TextBox 3"/>
          <p:cNvSpPr txBox="1"/>
          <p:nvPr/>
        </p:nvSpPr>
        <p:spPr>
          <a:xfrm>
            <a:off x="43826" y="4405268"/>
            <a:ext cx="10268262"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smtClean="0">
                <a:ln>
                  <a:noFill/>
                </a:ln>
                <a:solidFill>
                  <a:srgbClr val="FFFF00"/>
                </a:solidFill>
                <a:effectLst/>
                <a:uLnTx/>
                <a:uFillTx/>
                <a:latin typeface="Arial"/>
                <a:ea typeface="ＭＳ Ｐゴシック" pitchFamily="34" charset="-128"/>
                <a:cs typeface="+mn-cs"/>
              </a:rPr>
              <a:t>HEART PATHOLOGY OF </a:t>
            </a:r>
            <a:r>
              <a:rPr kumimoji="0" lang="en-GB" altLang="en-US" sz="1800" b="1" i="0" u="none" strike="noStrike" kern="1200" cap="none" spc="0" normalizeH="0" baseline="0" noProof="0" dirty="0">
                <a:ln>
                  <a:noFill/>
                </a:ln>
                <a:solidFill>
                  <a:srgbClr val="FFFF00"/>
                </a:solidFill>
                <a:effectLst/>
                <a:uLnTx/>
                <a:uFillTx/>
                <a:latin typeface="Arial"/>
                <a:ea typeface="ＭＳ Ｐゴシック" pitchFamily="34" charset="-128"/>
                <a:cs typeface="+mn-cs"/>
              </a:rPr>
              <a:t>15 year old </a:t>
            </a:r>
            <a:r>
              <a:rPr kumimoji="0" lang="en-GB" altLang="en-US" sz="1800" b="1" i="1" u="none" strike="noStrike" kern="1200" cap="none" spc="0" normalizeH="0" baseline="0" noProof="0" dirty="0">
                <a:ln>
                  <a:noFill/>
                </a:ln>
                <a:solidFill>
                  <a:srgbClr val="FFFF00"/>
                </a:solidFill>
                <a:effectLst/>
                <a:uLnTx/>
                <a:uFillTx/>
                <a:latin typeface="Arial"/>
                <a:ea typeface="ＭＳ Ｐゴシック" pitchFamily="34" charset="-128"/>
                <a:cs typeface="+mn-cs"/>
              </a:rPr>
              <a:t>ANT1</a:t>
            </a:r>
            <a:r>
              <a:rPr kumimoji="0" lang="en-GB" altLang="en-US" sz="1800" b="1" i="1" u="none" strike="noStrike" kern="1200" cap="none" spc="0" normalizeH="0" baseline="30000" noProof="0" dirty="0">
                <a:ln>
                  <a:noFill/>
                </a:ln>
                <a:solidFill>
                  <a:srgbClr val="FFFF00"/>
                </a:solidFill>
                <a:effectLst/>
                <a:uLnTx/>
                <a:uFillTx/>
                <a:latin typeface="Arial"/>
                <a:ea typeface="ＭＳ Ｐゴシック" pitchFamily="34" charset="-128"/>
                <a:cs typeface="+mn-cs"/>
              </a:rPr>
              <a:t>−/− </a:t>
            </a:r>
            <a:r>
              <a:rPr kumimoji="0" lang="en-GB" altLang="en-US" sz="1800" b="1" i="1" u="none" strike="noStrike" kern="1200" cap="none" spc="0" normalizeH="0" baseline="30000" noProof="0" dirty="0" smtClean="0">
                <a:ln>
                  <a:noFill/>
                </a:ln>
                <a:solidFill>
                  <a:srgbClr val="FFFF00"/>
                </a:solidFill>
                <a:effectLst/>
                <a:uLnTx/>
                <a:uFillTx/>
                <a:latin typeface="Arial"/>
                <a:ea typeface="ＭＳ Ｐゴシック" pitchFamily="34" charset="-128"/>
                <a:cs typeface="+mn-cs"/>
              </a:rPr>
              <a:t> </a:t>
            </a:r>
            <a:r>
              <a:rPr kumimoji="0" lang="en-GB" altLang="en-US" sz="1800" b="1" i="0" u="none" strike="noStrike" kern="1200" cap="none" spc="0" normalizeH="0" baseline="0" noProof="0" dirty="0" smtClean="0">
                <a:ln>
                  <a:noFill/>
                </a:ln>
                <a:solidFill>
                  <a:srgbClr val="FFFF00"/>
                </a:solidFill>
                <a:effectLst/>
                <a:uLnTx/>
                <a:uFillTx/>
                <a:latin typeface="Arial"/>
                <a:ea typeface="ＭＳ Ｐゴシック" pitchFamily="34" charset="-128"/>
                <a:cs typeface="+mn-cs"/>
              </a:rPr>
              <a:t>+ </a:t>
            </a:r>
            <a:r>
              <a:rPr kumimoji="0" lang="en-GB" altLang="en-US" sz="1800" b="1" i="0" u="none" strike="noStrike" kern="1200" cap="none" spc="0" normalizeH="0" baseline="0" noProof="0" dirty="0" err="1" smtClean="0">
                <a:ln>
                  <a:noFill/>
                </a:ln>
                <a:solidFill>
                  <a:srgbClr val="FFFF00"/>
                </a:solidFill>
                <a:effectLst/>
                <a:uLnTx/>
                <a:uFillTx/>
                <a:latin typeface="Arial"/>
                <a:ea typeface="ＭＳ Ｐゴシック" pitchFamily="34" charset="-128"/>
                <a:cs typeface="+mn-cs"/>
              </a:rPr>
              <a:t>mtDNA</a:t>
            </a:r>
            <a:r>
              <a:rPr kumimoji="0" lang="en-GB" altLang="en-US" sz="1800" b="1" i="0" u="none" strike="noStrike" kern="1200" cap="none" spc="0" normalizeH="0" baseline="0" noProof="0" dirty="0" smtClean="0">
                <a:ln>
                  <a:noFill/>
                </a:ln>
                <a:solidFill>
                  <a:srgbClr val="FFFF00"/>
                </a:solidFill>
                <a:effectLst/>
                <a:uLnTx/>
                <a:uFillTx/>
                <a:latin typeface="Arial"/>
                <a:ea typeface="ＭＳ Ｐゴシック" pitchFamily="34" charset="-128"/>
                <a:cs typeface="+mn-cs"/>
              </a:rPr>
              <a:t> </a:t>
            </a:r>
            <a:r>
              <a:rPr kumimoji="0" lang="en-GB" altLang="en-US" sz="1800" b="1" i="0" u="none" strike="noStrike" kern="1200" cap="none" spc="0" normalizeH="0" baseline="0" noProof="0" dirty="0">
                <a:ln>
                  <a:noFill/>
                </a:ln>
                <a:solidFill>
                  <a:srgbClr val="FFFF00"/>
                </a:solidFill>
                <a:effectLst/>
                <a:uLnTx/>
                <a:uFillTx/>
                <a:latin typeface="Arial"/>
                <a:ea typeface="ＭＳ Ｐゴシック" pitchFamily="34" charset="-128"/>
                <a:cs typeface="+mn-cs"/>
              </a:rPr>
              <a:t>HAPLOGROUP </a:t>
            </a:r>
            <a:r>
              <a:rPr kumimoji="0" lang="en-GB" altLang="en-US" sz="1800" b="1" i="0" u="none" strike="noStrike" kern="1200" cap="none" spc="0" normalizeH="0" baseline="0" noProof="0" dirty="0" smtClean="0">
                <a:ln>
                  <a:noFill/>
                </a:ln>
                <a:solidFill>
                  <a:srgbClr val="FFFF00"/>
                </a:solidFill>
                <a:effectLst/>
                <a:uLnTx/>
                <a:uFillTx/>
                <a:latin typeface="Arial"/>
                <a:ea typeface="ＭＳ Ｐゴシック" pitchFamily="34" charset="-128"/>
                <a:cs typeface="+mn-cs"/>
              </a:rPr>
              <a:t>U2 PATIENT.</a:t>
            </a:r>
            <a:endParaRPr kumimoji="0" lang="en-GB" altLang="en-US" sz="1800" b="1" i="0" u="none" strike="noStrike" kern="1200" cap="none" spc="0" normalizeH="0" baseline="0" noProof="0" dirty="0">
              <a:ln>
                <a:noFill/>
              </a:ln>
              <a:solidFill>
                <a:srgbClr val="FFFF00"/>
              </a:solidFill>
              <a:effectLst/>
              <a:uLnTx/>
              <a:uFillTx/>
              <a:latin typeface="Arial"/>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smtClean="0">
                <a:ln>
                  <a:noFill/>
                </a:ln>
                <a:solidFill>
                  <a:srgbClr val="FFFF00"/>
                </a:solidFill>
                <a:effectLst/>
                <a:uLnTx/>
                <a:uFillTx/>
                <a:latin typeface="Arial"/>
                <a:ea typeface="ＭＳ Ｐゴシック" pitchFamily="34" charset="-128"/>
                <a:cs typeface="+mn-cs"/>
              </a:rPr>
              <a:t>PATIENT DEVELOPED DILATED CARDIOMYOPATHY REQUIRING HEART TRANSPLANT.</a:t>
            </a:r>
            <a:endParaRPr kumimoji="0" lang="en-GB" altLang="en-US" sz="1800" b="1" i="0" u="none" strike="noStrike" kern="1200" cap="none" spc="0" normalizeH="0" baseline="0" noProof="0" dirty="0">
              <a:ln>
                <a:noFill/>
              </a:ln>
              <a:solidFill>
                <a:srgbClr val="FFFF00"/>
              </a:solidFill>
              <a:effectLst/>
              <a:uLnTx/>
              <a:uFillTx/>
              <a:latin typeface="Arial"/>
              <a:ea typeface="ＭＳ Ｐゴシック" pitchFamily="34" charset="-128"/>
              <a:cs typeface="+mn-cs"/>
            </a:endParaRPr>
          </a:p>
        </p:txBody>
      </p:sp>
      <p:sp>
        <p:nvSpPr>
          <p:cNvPr id="5" name="TextBox 4"/>
          <p:cNvSpPr txBox="1"/>
          <p:nvPr/>
        </p:nvSpPr>
        <p:spPr>
          <a:xfrm>
            <a:off x="444594" y="1468190"/>
            <a:ext cx="2998033"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smtClean="0">
                <a:ln>
                  <a:noFill/>
                </a:ln>
                <a:solidFill>
                  <a:srgbClr val="000099"/>
                </a:solidFill>
                <a:effectLst/>
                <a:uLnTx/>
                <a:uFillTx/>
                <a:latin typeface="Arial"/>
                <a:ea typeface="ＭＳ Ｐゴシック" pitchFamily="34" charset="-128"/>
                <a:cs typeface="+mn-cs"/>
              </a:rPr>
              <a:t>tRNA</a:t>
            </a:r>
            <a:r>
              <a:rPr kumimoji="0" lang="en-US" sz="1600" b="1" i="1" u="none" strike="noStrike" kern="1200" cap="none" spc="0" normalizeH="0" baseline="30000" noProof="0" dirty="0" err="1" smtClean="0">
                <a:ln>
                  <a:noFill/>
                </a:ln>
                <a:solidFill>
                  <a:srgbClr val="000099"/>
                </a:solidFill>
                <a:effectLst/>
                <a:uLnTx/>
                <a:uFillTx/>
                <a:latin typeface="Arial"/>
                <a:ea typeface="ＭＳ Ｐゴシック" pitchFamily="34" charset="-128"/>
                <a:cs typeface="+mn-cs"/>
              </a:rPr>
              <a:t>Leu</a:t>
            </a:r>
            <a:r>
              <a:rPr kumimoji="0" lang="en-US" sz="1600" b="1" i="1" u="none" strike="noStrike" kern="1200" cap="none" spc="0" normalizeH="0" baseline="30000" noProof="0" dirty="0" smtClean="0">
                <a:ln>
                  <a:noFill/>
                </a:ln>
                <a:solidFill>
                  <a:srgbClr val="000099"/>
                </a:solidFill>
                <a:effectLst/>
                <a:uLnTx/>
                <a:uFillTx/>
                <a:latin typeface="Arial"/>
                <a:ea typeface="ＭＳ Ｐゴシック" pitchFamily="34" charset="-128"/>
                <a:cs typeface="+mn-cs"/>
              </a:rPr>
              <a:t>(CUN)</a:t>
            </a:r>
            <a:r>
              <a:rPr kumimoji="0" lang="en-US" sz="1600" b="1" i="1" u="none" strike="noStrike" kern="1200" cap="none" spc="0" normalizeH="0" baseline="0" noProof="0" dirty="0" smtClean="0">
                <a:ln>
                  <a:noFill/>
                </a:ln>
                <a:solidFill>
                  <a:srgbClr val="000099"/>
                </a:solidFill>
                <a:effectLst/>
                <a:uLnTx/>
                <a:uFillTx/>
                <a:latin typeface="Arial"/>
                <a:ea typeface="ＭＳ Ｐゴシック" pitchFamily="34" charset="-128"/>
                <a:cs typeface="+mn-cs"/>
              </a:rPr>
              <a:t> </a:t>
            </a:r>
            <a:r>
              <a:rPr kumimoji="0" lang="en-US" sz="1600" b="1" i="0" u="none" strike="noStrike" kern="1200" cap="none" spc="0" normalizeH="0" baseline="0" noProof="0" dirty="0" smtClean="0">
                <a:ln>
                  <a:noFill/>
                </a:ln>
                <a:solidFill>
                  <a:srgbClr val="000099"/>
                </a:solidFill>
                <a:effectLst/>
                <a:uLnTx/>
                <a:uFillTx/>
                <a:latin typeface="Arial"/>
                <a:ea typeface="ＭＳ Ｐゴシック" pitchFamily="34" charset="-128"/>
                <a:cs typeface="+mn-cs"/>
              </a:rPr>
              <a:t>m.12308 A&gt;G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99"/>
                </a:solidFill>
                <a:effectLst/>
                <a:uLnTx/>
                <a:uFillTx/>
                <a:latin typeface="Arial"/>
                <a:ea typeface="ＭＳ Ｐゴシック" pitchFamily="34" charset="-128"/>
                <a:cs typeface="+mn-cs"/>
              </a:rPr>
              <a:t>+ </a:t>
            </a:r>
            <a:r>
              <a:rPr kumimoji="0" lang="en-US" sz="1600" b="1" i="1" u="none" strike="noStrike" kern="1200" cap="none" spc="0" normalizeH="0" baseline="0" noProof="0" dirty="0" smtClean="0">
                <a:ln>
                  <a:noFill/>
                </a:ln>
                <a:solidFill>
                  <a:srgbClr val="000099"/>
                </a:solidFill>
                <a:effectLst/>
                <a:uLnTx/>
                <a:uFillTx/>
                <a:latin typeface="Arial"/>
                <a:ea typeface="ＭＳ Ｐゴシック" pitchFamily="34" charset="-128"/>
                <a:cs typeface="+mn-cs"/>
              </a:rPr>
              <a:t>16S </a:t>
            </a:r>
            <a:r>
              <a:rPr kumimoji="0" lang="en-US" sz="1600" b="1" i="1" u="none" strike="noStrike" kern="1200" cap="none" spc="0" normalizeH="0" baseline="0" noProof="0" dirty="0" err="1" smtClean="0">
                <a:ln>
                  <a:noFill/>
                </a:ln>
                <a:solidFill>
                  <a:srgbClr val="000099"/>
                </a:solidFill>
                <a:effectLst/>
                <a:uLnTx/>
                <a:uFillTx/>
                <a:latin typeface="Arial"/>
                <a:ea typeface="ＭＳ Ｐゴシック" pitchFamily="34" charset="-128"/>
                <a:cs typeface="+mn-cs"/>
              </a:rPr>
              <a:t>rRNA</a:t>
            </a:r>
            <a:r>
              <a:rPr kumimoji="0" lang="en-US" sz="1600" b="1" i="0" u="none" strike="noStrike" kern="1200" cap="none" spc="0" normalizeH="0" baseline="0" noProof="0" dirty="0" smtClean="0">
                <a:ln>
                  <a:noFill/>
                </a:ln>
                <a:solidFill>
                  <a:srgbClr val="000099"/>
                </a:solidFill>
                <a:effectLst/>
                <a:uLnTx/>
                <a:uFillTx/>
                <a:latin typeface="Arial"/>
                <a:ea typeface="ＭＳ Ｐゴシック" pitchFamily="34" charset="-128"/>
                <a:cs typeface="+mn-cs"/>
              </a:rPr>
              <a:t> m.1811 A&gt;G</a:t>
            </a:r>
            <a:endParaRPr kumimoji="0" lang="en-US" sz="1600" b="1" i="0" u="none" strike="noStrike" kern="1200" cap="none" spc="0" normalizeH="0" baseline="0" noProof="0" dirty="0">
              <a:ln>
                <a:noFill/>
              </a:ln>
              <a:solidFill>
                <a:srgbClr val="000099"/>
              </a:solidFill>
              <a:effectLst/>
              <a:uLnTx/>
              <a:uFillTx/>
              <a:latin typeface="Arial"/>
              <a:ea typeface="ＭＳ Ｐゴシック" pitchFamily="34" charset="-128"/>
              <a:cs typeface="+mn-cs"/>
            </a:endParaRPr>
          </a:p>
        </p:txBody>
      </p:sp>
      <p:sp>
        <p:nvSpPr>
          <p:cNvPr id="6" name="TextBox 5"/>
          <p:cNvSpPr txBox="1"/>
          <p:nvPr/>
        </p:nvSpPr>
        <p:spPr>
          <a:xfrm>
            <a:off x="3702570" y="1334125"/>
            <a:ext cx="37475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a:ea typeface="ＭＳ Ｐゴシック" pitchFamily="34" charset="-128"/>
                <a:cs typeface="+mn-cs"/>
              </a:rPr>
              <a:t>U</a:t>
            </a:r>
          </a:p>
        </p:txBody>
      </p:sp>
      <p:sp>
        <p:nvSpPr>
          <p:cNvPr id="15" name="TextBox 14"/>
          <p:cNvSpPr txBox="1"/>
          <p:nvPr/>
        </p:nvSpPr>
        <p:spPr>
          <a:xfrm>
            <a:off x="3752886" y="2179821"/>
            <a:ext cx="37475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33CC"/>
                </a:solidFill>
                <a:effectLst/>
                <a:uLnTx/>
                <a:uFillTx/>
                <a:latin typeface="Arial"/>
                <a:ea typeface="ＭＳ Ｐゴシック" pitchFamily="34" charset="-128"/>
                <a:cs typeface="+mn-cs"/>
              </a:rPr>
              <a:t>H</a:t>
            </a:r>
            <a:endParaRPr kumimoji="0" lang="en-US" sz="1800" b="1" i="0" u="none" strike="noStrike" kern="1200" cap="none" spc="0" normalizeH="0" baseline="0" noProof="0" dirty="0">
              <a:ln>
                <a:noFill/>
              </a:ln>
              <a:solidFill>
                <a:srgbClr val="0033CC"/>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7262668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90495" y="125682"/>
            <a:ext cx="10287000" cy="736600"/>
          </a:xfrm>
        </p:spPr>
        <p:txBody>
          <a:bodyPr/>
          <a:lstStyle/>
          <a:p>
            <a:r>
              <a:rPr lang="en-US" altLang="en-US" sz="2000" b="1" i="1" dirty="0">
                <a:ea typeface="ＭＳ Ｐゴシック" pitchFamily="34" charset="-128"/>
              </a:rPr>
              <a:t>Ant1 -/- MOUSE </a:t>
            </a:r>
            <a:r>
              <a:rPr lang="en-US" altLang="en-US" sz="2000" b="1" dirty="0" smtClean="0">
                <a:ea typeface="ＭＳ Ｐゴシック" pitchFamily="34" charset="-128"/>
              </a:rPr>
              <a:t>MANIFESTS MYOPATHY &amp; CARDIOMYOPATHY </a:t>
            </a:r>
            <a:br>
              <a:rPr lang="en-US" altLang="en-US" sz="2000" b="1" dirty="0" smtClean="0">
                <a:ea typeface="ＭＳ Ｐゴシック" pitchFamily="34" charset="-128"/>
              </a:rPr>
            </a:br>
            <a:r>
              <a:rPr lang="en-US" altLang="en-US" sz="2000" b="1" dirty="0" smtClean="0">
                <a:ea typeface="ＭＳ Ｐゴシック" pitchFamily="34" charset="-128"/>
              </a:rPr>
              <a:t>ASSOCIATED WITH DYSRHYTHMIC </a:t>
            </a:r>
            <a:r>
              <a:rPr lang="en-US" altLang="en-US" sz="2000" b="1" dirty="0">
                <a:ea typeface="ＭＳ Ｐゴシック" pitchFamily="34" charset="-128"/>
              </a:rPr>
              <a:t>MYOCARDIAL </a:t>
            </a:r>
            <a:r>
              <a:rPr lang="en-US" altLang="en-US" sz="2000" b="1" dirty="0" smtClean="0">
                <a:ea typeface="ＭＳ Ｐゴシック" pitchFamily="34" charset="-128"/>
              </a:rPr>
              <a:t>MECHANICS: 	</a:t>
            </a:r>
            <a:br>
              <a:rPr lang="en-US" altLang="en-US" sz="2000" b="1" dirty="0" smtClean="0">
                <a:ea typeface="ＭＳ Ｐゴシック" pitchFamily="34" charset="-128"/>
              </a:rPr>
            </a:br>
            <a:r>
              <a:rPr lang="en-US" altLang="en-US" sz="2000" b="1" dirty="0" smtClean="0">
                <a:ea typeface="ＭＳ Ｐゴシック" pitchFamily="34" charset="-128"/>
              </a:rPr>
              <a:t>Echocardiogram with Velocity Vector Imaging </a:t>
            </a:r>
            <a:r>
              <a:rPr lang="en-US" altLang="en-US" sz="2000" b="1" i="1" dirty="0" smtClean="0">
                <a:ea typeface="ＭＳ Ｐゴシック" pitchFamily="34" charset="-128"/>
              </a:rPr>
              <a:t>Ant1 </a:t>
            </a:r>
            <a:r>
              <a:rPr lang="en-US" altLang="en-US" sz="2000" b="1" i="1" dirty="0">
                <a:ea typeface="ＭＳ Ｐゴシック" pitchFamily="34" charset="-128"/>
              </a:rPr>
              <a:t>-/- </a:t>
            </a:r>
            <a:endParaRPr lang="en-US" altLang="en-US" sz="2000" b="1" dirty="0" smtClean="0">
              <a:solidFill>
                <a:srgbClr val="99FF33"/>
              </a:solidFill>
              <a:ea typeface="ＭＳ Ｐゴシック" pitchFamily="34" charset="-128"/>
            </a:endParaRPr>
          </a:p>
        </p:txBody>
      </p:sp>
      <p:grpSp>
        <p:nvGrpSpPr>
          <p:cNvPr id="18435" name="Group 3"/>
          <p:cNvGrpSpPr>
            <a:grpSpLocks/>
          </p:cNvGrpSpPr>
          <p:nvPr/>
        </p:nvGrpSpPr>
        <p:grpSpPr bwMode="auto">
          <a:xfrm>
            <a:off x="3064868" y="3204529"/>
            <a:ext cx="7104801" cy="3436898"/>
            <a:chOff x="3060" y="5580"/>
            <a:chExt cx="7748" cy="3420"/>
          </a:xfrm>
        </p:grpSpPr>
        <p:pic>
          <p:nvPicPr>
            <p:cNvPr id="18441" name="Picture 4"/>
            <p:cNvPicPr>
              <a:picLocks noChangeAspect="1" noChangeArrowheads="1"/>
            </p:cNvPicPr>
            <p:nvPr/>
          </p:nvPicPr>
          <p:blipFill>
            <a:blip r:embed="rId3">
              <a:extLst>
                <a:ext uri="{28A0092B-C50C-407E-A947-70E740481C1C}">
                  <a14:useLocalDpi xmlns:a14="http://schemas.microsoft.com/office/drawing/2010/main" val="0"/>
                </a:ext>
              </a:extLst>
            </a:blip>
            <a:srcRect l="13977" t="9088" r="56033" b="47710"/>
            <a:stretch>
              <a:fillRect/>
            </a:stretch>
          </p:blipFill>
          <p:spPr bwMode="auto">
            <a:xfrm>
              <a:off x="3093" y="5580"/>
              <a:ext cx="2699" cy="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5"/>
            <p:cNvPicPr>
              <a:picLocks noChangeAspect="1" noChangeArrowheads="1"/>
            </p:cNvPicPr>
            <p:nvPr/>
          </p:nvPicPr>
          <p:blipFill>
            <a:blip r:embed="rId3">
              <a:extLst>
                <a:ext uri="{28A0092B-C50C-407E-A947-70E740481C1C}">
                  <a14:useLocalDpi xmlns:a14="http://schemas.microsoft.com/office/drawing/2010/main" val="0"/>
                </a:ext>
              </a:extLst>
            </a:blip>
            <a:srcRect l="43912" t="12212" b="53957"/>
            <a:stretch>
              <a:fillRect/>
            </a:stretch>
          </p:blipFill>
          <p:spPr bwMode="auto">
            <a:xfrm>
              <a:off x="5760" y="5874"/>
              <a:ext cx="5048" cy="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6"/>
            <p:cNvPicPr>
              <a:picLocks noChangeAspect="1" noChangeArrowheads="1"/>
            </p:cNvPicPr>
            <p:nvPr/>
          </p:nvPicPr>
          <p:blipFill>
            <a:blip r:embed="rId3">
              <a:extLst>
                <a:ext uri="{28A0092B-C50C-407E-A947-70E740481C1C}">
                  <a14:useLocalDpi xmlns:a14="http://schemas.microsoft.com/office/drawing/2010/main" val="0"/>
                </a:ext>
              </a:extLst>
            </a:blip>
            <a:srcRect l="13359" t="61057" r="56281"/>
            <a:stretch>
              <a:fillRect/>
            </a:stretch>
          </p:blipFill>
          <p:spPr bwMode="auto">
            <a:xfrm>
              <a:off x="3060" y="7293"/>
              <a:ext cx="2732" cy="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7"/>
            <p:cNvPicPr>
              <a:picLocks noChangeAspect="1" noChangeArrowheads="1"/>
            </p:cNvPicPr>
            <p:nvPr/>
          </p:nvPicPr>
          <p:blipFill>
            <a:blip r:embed="rId3">
              <a:extLst>
                <a:ext uri="{28A0092B-C50C-407E-A947-70E740481C1C}">
                  <a14:useLocalDpi xmlns:a14="http://schemas.microsoft.com/office/drawing/2010/main" val="0"/>
                </a:ext>
              </a:extLst>
            </a:blip>
            <a:srcRect l="43912" t="61224"/>
            <a:stretch>
              <a:fillRect/>
            </a:stretch>
          </p:blipFill>
          <p:spPr bwMode="auto">
            <a:xfrm>
              <a:off x="5760" y="7480"/>
              <a:ext cx="5048" cy="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4" name="Text Box 8"/>
          <p:cNvSpPr txBox="1">
            <a:spLocks noChangeArrowheads="1"/>
          </p:cNvSpPr>
          <p:nvPr/>
        </p:nvSpPr>
        <p:spPr bwMode="auto">
          <a:xfrm rot="16200000">
            <a:off x="3805841" y="1841636"/>
            <a:ext cx="553998" cy="2133600"/>
          </a:xfrm>
          <a:prstGeom prst="rect">
            <a:avLst/>
          </a:prstGeom>
          <a:noFill/>
          <a:ln w="9525">
            <a:noFill/>
            <a:miter lim="800000"/>
            <a:headEnd/>
            <a:tailEnd/>
          </a:ln>
        </p:spPr>
        <p:txBody>
          <a:bodyPr vert="eaVert">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Arial"/>
                <a:ea typeface="ＭＳ Ｐゴシック" pitchFamily="34" charset="-128"/>
                <a:cs typeface="+mn-cs"/>
              </a:rPr>
              <a:t>Ant1 +/+</a:t>
            </a:r>
          </a:p>
        </p:txBody>
      </p:sp>
      <p:sp>
        <p:nvSpPr>
          <p:cNvPr id="25605" name="Text Box 9"/>
          <p:cNvSpPr txBox="1">
            <a:spLocks noChangeArrowheads="1"/>
          </p:cNvSpPr>
          <p:nvPr/>
        </p:nvSpPr>
        <p:spPr bwMode="auto">
          <a:xfrm rot="16200000">
            <a:off x="4273052" y="5866269"/>
            <a:ext cx="553998" cy="1538288"/>
          </a:xfrm>
          <a:prstGeom prst="rect">
            <a:avLst/>
          </a:prstGeom>
          <a:noFill/>
          <a:ln w="9525">
            <a:noFill/>
            <a:miter lim="800000"/>
            <a:headEnd/>
            <a:tailEnd/>
          </a:ln>
        </p:spPr>
        <p:txBody>
          <a:bodyPr vert="eaVert">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Arial"/>
                <a:ea typeface="ＭＳ Ｐゴシック" pitchFamily="34" charset="-128"/>
                <a:cs typeface="+mn-cs"/>
              </a:rPr>
              <a:t>Ant1 </a:t>
            </a:r>
            <a:r>
              <a:rPr kumimoji="0" lang="en-US" sz="2400" b="1" i="0" u="none" strike="noStrike" kern="1200" cap="none" spc="0" normalizeH="0" baseline="0" noProof="0" dirty="0">
                <a:ln>
                  <a:noFill/>
                </a:ln>
                <a:solidFill>
                  <a:srgbClr val="FFFFFF"/>
                </a:solidFill>
                <a:effectLst/>
                <a:uLnTx/>
                <a:uFillTx/>
                <a:latin typeface="Arial"/>
                <a:ea typeface="ＭＳ Ｐゴシック" pitchFamily="34" charset="-128"/>
                <a:cs typeface="+mn-cs"/>
              </a:rPr>
              <a:t>-/-</a:t>
            </a:r>
            <a:endParaRPr kumimoji="0" lang="en-US" sz="2400" b="1" i="1" u="none" strike="noStrike" kern="1200" cap="none" spc="0" normalizeH="0" baseline="0" noProof="0" dirty="0">
              <a:ln>
                <a:noFill/>
              </a:ln>
              <a:solidFill>
                <a:srgbClr val="FFFFFF"/>
              </a:solidFill>
              <a:effectLst/>
              <a:uLnTx/>
              <a:uFillTx/>
              <a:latin typeface="Arial"/>
              <a:ea typeface="ＭＳ Ｐゴシック" pitchFamily="34" charset="-128"/>
              <a:cs typeface="+mn-cs"/>
            </a:endParaRPr>
          </a:p>
        </p:txBody>
      </p:sp>
      <p:sp>
        <p:nvSpPr>
          <p:cNvPr id="25606" name="Text Box 10"/>
          <p:cNvSpPr txBox="1">
            <a:spLocks noChangeArrowheads="1"/>
          </p:cNvSpPr>
          <p:nvPr/>
        </p:nvSpPr>
        <p:spPr bwMode="auto">
          <a:xfrm>
            <a:off x="5414892" y="2858632"/>
            <a:ext cx="1712913" cy="64135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pitchFamily="34" charset="-128"/>
                <a:cs typeface="+mn-cs"/>
              </a:rPr>
              <a:t>RADIAL VELOCITY</a:t>
            </a:r>
          </a:p>
        </p:txBody>
      </p:sp>
      <p:sp>
        <p:nvSpPr>
          <p:cNvPr id="25607" name="Text Box 11"/>
          <p:cNvSpPr txBox="1">
            <a:spLocks noChangeArrowheads="1"/>
          </p:cNvSpPr>
          <p:nvPr/>
        </p:nvSpPr>
        <p:spPr bwMode="auto">
          <a:xfrm>
            <a:off x="6918352" y="2594917"/>
            <a:ext cx="1712912" cy="915988"/>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pitchFamily="34" charset="-128"/>
                <a:cs typeface="+mn-cs"/>
              </a:rPr>
              <a:t>CIRCUM-FERENTIAL STRAIN</a:t>
            </a:r>
          </a:p>
        </p:txBody>
      </p:sp>
      <p:sp>
        <p:nvSpPr>
          <p:cNvPr id="25608" name="Text Box 12"/>
          <p:cNvSpPr txBox="1">
            <a:spLocks noChangeArrowheads="1"/>
          </p:cNvSpPr>
          <p:nvPr/>
        </p:nvSpPr>
        <p:spPr bwMode="auto">
          <a:xfrm>
            <a:off x="8631264" y="2881363"/>
            <a:ext cx="1319581" cy="64633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pitchFamily="34" charset="-128"/>
                <a:cs typeface="+mn-cs"/>
              </a:rPr>
              <a:t>STRAIN RATE</a:t>
            </a:r>
          </a:p>
        </p:txBody>
      </p:sp>
      <p:grpSp>
        <p:nvGrpSpPr>
          <p:cNvPr id="13" name="Group 13"/>
          <p:cNvGrpSpPr>
            <a:grpSpLocks/>
          </p:cNvGrpSpPr>
          <p:nvPr/>
        </p:nvGrpSpPr>
        <p:grpSpPr bwMode="auto">
          <a:xfrm>
            <a:off x="1297418" y="1133217"/>
            <a:ext cx="1691123" cy="5455409"/>
            <a:chOff x="4274" y="41"/>
            <a:chExt cx="1013" cy="4101"/>
          </a:xfrm>
        </p:grpSpPr>
        <p:pic>
          <p:nvPicPr>
            <p:cNvPr id="1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4" y="41"/>
              <a:ext cx="1013" cy="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4" y="1672"/>
              <a:ext cx="1012" cy="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4" y="3303"/>
              <a:ext cx="1012" cy="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stretch>
            <a:fillRect/>
          </a:stretch>
        </p:blipFill>
        <p:spPr>
          <a:xfrm>
            <a:off x="-1452" y="1122591"/>
            <a:ext cx="1333011" cy="5397689"/>
          </a:xfrm>
          <a:prstGeom prst="rect">
            <a:avLst/>
          </a:prstGeom>
        </p:spPr>
      </p:pic>
      <p:sp>
        <p:nvSpPr>
          <p:cNvPr id="18" name="Text Box 8"/>
          <p:cNvSpPr txBox="1">
            <a:spLocks noChangeArrowheads="1"/>
          </p:cNvSpPr>
          <p:nvPr/>
        </p:nvSpPr>
        <p:spPr bwMode="auto">
          <a:xfrm rot="16200000">
            <a:off x="434219" y="-127696"/>
            <a:ext cx="461665" cy="2133600"/>
          </a:xfrm>
          <a:prstGeom prst="rect">
            <a:avLst/>
          </a:prstGeom>
          <a:noFill/>
          <a:ln w="9525">
            <a:noFill/>
            <a:miter lim="800000"/>
            <a:headEnd/>
            <a:tailEnd/>
          </a:ln>
        </p:spPr>
        <p:txBody>
          <a:bodyPr vert="eaVert">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rial"/>
                <a:ea typeface="ＭＳ Ｐゴシック" pitchFamily="34" charset="-128"/>
                <a:cs typeface="+mn-cs"/>
              </a:rPr>
              <a:t>Ant1 +/+</a:t>
            </a:r>
          </a:p>
        </p:txBody>
      </p:sp>
      <p:sp>
        <p:nvSpPr>
          <p:cNvPr id="19" name="Text Box 9"/>
          <p:cNvSpPr txBox="1">
            <a:spLocks noChangeArrowheads="1"/>
          </p:cNvSpPr>
          <p:nvPr/>
        </p:nvSpPr>
        <p:spPr bwMode="auto">
          <a:xfrm rot="16200000">
            <a:off x="1968179" y="132620"/>
            <a:ext cx="553998" cy="1538288"/>
          </a:xfrm>
          <a:prstGeom prst="rect">
            <a:avLst/>
          </a:prstGeom>
          <a:noFill/>
          <a:ln w="9525">
            <a:noFill/>
            <a:miter lim="800000"/>
            <a:headEnd/>
            <a:tailEnd/>
          </a:ln>
        </p:spPr>
        <p:txBody>
          <a:bodyPr vert="eaVert">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rial"/>
                <a:ea typeface="ＭＳ Ｐゴシック" pitchFamily="34" charset="-128"/>
                <a:cs typeface="+mn-cs"/>
              </a:rPr>
              <a:t>Ant1 </a:t>
            </a:r>
            <a:r>
              <a:rPr kumimoji="0" lang="en-US" sz="1800" b="1" i="0" u="none" strike="noStrike" kern="1200" cap="none" spc="0" normalizeH="0" baseline="0" noProof="0" dirty="0">
                <a:ln>
                  <a:noFill/>
                </a:ln>
                <a:solidFill>
                  <a:srgbClr val="FFFFFF"/>
                </a:solidFill>
                <a:effectLst/>
                <a:uLnTx/>
                <a:uFillTx/>
                <a:latin typeface="Arial"/>
                <a:ea typeface="ＭＳ Ｐゴシック" pitchFamily="34" charset="-128"/>
                <a:cs typeface="+mn-cs"/>
              </a:rPr>
              <a:t>-/</a:t>
            </a:r>
            <a:r>
              <a:rPr kumimoji="0" lang="en-US" sz="2400" b="1" i="0" u="none" strike="noStrike" kern="1200" cap="none" spc="0" normalizeH="0" baseline="0" noProof="0" dirty="0">
                <a:ln>
                  <a:noFill/>
                </a:ln>
                <a:solidFill>
                  <a:srgbClr val="FFFFFF"/>
                </a:solidFill>
                <a:effectLst/>
                <a:uLnTx/>
                <a:uFillTx/>
                <a:latin typeface="Arial"/>
                <a:ea typeface="ＭＳ Ｐゴシック" pitchFamily="34" charset="-128"/>
                <a:cs typeface="+mn-cs"/>
              </a:rPr>
              <a:t>-</a:t>
            </a:r>
            <a:endParaRPr kumimoji="0" lang="en-US" sz="2400" b="1" i="1" u="none" strike="noStrike" kern="1200" cap="none" spc="0" normalizeH="0" baseline="0" noProof="0" dirty="0">
              <a:ln>
                <a:noFill/>
              </a:ln>
              <a:solidFill>
                <a:srgbClr val="FFFFFF"/>
              </a:solidFill>
              <a:effectLst/>
              <a:uLnTx/>
              <a:uFillTx/>
              <a:latin typeface="Arial"/>
              <a:ea typeface="ＭＳ Ｐゴシック" pitchFamily="34" charset="-128"/>
              <a:cs typeface="+mn-cs"/>
            </a:endParaRPr>
          </a:p>
        </p:txBody>
      </p:sp>
      <p:sp>
        <p:nvSpPr>
          <p:cNvPr id="20" name="TextBox 1"/>
          <p:cNvSpPr txBox="1">
            <a:spLocks noChangeArrowheads="1"/>
          </p:cNvSpPr>
          <p:nvPr/>
        </p:nvSpPr>
        <p:spPr bwMode="auto">
          <a:xfrm>
            <a:off x="670033" y="1329824"/>
            <a:ext cx="1317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C000"/>
                </a:solidFill>
                <a:effectLst/>
                <a:uLnTx/>
                <a:uFillTx/>
                <a:latin typeface="Arial" pitchFamily="34" charset="0"/>
                <a:ea typeface="ＭＳ Ｐゴシック" pitchFamily="34" charset="-128"/>
                <a:cs typeface="Arial" pitchFamily="34" charset="0"/>
              </a:rPr>
              <a:t>Tri-chrome</a:t>
            </a:r>
          </a:p>
        </p:txBody>
      </p:sp>
      <p:sp>
        <p:nvSpPr>
          <p:cNvPr id="21" name="TextBox 26"/>
          <p:cNvSpPr txBox="1">
            <a:spLocks noChangeArrowheads="1"/>
          </p:cNvSpPr>
          <p:nvPr/>
        </p:nvSpPr>
        <p:spPr bwMode="auto">
          <a:xfrm>
            <a:off x="641319" y="2909404"/>
            <a:ext cx="1316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99"/>
                </a:solidFill>
                <a:effectLst/>
                <a:uLnTx/>
                <a:uFillTx/>
                <a:latin typeface="Arial" pitchFamily="34" charset="0"/>
                <a:ea typeface="ＭＳ Ｐゴシック" pitchFamily="34" charset="-128"/>
                <a:cs typeface="Arial" pitchFamily="34" charset="0"/>
              </a:rPr>
              <a:t>COX</a:t>
            </a:r>
          </a:p>
        </p:txBody>
      </p:sp>
      <p:sp>
        <p:nvSpPr>
          <p:cNvPr id="22" name="TextBox 27"/>
          <p:cNvSpPr txBox="1">
            <a:spLocks noChangeArrowheads="1"/>
          </p:cNvSpPr>
          <p:nvPr/>
        </p:nvSpPr>
        <p:spPr bwMode="auto">
          <a:xfrm>
            <a:off x="693464" y="3611596"/>
            <a:ext cx="1317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Arial" pitchFamily="34" charset="0"/>
              </a:rPr>
              <a:t>SDH</a:t>
            </a:r>
          </a:p>
        </p:txBody>
      </p:sp>
      <p:sp>
        <p:nvSpPr>
          <p:cNvPr id="23" name="TextBox 28"/>
          <p:cNvSpPr txBox="1">
            <a:spLocks noChangeArrowheads="1"/>
          </p:cNvSpPr>
          <p:nvPr/>
        </p:nvSpPr>
        <p:spPr bwMode="auto">
          <a:xfrm>
            <a:off x="697239" y="4445957"/>
            <a:ext cx="1317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C000"/>
                </a:solidFill>
                <a:effectLst/>
                <a:uLnTx/>
                <a:uFillTx/>
                <a:latin typeface="Arial" pitchFamily="34" charset="0"/>
                <a:ea typeface="ＭＳ Ｐゴシック" pitchFamily="34" charset="-128"/>
                <a:cs typeface="Arial" pitchFamily="34" charset="0"/>
              </a:rPr>
              <a:t>Muscle EM</a:t>
            </a:r>
          </a:p>
        </p:txBody>
      </p:sp>
      <p:sp>
        <p:nvSpPr>
          <p:cNvPr id="24" name="TextBox 29"/>
          <p:cNvSpPr txBox="1">
            <a:spLocks noChangeArrowheads="1"/>
          </p:cNvSpPr>
          <p:nvPr/>
        </p:nvSpPr>
        <p:spPr bwMode="auto">
          <a:xfrm>
            <a:off x="-474105" y="6543080"/>
            <a:ext cx="4411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bg1"/>
                </a:solidFill>
                <a:latin typeface="Arial" pitchFamily="34" charset="0"/>
                <a:ea typeface="ＭＳ Ｐゴシック" pitchFamily="34" charset="-128"/>
              </a:defRPr>
            </a:lvl1pPr>
            <a:lvl2pPr marL="742950" indent="-285750">
              <a:spcBef>
                <a:spcPct val="20000"/>
              </a:spcBef>
              <a:buChar char="–"/>
              <a:defRPr sz="2800" b="1">
                <a:solidFill>
                  <a:schemeClr val="bg1"/>
                </a:solidFill>
                <a:latin typeface="Arial" pitchFamily="34" charset="0"/>
                <a:ea typeface="ＭＳ Ｐゴシック" pitchFamily="34" charset="-128"/>
              </a:defRPr>
            </a:lvl2pPr>
            <a:lvl3pPr marL="1143000" indent="-228600">
              <a:spcBef>
                <a:spcPct val="20000"/>
              </a:spcBef>
              <a:buChar char="•"/>
              <a:defRPr sz="2400" b="1">
                <a:solidFill>
                  <a:schemeClr val="bg1"/>
                </a:solidFill>
                <a:latin typeface="Arial" pitchFamily="34" charset="0"/>
                <a:ea typeface="ＭＳ Ｐゴシック" pitchFamily="34" charset="-128"/>
              </a:defRPr>
            </a:lvl3pPr>
            <a:lvl4pPr marL="1600200" indent="-228600">
              <a:spcBef>
                <a:spcPct val="20000"/>
              </a:spcBef>
              <a:buChar char="–"/>
              <a:defRPr sz="2000" b="1">
                <a:solidFill>
                  <a:schemeClr val="bg1"/>
                </a:solidFill>
                <a:latin typeface="Arial" pitchFamily="34" charset="0"/>
                <a:ea typeface="ＭＳ Ｐゴシック" pitchFamily="34" charset="-128"/>
              </a:defRPr>
            </a:lvl4pPr>
            <a:lvl5pPr marL="2057400" indent="-228600">
              <a:spcBef>
                <a:spcPct val="20000"/>
              </a:spcBef>
              <a:buChar char="»"/>
              <a:defRPr sz="20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FFC000"/>
                </a:solidFill>
                <a:effectLst/>
                <a:uLnTx/>
                <a:uFillTx/>
                <a:latin typeface="Arial" pitchFamily="34" charset="0"/>
                <a:ea typeface="ＭＳ Ｐゴシック" pitchFamily="34" charset="-128"/>
                <a:cs typeface="Arial" pitchFamily="34" charset="0"/>
              </a:rPr>
              <a:t>Hypertrophic Cardiomyopathy</a:t>
            </a:r>
            <a:endParaRPr kumimoji="0" lang="en-US" altLang="en-US" sz="1800" b="1" i="0" u="none" strike="noStrike" kern="1200" cap="none" spc="0" normalizeH="0" baseline="0" noProof="0" dirty="0">
              <a:ln>
                <a:noFill/>
              </a:ln>
              <a:solidFill>
                <a:srgbClr val="FFC000"/>
              </a:solidFill>
              <a:effectLst/>
              <a:uLnTx/>
              <a:uFillTx/>
              <a:latin typeface="Arial" pitchFamily="34" charset="0"/>
              <a:ea typeface="ＭＳ Ｐゴシック" pitchFamily="34" charset="-128"/>
              <a:cs typeface="Arial" pitchFamily="34" charset="0"/>
            </a:endParaRPr>
          </a:p>
        </p:txBody>
      </p:sp>
      <p:pic>
        <p:nvPicPr>
          <p:cNvPr id="28" name="ANT1.png"/>
          <p:cNvPicPr>
            <a:picLocks noChangeAspect="1"/>
          </p:cNvPicPr>
          <p:nvPr/>
        </p:nvPicPr>
        <p:blipFill>
          <a:blip r:embed="rId8">
            <a:extLst/>
          </a:blip>
          <a:stretch>
            <a:fillRect/>
          </a:stretch>
        </p:blipFill>
        <p:spPr>
          <a:xfrm>
            <a:off x="5319195" y="1063704"/>
            <a:ext cx="1599157" cy="1573580"/>
          </a:xfrm>
          <a:prstGeom prst="rect">
            <a:avLst/>
          </a:prstGeom>
          <a:ln w="12700">
            <a:miter lim="400000"/>
          </a:ln>
        </p:spPr>
      </p:pic>
      <p:sp>
        <p:nvSpPr>
          <p:cNvPr id="29" name="TextBox 28"/>
          <p:cNvSpPr txBox="1"/>
          <p:nvPr/>
        </p:nvSpPr>
        <p:spPr>
          <a:xfrm>
            <a:off x="5319195" y="2196128"/>
            <a:ext cx="970636" cy="48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34" charset="-128"/>
                <a:cs typeface="Arial" panose="020B0604020202020204" pitchFamily="34" charset="0"/>
              </a:rPr>
              <a:t>ANT1</a:t>
            </a:r>
          </a:p>
        </p:txBody>
      </p:sp>
    </p:spTree>
    <p:extLst>
      <p:ext uri="{BB962C8B-B14F-4D97-AF65-F5344CB8AC3E}">
        <p14:creationId xmlns:p14="http://schemas.microsoft.com/office/powerpoint/2010/main" val="20758983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270357"/>
            <a:ext cx="10287000" cy="1143000"/>
          </a:xfrm>
          <a:noFill/>
        </p:spPr>
        <p:txBody>
          <a:bodyPr lIns="90487" tIns="44450" rIns="90487" bIns="44450"/>
          <a:lstStyle/>
          <a:p>
            <a:r>
              <a:rPr lang="en-US" altLang="en-US" sz="2400" b="1" dirty="0" err="1" smtClean="0">
                <a:solidFill>
                  <a:srgbClr val="FAFD00"/>
                </a:solidFill>
                <a:latin typeface="Helvetica" panose="020B0604020202020204" pitchFamily="34" charset="0"/>
              </a:rPr>
              <a:t>mtDNA</a:t>
            </a:r>
            <a:r>
              <a:rPr lang="en-US" altLang="en-US" sz="2400" b="1" dirty="0" smtClean="0">
                <a:solidFill>
                  <a:srgbClr val="FAFD00"/>
                </a:solidFill>
                <a:latin typeface="Helvetica" panose="020B0604020202020204" pitchFamily="34" charset="0"/>
              </a:rPr>
              <a:t> DELETIONS ARE INCREASED IN MOUSE </a:t>
            </a:r>
            <a:r>
              <a:rPr lang="en-US" altLang="en-US" sz="2400" b="1" i="1" dirty="0" smtClean="0">
                <a:solidFill>
                  <a:srgbClr val="FAFD00"/>
                </a:solidFill>
                <a:latin typeface="Helvetica" panose="020B0604020202020204" pitchFamily="34" charset="0"/>
              </a:rPr>
              <a:t>ANT1</a:t>
            </a:r>
            <a:r>
              <a:rPr lang="en-US" altLang="en-US" sz="2400" b="1" i="1" baseline="30000" dirty="0" smtClean="0">
                <a:solidFill>
                  <a:srgbClr val="FAFD00"/>
                </a:solidFill>
                <a:latin typeface="Helvetica" panose="020B0604020202020204" pitchFamily="34" charset="0"/>
              </a:rPr>
              <a:t>-/-</a:t>
            </a:r>
            <a:r>
              <a:rPr lang="en-US" altLang="en-US" sz="2400" b="1" i="1" dirty="0" smtClean="0">
                <a:solidFill>
                  <a:srgbClr val="FAFD00"/>
                </a:solidFill>
                <a:latin typeface="Helvetica" panose="020B0604020202020204" pitchFamily="34" charset="0"/>
              </a:rPr>
              <a:t> </a:t>
            </a:r>
            <a:r>
              <a:rPr lang="en-US" altLang="en-US" sz="2400" b="1" dirty="0" smtClean="0">
                <a:solidFill>
                  <a:srgbClr val="FAFD00"/>
                </a:solidFill>
                <a:latin typeface="Helvetica" panose="020B0604020202020204" pitchFamily="34" charset="0"/>
              </a:rPr>
              <a:t/>
            </a:r>
            <a:br>
              <a:rPr lang="en-US" altLang="en-US" sz="2400" b="1" dirty="0" smtClean="0">
                <a:solidFill>
                  <a:srgbClr val="FAFD00"/>
                </a:solidFill>
                <a:latin typeface="Helvetica" panose="020B0604020202020204" pitchFamily="34" charset="0"/>
              </a:rPr>
            </a:br>
            <a:r>
              <a:rPr lang="en-US" altLang="en-US" sz="2400" b="1" dirty="0" smtClean="0">
                <a:solidFill>
                  <a:srgbClr val="FAFD00"/>
                </a:solidFill>
                <a:latin typeface="Helvetica" panose="020B0604020202020204" pitchFamily="34" charset="0"/>
              </a:rPr>
              <a:t>HEARTS WITH DILATED CARDIOMYOPATHY</a:t>
            </a:r>
            <a:r>
              <a:rPr lang="en-US" altLang="en-US" sz="2800" b="1" dirty="0" smtClean="0">
                <a:solidFill>
                  <a:srgbClr val="FAFD00"/>
                </a:solidFill>
                <a:latin typeface="Helvetica" panose="020B0604020202020204" pitchFamily="34" charset="0"/>
              </a:rPr>
              <a:t/>
            </a:r>
            <a:br>
              <a:rPr lang="en-US" altLang="en-US" sz="2800" b="1" dirty="0" smtClean="0">
                <a:solidFill>
                  <a:srgbClr val="FAFD00"/>
                </a:solidFill>
                <a:latin typeface="Helvetica" panose="020B0604020202020204" pitchFamily="34" charset="0"/>
              </a:rPr>
            </a:br>
            <a:endParaRPr lang="en-US" altLang="en-US" sz="2000" b="1" dirty="0" smtClean="0">
              <a:solidFill>
                <a:schemeClr val="bg1"/>
              </a:solidFill>
              <a:latin typeface="Helvetica" panose="020B0604020202020204" pitchFamily="34" charset="0"/>
            </a:endParaRPr>
          </a:p>
        </p:txBody>
      </p:sp>
      <p:pic>
        <p:nvPicPr>
          <p:cNvPr id="2867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2489200"/>
            <a:ext cx="74041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676" name="Rectangle 4"/>
          <p:cNvSpPr>
            <a:spLocks noChangeArrowheads="1"/>
          </p:cNvSpPr>
          <p:nvPr/>
        </p:nvSpPr>
        <p:spPr bwMode="auto">
          <a:xfrm>
            <a:off x="1366838" y="1909763"/>
            <a:ext cx="3508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Helvetica" panose="020B0604020202020204" pitchFamily="34" charset="0"/>
                <a:ea typeface="ＭＳ Ｐゴシック" pitchFamily="34" charset="-128"/>
                <a:cs typeface="+mn-cs"/>
              </a:rPr>
              <a:t>1</a:t>
            </a:r>
          </a:p>
        </p:txBody>
      </p:sp>
      <p:sp>
        <p:nvSpPr>
          <p:cNvPr id="28677" name="Rectangle 5"/>
          <p:cNvSpPr>
            <a:spLocks noChangeArrowheads="1"/>
          </p:cNvSpPr>
          <p:nvPr/>
        </p:nvSpPr>
        <p:spPr bwMode="auto">
          <a:xfrm>
            <a:off x="1827213" y="1922463"/>
            <a:ext cx="3508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Helvetica" panose="020B0604020202020204" pitchFamily="34" charset="0"/>
                <a:ea typeface="ＭＳ Ｐゴシック" pitchFamily="34" charset="-128"/>
                <a:cs typeface="+mn-cs"/>
              </a:rPr>
              <a:t>2</a:t>
            </a:r>
          </a:p>
        </p:txBody>
      </p:sp>
      <p:sp>
        <p:nvSpPr>
          <p:cNvPr id="28678" name="Rectangle 6"/>
          <p:cNvSpPr>
            <a:spLocks noChangeArrowheads="1"/>
          </p:cNvSpPr>
          <p:nvPr/>
        </p:nvSpPr>
        <p:spPr bwMode="auto">
          <a:xfrm>
            <a:off x="2466975" y="1995488"/>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Helvetica" panose="020B0604020202020204" pitchFamily="34" charset="0"/>
                <a:ea typeface="ＭＳ Ｐゴシック" pitchFamily="34" charset="-128"/>
                <a:cs typeface="+mn-cs"/>
              </a:rPr>
              <a:t>3</a:t>
            </a:r>
          </a:p>
        </p:txBody>
      </p:sp>
      <p:sp>
        <p:nvSpPr>
          <p:cNvPr id="28679" name="Rectangle 7"/>
          <p:cNvSpPr>
            <a:spLocks noChangeArrowheads="1"/>
          </p:cNvSpPr>
          <p:nvPr/>
        </p:nvSpPr>
        <p:spPr bwMode="auto">
          <a:xfrm>
            <a:off x="2933700" y="1981200"/>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Helvetica" panose="020B0604020202020204" pitchFamily="34" charset="0"/>
                <a:ea typeface="ＭＳ Ｐゴシック" pitchFamily="34" charset="-128"/>
                <a:cs typeface="+mn-cs"/>
              </a:rPr>
              <a:t>4</a:t>
            </a:r>
          </a:p>
        </p:txBody>
      </p:sp>
      <p:sp>
        <p:nvSpPr>
          <p:cNvPr id="28680" name="Rectangle 8"/>
          <p:cNvSpPr>
            <a:spLocks noChangeArrowheads="1"/>
          </p:cNvSpPr>
          <p:nvPr/>
        </p:nvSpPr>
        <p:spPr bwMode="auto">
          <a:xfrm>
            <a:off x="3448050" y="1981200"/>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Helvetica" panose="020B0604020202020204" pitchFamily="34" charset="0"/>
                <a:ea typeface="ＭＳ Ｐゴシック" pitchFamily="34" charset="-128"/>
                <a:cs typeface="+mn-cs"/>
              </a:rPr>
              <a:t>5</a:t>
            </a:r>
          </a:p>
        </p:txBody>
      </p:sp>
      <p:sp>
        <p:nvSpPr>
          <p:cNvPr id="28681" name="Rectangle 9"/>
          <p:cNvSpPr>
            <a:spLocks noChangeArrowheads="1"/>
          </p:cNvSpPr>
          <p:nvPr/>
        </p:nvSpPr>
        <p:spPr bwMode="auto">
          <a:xfrm>
            <a:off x="3986213" y="1981200"/>
            <a:ext cx="3508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Helvetica" panose="020B0604020202020204" pitchFamily="34" charset="0"/>
                <a:ea typeface="ＭＳ Ｐゴシック" pitchFamily="34" charset="-128"/>
                <a:cs typeface="+mn-cs"/>
              </a:rPr>
              <a:t>6</a:t>
            </a:r>
          </a:p>
        </p:txBody>
      </p:sp>
      <p:sp>
        <p:nvSpPr>
          <p:cNvPr id="28682" name="Rectangle 10"/>
          <p:cNvSpPr>
            <a:spLocks noChangeArrowheads="1"/>
          </p:cNvSpPr>
          <p:nvPr/>
        </p:nvSpPr>
        <p:spPr bwMode="auto">
          <a:xfrm>
            <a:off x="4587875" y="2009775"/>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Helvetica" panose="020B0604020202020204" pitchFamily="34" charset="0"/>
                <a:ea typeface="ＭＳ Ｐゴシック" pitchFamily="34" charset="-128"/>
                <a:cs typeface="+mn-cs"/>
              </a:rPr>
              <a:t>7</a:t>
            </a:r>
          </a:p>
        </p:txBody>
      </p:sp>
      <p:sp>
        <p:nvSpPr>
          <p:cNvPr id="28683" name="Rectangle 11"/>
          <p:cNvSpPr>
            <a:spLocks noChangeArrowheads="1"/>
          </p:cNvSpPr>
          <p:nvPr/>
        </p:nvSpPr>
        <p:spPr bwMode="auto">
          <a:xfrm>
            <a:off x="5097463" y="2011363"/>
            <a:ext cx="3508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Helvetica" panose="020B0604020202020204" pitchFamily="34" charset="0"/>
                <a:ea typeface="ＭＳ Ｐゴシック" pitchFamily="34" charset="-128"/>
                <a:cs typeface="+mn-cs"/>
              </a:rPr>
              <a:t>8</a:t>
            </a:r>
          </a:p>
        </p:txBody>
      </p:sp>
      <p:sp>
        <p:nvSpPr>
          <p:cNvPr id="28684" name="Rectangle 12"/>
          <p:cNvSpPr>
            <a:spLocks noChangeArrowheads="1"/>
          </p:cNvSpPr>
          <p:nvPr/>
        </p:nvSpPr>
        <p:spPr bwMode="auto">
          <a:xfrm>
            <a:off x="5565775" y="1952625"/>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Helvetica" panose="020B0604020202020204" pitchFamily="34" charset="0"/>
                <a:ea typeface="ＭＳ Ｐゴシック" pitchFamily="34" charset="-128"/>
                <a:cs typeface="+mn-cs"/>
              </a:rPr>
              <a:t>9</a:t>
            </a:r>
          </a:p>
        </p:txBody>
      </p:sp>
      <p:sp>
        <p:nvSpPr>
          <p:cNvPr id="28685" name="Rectangle 13"/>
          <p:cNvSpPr>
            <a:spLocks noChangeArrowheads="1"/>
          </p:cNvSpPr>
          <p:nvPr/>
        </p:nvSpPr>
        <p:spPr bwMode="auto">
          <a:xfrm>
            <a:off x="5969000" y="1979613"/>
            <a:ext cx="5207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Helvetica" panose="020B0604020202020204" pitchFamily="34" charset="0"/>
                <a:ea typeface="ＭＳ Ｐゴシック" pitchFamily="34" charset="-128"/>
                <a:cs typeface="+mn-cs"/>
              </a:rPr>
              <a:t>10</a:t>
            </a:r>
          </a:p>
        </p:txBody>
      </p:sp>
      <p:sp>
        <p:nvSpPr>
          <p:cNvPr id="28686" name="Line 14"/>
          <p:cNvSpPr>
            <a:spLocks noChangeShapeType="1"/>
          </p:cNvSpPr>
          <p:nvPr/>
        </p:nvSpPr>
        <p:spPr bwMode="auto">
          <a:xfrm>
            <a:off x="1435100" y="1905000"/>
            <a:ext cx="66040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28687" name="Line 15"/>
          <p:cNvSpPr>
            <a:spLocks noChangeShapeType="1"/>
          </p:cNvSpPr>
          <p:nvPr/>
        </p:nvSpPr>
        <p:spPr bwMode="auto">
          <a:xfrm>
            <a:off x="2530475" y="1905000"/>
            <a:ext cx="66040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28688" name="Line 16"/>
          <p:cNvSpPr>
            <a:spLocks noChangeShapeType="1"/>
          </p:cNvSpPr>
          <p:nvPr/>
        </p:nvSpPr>
        <p:spPr bwMode="auto">
          <a:xfrm>
            <a:off x="3525838" y="1905000"/>
            <a:ext cx="1774825"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28689" name="Rectangle 17"/>
          <p:cNvSpPr>
            <a:spLocks noChangeArrowheads="1"/>
          </p:cNvSpPr>
          <p:nvPr/>
        </p:nvSpPr>
        <p:spPr bwMode="auto">
          <a:xfrm>
            <a:off x="2398089" y="1395413"/>
            <a:ext cx="1114087"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smtClean="0">
                <a:ln>
                  <a:noFill/>
                </a:ln>
                <a:solidFill>
                  <a:srgbClr val="FFFFFF"/>
                </a:solidFill>
                <a:effectLst/>
                <a:uLnTx/>
                <a:uFillTx/>
                <a:latin typeface="Arial"/>
                <a:ea typeface="ＭＳ Ｐゴシック" pitchFamily="34" charset="-128"/>
                <a:cs typeface="+mn-cs"/>
              </a:rPr>
              <a:t>Ant1</a:t>
            </a:r>
            <a:r>
              <a:rPr kumimoji="0" lang="en-US" altLang="en-US" sz="2400" b="1" i="0" u="none" strike="noStrike" kern="1200" cap="none" spc="0" normalizeH="0" baseline="30000" noProof="0" dirty="0" smtClean="0">
                <a:ln>
                  <a:noFill/>
                </a:ln>
                <a:solidFill>
                  <a:srgbClr val="FFFFFF"/>
                </a:solidFill>
                <a:effectLst/>
                <a:uLnTx/>
                <a:uFillTx/>
                <a:latin typeface="Helvetica" panose="020B0604020202020204" pitchFamily="34" charset="0"/>
                <a:ea typeface="ＭＳ Ｐゴシック" pitchFamily="34" charset="-128"/>
                <a:cs typeface="+mn-cs"/>
              </a:rPr>
              <a:t>+/-</a:t>
            </a:r>
          </a:p>
        </p:txBody>
      </p:sp>
      <p:sp>
        <p:nvSpPr>
          <p:cNvPr id="28690" name="Rectangle 18"/>
          <p:cNvSpPr>
            <a:spLocks noChangeArrowheads="1"/>
          </p:cNvSpPr>
          <p:nvPr/>
        </p:nvSpPr>
        <p:spPr bwMode="auto">
          <a:xfrm>
            <a:off x="1208256" y="1415387"/>
            <a:ext cx="1165383"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smtClean="0">
                <a:ln>
                  <a:noFill/>
                </a:ln>
                <a:solidFill>
                  <a:srgbClr val="FFFFFF"/>
                </a:solidFill>
                <a:effectLst/>
                <a:uLnTx/>
                <a:uFillTx/>
                <a:latin typeface="Helvetica" panose="020B0604020202020204" pitchFamily="34" charset="0"/>
                <a:ea typeface="ＭＳ Ｐゴシック" pitchFamily="34" charset="-128"/>
                <a:cs typeface="+mn-cs"/>
              </a:rPr>
              <a:t>Ant1</a:t>
            </a:r>
            <a:r>
              <a:rPr kumimoji="0" lang="en-US" altLang="en-US" sz="2400" b="1" i="1" u="none" strike="noStrike" kern="1200" cap="none" spc="0" normalizeH="0" baseline="30000" noProof="0" dirty="0" smtClean="0">
                <a:ln>
                  <a:noFill/>
                </a:ln>
                <a:solidFill>
                  <a:srgbClr val="FFFFFF"/>
                </a:solidFill>
                <a:effectLst/>
                <a:uLnTx/>
                <a:uFillTx/>
                <a:latin typeface="Helvetica" panose="020B0604020202020204" pitchFamily="34" charset="0"/>
                <a:ea typeface="ＭＳ Ｐゴシック" pitchFamily="34" charset="-128"/>
                <a:cs typeface="+mn-cs"/>
              </a:rPr>
              <a:t>+/+</a:t>
            </a:r>
          </a:p>
        </p:txBody>
      </p:sp>
      <p:sp>
        <p:nvSpPr>
          <p:cNvPr id="28691" name="Rectangle 19"/>
          <p:cNvSpPr>
            <a:spLocks noChangeArrowheads="1"/>
          </p:cNvSpPr>
          <p:nvPr/>
        </p:nvSpPr>
        <p:spPr bwMode="auto">
          <a:xfrm>
            <a:off x="3890678" y="1426057"/>
            <a:ext cx="1147749"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smtClean="0">
                <a:ln>
                  <a:noFill/>
                </a:ln>
                <a:solidFill>
                  <a:srgbClr val="FFFF00"/>
                </a:solidFill>
                <a:effectLst/>
                <a:uLnTx/>
                <a:uFillTx/>
                <a:latin typeface="Arial"/>
                <a:ea typeface="ＭＳ Ｐゴシック" pitchFamily="34" charset="-128"/>
                <a:cs typeface="+mn-cs"/>
              </a:rPr>
              <a:t>Ant1 </a:t>
            </a:r>
            <a:r>
              <a:rPr kumimoji="0" lang="en-US" altLang="en-US" sz="2400" b="1" i="1" u="none" strike="noStrike" kern="1200" cap="none" spc="0" normalizeH="0" baseline="30000" noProof="0" dirty="0" smtClean="0">
                <a:ln>
                  <a:noFill/>
                </a:ln>
                <a:solidFill>
                  <a:srgbClr val="FFFF00"/>
                </a:solidFill>
                <a:effectLst/>
                <a:uLnTx/>
                <a:uFillTx/>
                <a:latin typeface="Arial"/>
                <a:ea typeface="ＭＳ Ｐゴシック" pitchFamily="34" charset="-128"/>
                <a:cs typeface="+mn-cs"/>
              </a:rPr>
              <a:t>-/-</a:t>
            </a:r>
          </a:p>
        </p:txBody>
      </p:sp>
      <p:sp>
        <p:nvSpPr>
          <p:cNvPr id="28692" name="Rectangle 20"/>
          <p:cNvSpPr>
            <a:spLocks noChangeArrowheads="1"/>
          </p:cNvSpPr>
          <p:nvPr/>
        </p:nvSpPr>
        <p:spPr bwMode="auto">
          <a:xfrm rot="-5400000">
            <a:off x="5259388" y="1379538"/>
            <a:ext cx="9302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Helvetica" panose="020B0604020202020204" pitchFamily="34" charset="0"/>
                <a:ea typeface="ＭＳ Ｐゴシック" pitchFamily="34" charset="-128"/>
                <a:cs typeface="+mn-cs"/>
              </a:rPr>
              <a:t>32 mo Ht</a:t>
            </a:r>
          </a:p>
        </p:txBody>
      </p:sp>
      <p:sp>
        <p:nvSpPr>
          <p:cNvPr id="28694" name="Text Box 22"/>
          <p:cNvSpPr txBox="1">
            <a:spLocks noChangeArrowheads="1"/>
          </p:cNvSpPr>
          <p:nvPr/>
        </p:nvSpPr>
        <p:spPr bwMode="auto">
          <a:xfrm>
            <a:off x="6121297" y="1414271"/>
            <a:ext cx="39036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Increased </a:t>
            </a:r>
            <a:r>
              <a:rPr kumimoji="0" lang="en-US" altLang="en-US" sz="1600" b="1" i="0" u="none" strike="noStrike" kern="1200" cap="none" spc="0" normalizeH="0" baseline="0" noProof="0" dirty="0" err="1" smtClean="0">
                <a:ln>
                  <a:noFill/>
                </a:ln>
                <a:solidFill>
                  <a:srgbClr val="FFFFFF"/>
                </a:solidFill>
                <a:effectLst/>
                <a:uLnTx/>
                <a:uFillTx/>
                <a:latin typeface="Arial" panose="020B0604020202020204" pitchFamily="34" charset="0"/>
                <a:ea typeface="ＭＳ Ｐゴシック" pitchFamily="34" charset="-128"/>
                <a:cs typeface="+mn-cs"/>
              </a:rPr>
              <a:t>mtDNA</a:t>
            </a: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 Deletions in</a:t>
            </a:r>
            <a:r>
              <a:rPr kumimoji="0" lang="en-US" altLang="en-US" sz="1600" b="1" i="0" u="none" strike="noStrike" kern="1200" cap="none" spc="0" normalizeH="0" baseline="0" noProof="0" dirty="0" smtClean="0">
                <a:ln>
                  <a:noFill/>
                </a:ln>
                <a:solidFill>
                  <a:srgbClr val="FFFFFF"/>
                </a:solidFill>
                <a:effectLst/>
                <a:uLnTx/>
                <a:uFillTx/>
                <a:latin typeface="Times" panose="02020603050405020304" pitchFamily="18" charset="0"/>
                <a:ea typeface="ＭＳ Ｐゴシック" pitchFamily="34" charset="-128"/>
                <a:cs typeface="+mn-cs"/>
              </a:rPr>
              <a:t> </a:t>
            </a: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16-20 month Mouse Hearts</a:t>
            </a:r>
          </a:p>
        </p:txBody>
      </p:sp>
      <p:sp>
        <p:nvSpPr>
          <p:cNvPr id="28695" name="Text Box 23"/>
          <p:cNvSpPr txBox="1">
            <a:spLocks noChangeArrowheads="1"/>
          </p:cNvSpPr>
          <p:nvPr/>
        </p:nvSpPr>
        <p:spPr bwMode="auto">
          <a:xfrm>
            <a:off x="7781130" y="5678774"/>
            <a:ext cx="23907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Corral-</a:t>
            </a:r>
            <a:r>
              <a:rPr kumimoji="0" lang="en-US" altLang="en-US" sz="1200" b="1" i="0" u="none" strike="noStrike" kern="1200" cap="none" spc="0" normalizeH="0" baseline="0" noProof="0" dirty="0" err="1" smtClean="0">
                <a:ln>
                  <a:noFill/>
                </a:ln>
                <a:solidFill>
                  <a:srgbClr val="FFFFFF"/>
                </a:solidFill>
                <a:effectLst/>
                <a:uLnTx/>
                <a:uFillTx/>
                <a:latin typeface="Arial" panose="020B0604020202020204" pitchFamily="34" charset="0"/>
                <a:ea typeface="ＭＳ Ｐゴシック" pitchFamily="34" charset="-128"/>
                <a:cs typeface="+mn-cs"/>
              </a:rPr>
              <a:t>Debrinski</a:t>
            </a:r>
            <a:r>
              <a:rPr kumimoji="0" lang="en-US" altLang="en-US" sz="12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 M., et al. 1991. </a:t>
            </a:r>
            <a:r>
              <a:rPr kumimoji="0" lang="en-US" altLang="en-US" sz="1200" b="1" i="1"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JAMA</a:t>
            </a:r>
            <a:r>
              <a:rPr kumimoji="0" lang="en-US" altLang="en-US" sz="12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 266:1812-1816.</a:t>
            </a:r>
            <a:endParaRPr kumimoji="0" lang="en-US" alt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 Corral-</a:t>
            </a:r>
            <a:r>
              <a:rPr kumimoji="0" lang="en-US" altLang="en-US" sz="1200" b="1" i="0" u="none" strike="noStrike" kern="1200" cap="none" spc="0" normalizeH="0" baseline="0" noProof="0" dirty="0" err="1" smtClean="0">
                <a:ln>
                  <a:noFill/>
                </a:ln>
                <a:solidFill>
                  <a:srgbClr val="FFFFFF"/>
                </a:solidFill>
                <a:effectLst/>
                <a:uLnTx/>
                <a:uFillTx/>
                <a:latin typeface="Arial" panose="020B0604020202020204" pitchFamily="34" charset="0"/>
                <a:ea typeface="ＭＳ Ｐゴシック" pitchFamily="34" charset="-128"/>
                <a:cs typeface="+mn-cs"/>
              </a:rPr>
              <a:t>Debrinski</a:t>
            </a:r>
            <a:r>
              <a:rPr kumimoji="0" lang="en-US" altLang="en-US" sz="12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 M., et al. 1992</a:t>
            </a:r>
            <a:r>
              <a:rPr kumimoji="0" lang="en-US" altLang="en-US" sz="14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 </a:t>
            </a:r>
            <a:r>
              <a:rPr kumimoji="0" lang="en-US" altLang="en-US" sz="1200" b="1" i="1" u="none" strike="noStrike" kern="1200" cap="none" spc="0" normalizeH="0" baseline="0" noProof="0" dirty="0" err="1" smtClean="0">
                <a:ln>
                  <a:noFill/>
                </a:ln>
                <a:solidFill>
                  <a:srgbClr val="FFFFFF"/>
                </a:solidFill>
                <a:effectLst/>
                <a:uLnTx/>
                <a:uFillTx/>
                <a:latin typeface="Arial" panose="020B0604020202020204" pitchFamily="34" charset="0"/>
                <a:ea typeface="ＭＳ Ｐゴシック" pitchFamily="34" charset="-128"/>
                <a:cs typeface="+mn-cs"/>
              </a:rPr>
              <a:t>Mutat</a:t>
            </a:r>
            <a:r>
              <a:rPr kumimoji="0" lang="en-US" altLang="en-US" sz="1200" b="1" i="1"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 Res.</a:t>
            </a:r>
            <a:r>
              <a:rPr kumimoji="0" lang="en-US" altLang="en-US" sz="12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 275:169-180.</a:t>
            </a:r>
            <a:endParaRPr kumimoji="0" lang="en-US" altLang="en-US" sz="1200" b="0"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endParaRPr>
          </a:p>
        </p:txBody>
      </p:sp>
      <p:sp>
        <p:nvSpPr>
          <p:cNvPr id="28696" name="Text Box 24"/>
          <p:cNvSpPr txBox="1">
            <a:spLocks noChangeArrowheads="1"/>
          </p:cNvSpPr>
          <p:nvPr/>
        </p:nvSpPr>
        <p:spPr bwMode="auto">
          <a:xfrm>
            <a:off x="7582693" y="4405510"/>
            <a:ext cx="26241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err="1" smtClean="0">
                <a:ln>
                  <a:noFill/>
                </a:ln>
                <a:solidFill>
                  <a:srgbClr val="FFFFFF"/>
                </a:solidFill>
                <a:effectLst/>
                <a:uLnTx/>
                <a:uFillTx/>
                <a:latin typeface="Arial" panose="020B0604020202020204" pitchFamily="34" charset="0"/>
                <a:ea typeface="ＭＳ Ｐゴシック" pitchFamily="34" charset="-128"/>
                <a:cs typeface="+mn-cs"/>
              </a:rPr>
              <a:t>mtDNA</a:t>
            </a:r>
            <a:r>
              <a:rPr kumimoji="0" lang="en-US" alt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 Deletions are also Increased in Humans Dilated Cardiomyopathy</a:t>
            </a:r>
          </a:p>
        </p:txBody>
      </p:sp>
      <p:sp>
        <p:nvSpPr>
          <p:cNvPr id="2" name="TextBox 1"/>
          <p:cNvSpPr txBox="1"/>
          <p:nvPr/>
        </p:nvSpPr>
        <p:spPr>
          <a:xfrm>
            <a:off x="7974309" y="2818304"/>
            <a:ext cx="1840903"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ＭＳ Ｐゴシック" pitchFamily="34" charset="-128"/>
                <a:cs typeface="+mn-cs"/>
              </a:rPr>
              <a:t>Long-Extension PCR of Full Length </a:t>
            </a:r>
            <a:r>
              <a:rPr kumimoji="0" lang="en-US" sz="1800" b="1" i="0" u="none" strike="noStrike" kern="1200" cap="none" spc="0" normalizeH="0" baseline="0" noProof="0" dirty="0" err="1" smtClean="0">
                <a:ln>
                  <a:noFill/>
                </a:ln>
                <a:solidFill>
                  <a:srgbClr val="FFFF00"/>
                </a:solidFill>
                <a:effectLst/>
                <a:uLnTx/>
                <a:uFillTx/>
                <a:latin typeface="Arial"/>
                <a:ea typeface="ＭＳ Ｐゴシック" pitchFamily="34" charset="-128"/>
                <a:cs typeface="+mn-cs"/>
              </a:rPr>
              <a:t>mtDNA</a:t>
            </a:r>
            <a:endParaRPr kumimoji="0" lang="en-US" sz="1800" b="1" i="0" u="none" strike="noStrike" kern="1200" cap="none" spc="0" normalizeH="0" baseline="0" noProof="0" dirty="0">
              <a:ln>
                <a:noFill/>
              </a:ln>
              <a:solidFill>
                <a:srgbClr val="FFFF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182248307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7646" t="4362" r="21621" b="14027"/>
          <a:stretch/>
        </p:blipFill>
        <p:spPr>
          <a:xfrm rot="19778848">
            <a:off x="-29675" y="210421"/>
            <a:ext cx="1053632" cy="974094"/>
          </a:xfrm>
          <a:prstGeom prst="rect">
            <a:avLst/>
          </a:prstGeom>
        </p:spPr>
      </p:pic>
      <p:sp>
        <p:nvSpPr>
          <p:cNvPr id="375" name="TextBox 374"/>
          <p:cNvSpPr txBox="1"/>
          <p:nvPr/>
        </p:nvSpPr>
        <p:spPr>
          <a:xfrm>
            <a:off x="926985" y="51818"/>
            <a:ext cx="91427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0099"/>
                </a:solidFill>
                <a:effectLst/>
                <a:uLnTx/>
                <a:uFillTx/>
                <a:latin typeface="Arial" panose="020B0604020202020204" pitchFamily="34" charset="0"/>
                <a:ea typeface="ＭＳ Ｐゴシック" pitchFamily="34" charset="-128"/>
                <a:cs typeface="Arial" panose="020B0604020202020204" pitchFamily="34" charset="0"/>
              </a:rPr>
              <a:t>MOUSE MODELS OF HUMAN ANT1-mtDNA INTERACTIONS: </a:t>
            </a:r>
            <a:r>
              <a:rPr kumimoji="0" lang="en-US" sz="2400" b="1" i="1" u="none" strike="noStrike" kern="1200" cap="none" spc="0" normalizeH="0" baseline="0" noProof="0" dirty="0" smtClean="0">
                <a:ln>
                  <a:noFill/>
                </a:ln>
                <a:solidFill>
                  <a:srgbClr val="000099"/>
                </a:solidFill>
                <a:effectLst/>
                <a:uLnTx/>
                <a:uFillTx/>
                <a:latin typeface="Arial" panose="020B0604020202020204" pitchFamily="34" charset="0"/>
                <a:ea typeface="ＭＳ Ｐゴシック" pitchFamily="34" charset="-128"/>
                <a:cs typeface="Arial" panose="020B0604020202020204" pitchFamily="34" charset="0"/>
              </a:rPr>
              <a:t>Ant1</a:t>
            </a:r>
            <a:r>
              <a:rPr kumimoji="0" lang="en-US" sz="2400" b="1" i="1" u="none" strike="noStrike" kern="1200" cap="none" spc="0" normalizeH="0" baseline="30000" noProof="0" dirty="0" smtClean="0">
                <a:ln>
                  <a:noFill/>
                </a:ln>
                <a:solidFill>
                  <a:srgbClr val="000099"/>
                </a:solidFill>
                <a:effectLst/>
                <a:uLnTx/>
                <a:uFillTx/>
                <a:latin typeface="Arial" panose="020B0604020202020204" pitchFamily="34" charset="0"/>
                <a:ea typeface="ＭＳ Ｐゴシック" pitchFamily="34" charset="-128"/>
                <a:cs typeface="Arial" panose="020B0604020202020204" pitchFamily="34" charset="0"/>
              </a:rPr>
              <a:t>-/-</a:t>
            </a:r>
            <a:r>
              <a:rPr kumimoji="0" lang="en-US" sz="2400" b="1" i="0" u="none" strike="noStrike" kern="1200" cap="none" spc="0" normalizeH="0" baseline="0" noProof="0" dirty="0" smtClean="0">
                <a:ln>
                  <a:noFill/>
                </a:ln>
                <a:solidFill>
                  <a:srgbClr val="000099"/>
                </a:solidFill>
                <a:effectLst/>
                <a:uLnTx/>
                <a:uFillTx/>
                <a:latin typeface="Arial" panose="020B0604020202020204" pitchFamily="34" charset="0"/>
                <a:ea typeface="ＭＳ Ｐゴシック" pitchFamily="34" charset="-128"/>
                <a:cs typeface="Arial" panose="020B0604020202020204" pitchFamily="34" charset="0"/>
              </a:rPr>
              <a:t> COMBINED WITH </a:t>
            </a:r>
            <a:r>
              <a:rPr kumimoji="0" lang="en-US" sz="2400" b="1" i="0" u="none" strike="noStrike" kern="1200" cap="none" spc="0" normalizeH="0" baseline="0" noProof="0" dirty="0" err="1" smtClean="0">
                <a:ln>
                  <a:noFill/>
                </a:ln>
                <a:solidFill>
                  <a:srgbClr val="000099"/>
                </a:solidFill>
                <a:effectLst/>
                <a:uLnTx/>
                <a:uFillTx/>
                <a:latin typeface="Arial" panose="020B0604020202020204" pitchFamily="34" charset="0"/>
                <a:ea typeface="ＭＳ Ｐゴシック" pitchFamily="34" charset="-128"/>
                <a:cs typeface="Arial" panose="020B0604020202020204" pitchFamily="34" charset="0"/>
              </a:rPr>
              <a:t>mtDNA</a:t>
            </a:r>
            <a:r>
              <a:rPr kumimoji="0" lang="en-US" sz="2400" b="1" i="0" u="none" strike="noStrike" kern="1200" cap="none" spc="0" normalizeH="0" baseline="0" noProof="0" dirty="0" smtClean="0">
                <a:ln>
                  <a:noFill/>
                </a:ln>
                <a:solidFill>
                  <a:srgbClr val="000099"/>
                </a:solidFill>
                <a:effectLst/>
                <a:uLnTx/>
                <a:uFillTx/>
                <a:latin typeface="Arial" panose="020B0604020202020204" pitchFamily="34" charset="0"/>
                <a:ea typeface="ＭＳ Ｐゴシック" pitchFamily="34" charset="-128"/>
                <a:cs typeface="Arial" panose="020B0604020202020204" pitchFamily="34" charset="0"/>
              </a:rPr>
              <a:t>  </a:t>
            </a:r>
            <a:r>
              <a:rPr kumimoji="0" lang="en-US" sz="2400" b="1" i="1" u="none" strike="noStrike" kern="1200" cap="none" spc="0" normalizeH="0" baseline="0" noProof="0" dirty="0" smtClean="0">
                <a:ln>
                  <a:noFill/>
                </a:ln>
                <a:solidFill>
                  <a:srgbClr val="000099"/>
                </a:solidFill>
                <a:effectLst/>
                <a:uLnTx/>
                <a:uFillTx/>
                <a:latin typeface="Arial" panose="020B0604020202020204" pitchFamily="34" charset="0"/>
                <a:ea typeface="ＭＳ Ｐゴシック" pitchFamily="34" charset="-128"/>
                <a:cs typeface="Arial" panose="020B0604020202020204" pitchFamily="34" charset="0"/>
              </a:rPr>
              <a:t>ND6 &amp; CO1 </a:t>
            </a:r>
            <a:r>
              <a:rPr kumimoji="0" lang="en-US" sz="2400" b="1" i="0" u="none" strike="noStrike" kern="1200" cap="none" spc="0" normalizeH="0" baseline="0" noProof="0" dirty="0" smtClean="0">
                <a:ln>
                  <a:noFill/>
                </a:ln>
                <a:solidFill>
                  <a:srgbClr val="000099"/>
                </a:solidFill>
                <a:effectLst/>
                <a:uLnTx/>
                <a:uFillTx/>
                <a:latin typeface="Arial" panose="020B0604020202020204" pitchFamily="34" charset="0"/>
                <a:ea typeface="ＭＳ Ｐゴシック" pitchFamily="34" charset="-128"/>
                <a:cs typeface="Arial" panose="020B0604020202020204" pitchFamily="34" charset="0"/>
              </a:rPr>
              <a:t>MUTANTS.</a:t>
            </a:r>
            <a:endParaRPr kumimoji="0" lang="en-US" sz="24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pitchFamily="34" charset="-128"/>
              <a:cs typeface="Arial" panose="020B0604020202020204" pitchFamily="34" charset="0"/>
            </a:endParaRPr>
          </a:p>
        </p:txBody>
      </p:sp>
      <p:grpSp>
        <p:nvGrpSpPr>
          <p:cNvPr id="8" name="Group 7"/>
          <p:cNvGrpSpPr/>
          <p:nvPr/>
        </p:nvGrpSpPr>
        <p:grpSpPr>
          <a:xfrm>
            <a:off x="0" y="897952"/>
            <a:ext cx="9884555" cy="5960048"/>
            <a:chOff x="1788323" y="2178840"/>
            <a:chExt cx="7409540" cy="4155831"/>
          </a:xfrm>
        </p:grpSpPr>
        <p:sp>
          <p:nvSpPr>
            <p:cNvPr id="120" name="Shape 120"/>
            <p:cNvSpPr/>
            <p:nvPr/>
          </p:nvSpPr>
          <p:spPr>
            <a:xfrm rot="10800000">
              <a:off x="4310858" y="4790765"/>
              <a:ext cx="993143" cy="1065229"/>
            </a:xfrm>
            <a:custGeom>
              <a:avLst/>
              <a:gdLst/>
              <a:ahLst/>
              <a:cxnLst>
                <a:cxn ang="0">
                  <a:pos x="wd2" y="hd2"/>
                </a:cxn>
                <a:cxn ang="5400000">
                  <a:pos x="wd2" y="hd2"/>
                </a:cxn>
                <a:cxn ang="10800000">
                  <a:pos x="wd2" y="hd2"/>
                </a:cxn>
                <a:cxn ang="16200000">
                  <a:pos x="wd2" y="hd2"/>
                </a:cxn>
              </a:cxnLst>
              <a:rect l="0" t="0" r="r" b="b"/>
              <a:pathLst>
                <a:path w="21460" h="21600" extrusionOk="0">
                  <a:moveTo>
                    <a:pt x="2993" y="21600"/>
                  </a:moveTo>
                  <a:cubicBezTo>
                    <a:pt x="1755" y="20373"/>
                    <a:pt x="908" y="18937"/>
                    <a:pt x="455" y="17417"/>
                  </a:cubicBezTo>
                  <a:cubicBezTo>
                    <a:pt x="-4" y="15878"/>
                    <a:pt x="-50" y="14293"/>
                    <a:pt x="33" y="12724"/>
                  </a:cubicBezTo>
                  <a:cubicBezTo>
                    <a:pt x="179" y="9985"/>
                    <a:pt x="796" y="7036"/>
                    <a:pt x="3414" y="5282"/>
                  </a:cubicBezTo>
                  <a:cubicBezTo>
                    <a:pt x="6698" y="3082"/>
                    <a:pt x="12528" y="4971"/>
                    <a:pt x="17482" y="4854"/>
                  </a:cubicBezTo>
                  <a:cubicBezTo>
                    <a:pt x="19536" y="4806"/>
                    <a:pt x="21235" y="4503"/>
                    <a:pt x="21451" y="2205"/>
                  </a:cubicBezTo>
                  <a:cubicBezTo>
                    <a:pt x="21550" y="1154"/>
                    <a:pt x="20780" y="200"/>
                    <a:pt x="19669" y="0"/>
                  </a:cubicBezTo>
                </a:path>
              </a:pathLst>
            </a:custGeom>
            <a:ln w="19050">
              <a:solidFill>
                <a:srgbClr val="CC2427"/>
              </a:solidFill>
              <a:prstDash val="sysDot"/>
              <a:miter lim="400000"/>
            </a:ln>
          </p:spPr>
          <p:txBody>
            <a:bodyPr lIns="35717" tIns="35717" rIns="35717" bIns="35717" anchor="ctr"/>
            <a:lstStyle/>
            <a:p>
              <a:pPr marL="0" marR="0" lvl="0" indent="0" algn="ctr" defTabSz="857220" rtl="0" eaLnBrk="1" fontAlgn="auto" latinLnBrk="0" hangingPunct="1">
                <a:lnSpc>
                  <a:spcPct val="100000"/>
                </a:lnSpc>
                <a:spcBef>
                  <a:spcPts val="0"/>
                </a:spcBef>
                <a:spcAft>
                  <a:spcPts val="0"/>
                </a:spcAft>
                <a:buClrTx/>
                <a:buSzTx/>
                <a:buFontTx/>
                <a:buNone/>
                <a:tabLst/>
                <a:defRPr sz="8200">
                  <a:effectLst>
                    <a:outerShdw blurRad="38100" dist="12700" dir="5400000" rotWithShape="0">
                      <a:srgbClr val="000000">
                        <a:alpha val="50000"/>
                      </a:srgbClr>
                    </a:outerShdw>
                  </a:effectLst>
                  <a:latin typeface="Gill Sans"/>
                  <a:ea typeface="Gill Sans"/>
                  <a:cs typeface="Gill Sans"/>
                  <a:sym typeface="Gill Sans"/>
                </a:defRPr>
              </a:pPr>
              <a:endParaRPr kumimoji="0" sz="8200" b="0" i="0" u="none" strike="noStrike" kern="1200" cap="none" spc="0" normalizeH="0" baseline="0" noProof="0">
                <a:ln>
                  <a:noFill/>
                </a:ln>
                <a:solidFill>
                  <a:prstClr val="white"/>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124" name="Shape 124"/>
            <p:cNvSpPr/>
            <p:nvPr/>
          </p:nvSpPr>
          <p:spPr>
            <a:xfrm>
              <a:off x="1788323" y="3517769"/>
              <a:ext cx="4606659" cy="1375326"/>
            </a:xfrm>
            <a:custGeom>
              <a:avLst/>
              <a:gdLst/>
              <a:ahLst/>
              <a:cxnLst>
                <a:cxn ang="0">
                  <a:pos x="wd2" y="hd2"/>
                </a:cxn>
                <a:cxn ang="5400000">
                  <a:pos x="wd2" y="hd2"/>
                </a:cxn>
                <a:cxn ang="10800000">
                  <a:pos x="wd2" y="hd2"/>
                </a:cxn>
                <a:cxn ang="16200000">
                  <a:pos x="wd2" y="hd2"/>
                </a:cxn>
              </a:cxnLst>
              <a:rect l="0" t="0" r="r" b="b"/>
              <a:pathLst>
                <a:path w="21600" h="21600" extrusionOk="0">
                  <a:moveTo>
                    <a:pt x="0" y="15732"/>
                  </a:moveTo>
                  <a:lnTo>
                    <a:pt x="73" y="21553"/>
                  </a:lnTo>
                  <a:lnTo>
                    <a:pt x="21598" y="21600"/>
                  </a:lnTo>
                  <a:lnTo>
                    <a:pt x="21600" y="13766"/>
                  </a:lnTo>
                  <a:lnTo>
                    <a:pt x="13161" y="0"/>
                  </a:lnTo>
                  <a:cubicBezTo>
                    <a:pt x="13054" y="1256"/>
                    <a:pt x="12734" y="2183"/>
                    <a:pt x="12345" y="2361"/>
                  </a:cubicBezTo>
                  <a:cubicBezTo>
                    <a:pt x="12025" y="2508"/>
                    <a:pt x="11704" y="2117"/>
                    <a:pt x="11488" y="1318"/>
                  </a:cubicBezTo>
                  <a:lnTo>
                    <a:pt x="0" y="15732"/>
                  </a:lnTo>
                  <a:close/>
                </a:path>
              </a:pathLst>
            </a:custGeom>
            <a:gradFill>
              <a:gsLst>
                <a:gs pos="0">
                  <a:srgbClr val="FFEECA">
                    <a:alpha val="29627"/>
                  </a:srgbClr>
                </a:gs>
                <a:gs pos="218">
                  <a:srgbClr val="FFEECB">
                    <a:alpha val="29627"/>
                  </a:srgbClr>
                </a:gs>
                <a:gs pos="30379">
                  <a:srgbClr val="FFEECB">
                    <a:alpha val="29627"/>
                  </a:srgbClr>
                </a:gs>
                <a:gs pos="53536">
                  <a:srgbClr val="FFF7E5">
                    <a:alpha val="29627"/>
                  </a:srgbClr>
                </a:gs>
                <a:gs pos="80590">
                  <a:srgbClr val="FFFFFF">
                    <a:alpha val="29627"/>
                  </a:srgbClr>
                </a:gs>
                <a:gs pos="100000">
                  <a:srgbClr val="FFFFFF">
                    <a:alpha val="29627"/>
                  </a:srgbClr>
                </a:gs>
              </a:gsLst>
              <a:lin ang="16200000"/>
            </a:gradFill>
            <a:ln w="12700">
              <a:miter lim="400000"/>
            </a:ln>
          </p:spPr>
          <p:txBody>
            <a:bodyPr lIns="35717" tIns="35717" rIns="35717" bIns="35717" anchor="ctr"/>
            <a:lstStyle/>
            <a:p>
              <a:pPr marL="0" marR="0" lvl="0" indent="0" algn="l" defTabSz="914400" rtl="0" eaLnBrk="1" fontAlgn="auto" latinLnBrk="0" hangingPunct="1">
                <a:lnSpc>
                  <a:spcPct val="100000"/>
                </a:lnSpc>
                <a:spcBef>
                  <a:spcPts val="0"/>
                </a:spcBef>
                <a:spcAft>
                  <a:spcPts val="0"/>
                </a:spcAft>
                <a:buClrTx/>
                <a:buSzTx/>
                <a:buFontTx/>
                <a:buNone/>
                <a:tabLst/>
                <a:defRPr sz="4000">
                  <a:solidFill>
                    <a:srgbClr val="000000"/>
                  </a:solidFill>
                </a:defRPr>
              </a:pPr>
              <a:endParaRPr kumimoji="0" sz="4000" b="0" i="0" u="none" strike="noStrike" kern="1200" cap="none" spc="0" normalizeH="0" baseline="0" noProof="0">
                <a:ln>
                  <a:noFill/>
                </a:ln>
                <a:solidFill>
                  <a:srgbClr val="000000"/>
                </a:solidFill>
                <a:effectLst/>
                <a:uLnTx/>
                <a:uFillTx/>
                <a:latin typeface="Calibri"/>
                <a:ea typeface="ＭＳ Ｐゴシック" pitchFamily="34" charset="-128"/>
                <a:cs typeface="+mn-cs"/>
              </a:endParaRPr>
            </a:p>
          </p:txBody>
        </p:sp>
        <p:sp>
          <p:nvSpPr>
            <p:cNvPr id="125" name="Shape 125"/>
            <p:cNvSpPr/>
            <p:nvPr/>
          </p:nvSpPr>
          <p:spPr>
            <a:xfrm flipV="1">
              <a:off x="3111329" y="4871989"/>
              <a:ext cx="1" cy="864684"/>
            </a:xfrm>
            <a:prstGeom prst="line">
              <a:avLst/>
            </a:prstGeom>
            <a:ln w="12700">
              <a:solidFill>
                <a:srgbClr val="0A274F"/>
              </a:solidFill>
              <a:custDash>
                <a:ds d="200000" sp="200000"/>
              </a:custDash>
              <a:miter lim="400000"/>
              <a:tailEnd type="triangle"/>
            </a:ln>
          </p:spPr>
          <p:txBody>
            <a:bodyPr lIns="35717" tIns="35717" rIns="35717" bIns="35717" anchor="ctr"/>
            <a:lstStyle/>
            <a:p>
              <a:pPr marL="0" marR="0" lvl="0" indent="0" algn="ctr" defTabSz="914400" rtl="0" eaLnBrk="1" fontAlgn="auto" latinLnBrk="0" hangingPunct="1">
                <a:lnSpc>
                  <a:spcPct val="100000"/>
                </a:lnSpc>
                <a:spcBef>
                  <a:spcPts val="0"/>
                </a:spcBef>
                <a:spcAft>
                  <a:spcPts val="0"/>
                </a:spcAft>
                <a:buClrTx/>
                <a:buSzTx/>
                <a:buFontTx/>
                <a:buNone/>
                <a:tabLst/>
                <a:defRPr sz="4000">
                  <a:solidFill>
                    <a:srgbClr val="000000"/>
                  </a:solidFill>
                </a:defRPr>
              </a:pPr>
              <a:endParaRPr kumimoji="0" sz="4000" b="0" i="0" u="none" strike="noStrike" kern="1200" cap="none" spc="0" normalizeH="0" baseline="0" noProof="0">
                <a:ln>
                  <a:noFill/>
                </a:ln>
                <a:solidFill>
                  <a:srgbClr val="000000"/>
                </a:solidFill>
                <a:effectLst/>
                <a:uLnTx/>
                <a:uFillTx/>
                <a:latin typeface="Calibri"/>
                <a:ea typeface="ＭＳ Ｐゴシック" pitchFamily="34" charset="-128"/>
                <a:cs typeface="+mn-cs"/>
              </a:endParaRPr>
            </a:p>
          </p:txBody>
        </p:sp>
        <p:sp>
          <p:nvSpPr>
            <p:cNvPr id="126" name="Shape 126"/>
            <p:cNvSpPr/>
            <p:nvPr/>
          </p:nvSpPr>
          <p:spPr>
            <a:xfrm flipV="1">
              <a:off x="3609999" y="4872113"/>
              <a:ext cx="1" cy="864684"/>
            </a:xfrm>
            <a:prstGeom prst="line">
              <a:avLst/>
            </a:prstGeom>
            <a:ln w="12700">
              <a:solidFill>
                <a:srgbClr val="0A274F"/>
              </a:solidFill>
              <a:custDash>
                <a:ds d="200000" sp="200000"/>
              </a:custDash>
              <a:miter lim="400000"/>
              <a:tailEnd type="triangle"/>
            </a:ln>
          </p:spPr>
          <p:txBody>
            <a:bodyPr lIns="35717" tIns="35717" rIns="35717" bIns="35717" anchor="ctr"/>
            <a:lstStyle/>
            <a:p>
              <a:pPr marL="0" marR="0" lvl="0" indent="0" algn="ctr" defTabSz="914400" rtl="0" eaLnBrk="1" fontAlgn="auto" latinLnBrk="0" hangingPunct="1">
                <a:lnSpc>
                  <a:spcPct val="100000"/>
                </a:lnSpc>
                <a:spcBef>
                  <a:spcPts val="0"/>
                </a:spcBef>
                <a:spcAft>
                  <a:spcPts val="0"/>
                </a:spcAft>
                <a:buClrTx/>
                <a:buSzTx/>
                <a:buFontTx/>
                <a:buNone/>
                <a:tabLst/>
                <a:defRPr sz="4000">
                  <a:solidFill>
                    <a:srgbClr val="000000"/>
                  </a:solidFill>
                </a:defRPr>
              </a:pPr>
              <a:endParaRPr kumimoji="0" sz="4000" b="0" i="0" u="none" strike="noStrike" kern="1200" cap="none" spc="0" normalizeH="0" baseline="0" noProof="0">
                <a:ln>
                  <a:noFill/>
                </a:ln>
                <a:solidFill>
                  <a:srgbClr val="000000"/>
                </a:solidFill>
                <a:effectLst/>
                <a:uLnTx/>
                <a:uFillTx/>
                <a:latin typeface="Calibri"/>
                <a:ea typeface="ＭＳ Ｐゴシック" pitchFamily="34" charset="-128"/>
                <a:cs typeface="+mn-cs"/>
              </a:endParaRPr>
            </a:p>
          </p:txBody>
        </p:sp>
        <p:sp>
          <p:nvSpPr>
            <p:cNvPr id="127" name="Shape 127"/>
            <p:cNvSpPr/>
            <p:nvPr/>
          </p:nvSpPr>
          <p:spPr>
            <a:xfrm flipV="1">
              <a:off x="2297472" y="4871989"/>
              <a:ext cx="1" cy="864684"/>
            </a:xfrm>
            <a:prstGeom prst="line">
              <a:avLst/>
            </a:prstGeom>
            <a:ln w="12700">
              <a:solidFill>
                <a:srgbClr val="0A274F"/>
              </a:solidFill>
              <a:custDash>
                <a:ds d="200000" sp="200000"/>
              </a:custDash>
              <a:miter lim="400000"/>
              <a:tailEnd type="triangle"/>
            </a:ln>
          </p:spPr>
          <p:txBody>
            <a:bodyPr lIns="35717" tIns="35717" rIns="35717" bIns="35717" anchor="ctr"/>
            <a:lstStyle/>
            <a:p>
              <a:pPr marL="0" marR="0" lvl="0" indent="0" algn="ctr" defTabSz="914400" rtl="0" eaLnBrk="1" fontAlgn="auto" latinLnBrk="0" hangingPunct="1">
                <a:lnSpc>
                  <a:spcPct val="100000"/>
                </a:lnSpc>
                <a:spcBef>
                  <a:spcPts val="0"/>
                </a:spcBef>
                <a:spcAft>
                  <a:spcPts val="0"/>
                </a:spcAft>
                <a:buClrTx/>
                <a:buSzTx/>
                <a:buFontTx/>
                <a:buNone/>
                <a:tabLst/>
                <a:defRPr sz="4000">
                  <a:solidFill>
                    <a:srgbClr val="000000"/>
                  </a:solidFill>
                </a:defRPr>
              </a:pPr>
              <a:endParaRPr kumimoji="0" sz="4000" b="0" i="0" u="none" strike="noStrike" kern="1200" cap="none" spc="0" normalizeH="0" baseline="0" noProof="0">
                <a:ln>
                  <a:noFill/>
                </a:ln>
                <a:solidFill>
                  <a:srgbClr val="000000"/>
                </a:solidFill>
                <a:effectLst/>
                <a:uLnTx/>
                <a:uFillTx/>
                <a:latin typeface="Calibri"/>
                <a:ea typeface="ＭＳ Ｐゴシック" pitchFamily="34" charset="-128"/>
                <a:cs typeface="+mn-cs"/>
              </a:endParaRPr>
            </a:p>
          </p:txBody>
        </p:sp>
        <p:pic>
          <p:nvPicPr>
            <p:cNvPr id="128" name="pasted-image.pdf"/>
            <p:cNvPicPr>
              <a:picLocks noChangeAspect="1"/>
            </p:cNvPicPr>
            <p:nvPr/>
          </p:nvPicPr>
          <p:blipFill>
            <a:blip r:embed="rId4">
              <a:extLst/>
            </a:blip>
            <a:srcRect l="1764" t="3320" r="4602" b="3372"/>
            <a:stretch>
              <a:fillRect/>
            </a:stretch>
          </p:blipFill>
          <p:spPr>
            <a:xfrm>
              <a:off x="2027118" y="2378638"/>
              <a:ext cx="1032495" cy="1039400"/>
            </a:xfrm>
            <a:custGeom>
              <a:avLst/>
              <a:gdLst/>
              <a:ahLst/>
              <a:cxnLst>
                <a:cxn ang="0">
                  <a:pos x="wd2" y="hd2"/>
                </a:cxn>
                <a:cxn ang="5400000">
                  <a:pos x="wd2" y="hd2"/>
                </a:cxn>
                <a:cxn ang="10800000">
                  <a:pos x="wd2" y="hd2"/>
                </a:cxn>
                <a:cxn ang="16200000">
                  <a:pos x="wd2" y="hd2"/>
                </a:cxn>
              </a:cxnLst>
              <a:rect l="0" t="0" r="r" b="b"/>
              <a:pathLst>
                <a:path w="21596" h="21503" extrusionOk="0">
                  <a:moveTo>
                    <a:pt x="11140" y="7"/>
                  </a:moveTo>
                  <a:cubicBezTo>
                    <a:pt x="8130" y="-96"/>
                    <a:pt x="5167" y="1021"/>
                    <a:pt x="2966" y="3273"/>
                  </a:cubicBezTo>
                  <a:cubicBezTo>
                    <a:pt x="1615" y="4657"/>
                    <a:pt x="803" y="6107"/>
                    <a:pt x="245" y="8147"/>
                  </a:cubicBezTo>
                  <a:cubicBezTo>
                    <a:pt x="84" y="8736"/>
                    <a:pt x="1" y="9697"/>
                    <a:pt x="0" y="10660"/>
                  </a:cubicBezTo>
                  <a:cubicBezTo>
                    <a:pt x="-2" y="11623"/>
                    <a:pt x="76" y="12588"/>
                    <a:pt x="235" y="13202"/>
                  </a:cubicBezTo>
                  <a:cubicBezTo>
                    <a:pt x="627" y="14719"/>
                    <a:pt x="1098" y="15778"/>
                    <a:pt x="1872" y="16851"/>
                  </a:cubicBezTo>
                  <a:cubicBezTo>
                    <a:pt x="3634" y="19294"/>
                    <a:pt x="6010" y="20773"/>
                    <a:pt x="9023" y="21313"/>
                  </a:cubicBezTo>
                  <a:cubicBezTo>
                    <a:pt x="9720" y="21438"/>
                    <a:pt x="10230" y="21504"/>
                    <a:pt x="10752" y="21504"/>
                  </a:cubicBezTo>
                  <a:cubicBezTo>
                    <a:pt x="11274" y="21504"/>
                    <a:pt x="11799" y="21438"/>
                    <a:pt x="12521" y="21313"/>
                  </a:cubicBezTo>
                  <a:cubicBezTo>
                    <a:pt x="13871" y="21078"/>
                    <a:pt x="14693" y="20821"/>
                    <a:pt x="15703" y="20318"/>
                  </a:cubicBezTo>
                  <a:cubicBezTo>
                    <a:pt x="18477" y="18936"/>
                    <a:pt x="20424" y="16598"/>
                    <a:pt x="21340" y="13534"/>
                  </a:cubicBezTo>
                  <a:cubicBezTo>
                    <a:pt x="21569" y="12767"/>
                    <a:pt x="21593" y="12427"/>
                    <a:pt x="21596" y="10700"/>
                  </a:cubicBezTo>
                  <a:cubicBezTo>
                    <a:pt x="21598" y="8956"/>
                    <a:pt x="21573" y="8649"/>
                    <a:pt x="21340" y="7876"/>
                  </a:cubicBezTo>
                  <a:cubicBezTo>
                    <a:pt x="20519" y="5160"/>
                    <a:pt x="18735" y="2848"/>
                    <a:pt x="16450" y="1534"/>
                  </a:cubicBezTo>
                  <a:cubicBezTo>
                    <a:pt x="14773" y="570"/>
                    <a:pt x="12947" y="68"/>
                    <a:pt x="11140" y="7"/>
                  </a:cubicBezTo>
                  <a:close/>
                </a:path>
              </a:pathLst>
            </a:custGeom>
            <a:ln w="12700">
              <a:miter lim="400000"/>
            </a:ln>
            <a:effectLst>
              <a:outerShdw blurRad="355600" rotWithShape="0">
                <a:srgbClr val="000000">
                  <a:alpha val="75000"/>
                </a:srgbClr>
              </a:outerShdw>
            </a:effectLst>
          </p:spPr>
        </p:pic>
        <p:pic>
          <p:nvPicPr>
            <p:cNvPr id="129" name="lipid bilayer.pdf"/>
            <p:cNvPicPr>
              <a:picLocks noChangeAspect="1"/>
            </p:cNvPicPr>
            <p:nvPr/>
          </p:nvPicPr>
          <p:blipFill>
            <a:blip r:embed="rId5">
              <a:alphaModFix amt="60301"/>
              <a:extLst/>
            </a:blip>
            <a:srcRect l="1320" r="1349"/>
            <a:stretch>
              <a:fillRect/>
            </a:stretch>
          </p:blipFill>
          <p:spPr>
            <a:xfrm>
              <a:off x="1792154" y="5018284"/>
              <a:ext cx="4595468" cy="456721"/>
            </a:xfrm>
            <a:prstGeom prst="rect">
              <a:avLst/>
            </a:prstGeom>
            <a:ln w="12700">
              <a:miter lim="400000"/>
            </a:ln>
          </p:spPr>
        </p:pic>
        <p:sp>
          <p:nvSpPr>
            <p:cNvPr id="130" name="Shape 130"/>
            <p:cNvSpPr/>
            <p:nvPr/>
          </p:nvSpPr>
          <p:spPr>
            <a:xfrm rot="21453338">
              <a:off x="3601203" y="2178840"/>
              <a:ext cx="2655811" cy="1794421"/>
            </a:xfrm>
            <a:prstGeom prst="ellipse">
              <a:avLst/>
            </a:prstGeom>
            <a:gradFill>
              <a:gsLst>
                <a:gs pos="0">
                  <a:srgbClr val="FFFFFF"/>
                </a:gs>
                <a:gs pos="100000">
                  <a:srgbClr val="FFDB92"/>
                </a:gs>
              </a:gsLst>
              <a:path>
                <a:fillToRect l="50000" t="50000" r="50000" b="50000"/>
              </a:path>
            </a:gradFill>
            <a:ln w="12700">
              <a:solidFill>
                <a:srgbClr val="797979"/>
              </a:solidFill>
            </a:ln>
            <a:effectLst>
              <a:outerShdw blurRad="63500" dist="25400" dir="5400000" rotWithShape="0">
                <a:srgbClr val="000000">
                  <a:alpha val="50000"/>
                </a:srgbClr>
              </a:outerShdw>
            </a:effectLst>
          </p:spPr>
          <p:txBody>
            <a:bodyPr lIns="35717" tIns="35717" rIns="35717" bIns="35717" anchor="ct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48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131" name="Shape 131"/>
            <p:cNvSpPr/>
            <p:nvPr/>
          </p:nvSpPr>
          <p:spPr>
            <a:xfrm>
              <a:off x="2623671" y="5263936"/>
              <a:ext cx="361748" cy="618639"/>
            </a:xfrm>
            <a:custGeom>
              <a:avLst/>
              <a:gdLst/>
              <a:ahLst/>
              <a:cxnLst>
                <a:cxn ang="0">
                  <a:pos x="wd2" y="hd2"/>
                </a:cxn>
                <a:cxn ang="5400000">
                  <a:pos x="wd2" y="hd2"/>
                </a:cxn>
                <a:cxn ang="10800000">
                  <a:pos x="wd2" y="hd2"/>
                </a:cxn>
                <a:cxn ang="16200000">
                  <a:pos x="wd2" y="hd2"/>
                </a:cxn>
              </a:cxnLst>
              <a:rect l="0" t="0" r="r" b="b"/>
              <a:pathLst>
                <a:path w="21286" h="21495" extrusionOk="0">
                  <a:moveTo>
                    <a:pt x="11221" y="1624"/>
                  </a:moveTo>
                  <a:cubicBezTo>
                    <a:pt x="10501" y="1077"/>
                    <a:pt x="9031" y="279"/>
                    <a:pt x="8276" y="113"/>
                  </a:cubicBezTo>
                  <a:cubicBezTo>
                    <a:pt x="7638" y="-28"/>
                    <a:pt x="5568" y="-48"/>
                    <a:pt x="4964" y="113"/>
                  </a:cubicBezTo>
                  <a:cubicBezTo>
                    <a:pt x="4250" y="303"/>
                    <a:pt x="2851" y="1421"/>
                    <a:pt x="2388" y="1840"/>
                  </a:cubicBezTo>
                  <a:cubicBezTo>
                    <a:pt x="1763" y="2404"/>
                    <a:pt x="422" y="3997"/>
                    <a:pt x="179" y="4646"/>
                  </a:cubicBezTo>
                  <a:cubicBezTo>
                    <a:pt x="-126" y="5461"/>
                    <a:pt x="16" y="7687"/>
                    <a:pt x="179" y="8531"/>
                  </a:cubicBezTo>
                  <a:cubicBezTo>
                    <a:pt x="301" y="9157"/>
                    <a:pt x="972" y="10732"/>
                    <a:pt x="1284" y="11337"/>
                  </a:cubicBezTo>
                  <a:cubicBezTo>
                    <a:pt x="1483" y="11725"/>
                    <a:pt x="2341" y="12676"/>
                    <a:pt x="2388" y="13064"/>
                  </a:cubicBezTo>
                  <a:cubicBezTo>
                    <a:pt x="2488" y="13901"/>
                    <a:pt x="1077" y="16084"/>
                    <a:pt x="915" y="16949"/>
                  </a:cubicBezTo>
                  <a:cubicBezTo>
                    <a:pt x="828" y="17419"/>
                    <a:pt x="525" y="18808"/>
                    <a:pt x="915" y="19108"/>
                  </a:cubicBezTo>
                  <a:cubicBezTo>
                    <a:pt x="1361" y="19450"/>
                    <a:pt x="4097" y="19574"/>
                    <a:pt x="4964" y="19755"/>
                  </a:cubicBezTo>
                  <a:cubicBezTo>
                    <a:pt x="6462" y="20068"/>
                    <a:pt x="10074" y="21369"/>
                    <a:pt x="11589" y="21482"/>
                  </a:cubicBezTo>
                  <a:cubicBezTo>
                    <a:pt x="12525" y="21552"/>
                    <a:pt x="15209" y="21322"/>
                    <a:pt x="16005" y="21050"/>
                  </a:cubicBezTo>
                  <a:cubicBezTo>
                    <a:pt x="17355" y="20590"/>
                    <a:pt x="20264" y="18466"/>
                    <a:pt x="20790" y="17597"/>
                  </a:cubicBezTo>
                  <a:cubicBezTo>
                    <a:pt x="21428" y="16543"/>
                    <a:pt x="21474" y="13232"/>
                    <a:pt x="20790" y="12201"/>
                  </a:cubicBezTo>
                  <a:cubicBezTo>
                    <a:pt x="20345" y="11529"/>
                    <a:pt x="17552" y="10217"/>
                    <a:pt x="16742" y="9610"/>
                  </a:cubicBezTo>
                  <a:cubicBezTo>
                    <a:pt x="16023" y="9073"/>
                    <a:pt x="14241" y="7640"/>
                    <a:pt x="13797" y="7020"/>
                  </a:cubicBezTo>
                  <a:cubicBezTo>
                    <a:pt x="13199" y="6185"/>
                    <a:pt x="12838" y="3782"/>
                    <a:pt x="12325" y="2919"/>
                  </a:cubicBezTo>
                  <a:cubicBezTo>
                    <a:pt x="12148" y="2621"/>
                    <a:pt x="11675" y="1969"/>
                    <a:pt x="11221" y="1624"/>
                  </a:cubicBezTo>
                  <a:close/>
                </a:path>
              </a:pathLst>
            </a:custGeom>
            <a:gradFill>
              <a:gsLst>
                <a:gs pos="0">
                  <a:srgbClr val="DDDBCC">
                    <a:alpha val="93102"/>
                  </a:srgbClr>
                </a:gs>
                <a:gs pos="100000">
                  <a:srgbClr val="DBE1E0">
                    <a:alpha val="93102"/>
                  </a:srgbClr>
                </a:gs>
              </a:gsLst>
              <a:lin ang="5400000"/>
            </a:gradFill>
            <a:ln w="6350">
              <a:solidFill>
                <a:srgbClr val="8D8D8D">
                  <a:alpha val="93102"/>
                </a:srgbClr>
              </a:solidFill>
              <a:miter lim="400000"/>
            </a:ln>
            <a:effectLst>
              <a:outerShdw blurRad="50800" dist="25400" dir="2700000" rotWithShape="0">
                <a:srgbClr val="323232">
                  <a:alpha val="75000"/>
                </a:srgbClr>
              </a:outerShdw>
            </a:effectLst>
          </p:spPr>
          <p:txBody>
            <a:bodyPr lIns="35717" tIns="35717" rIns="35717" bIns="35717" anchor="ctr"/>
            <a:lstStyle/>
            <a:p>
              <a:pPr marL="0" marR="0" lvl="0" indent="0" algn="ctr" defTabSz="914400" rtl="0" eaLnBrk="1" fontAlgn="auto" latinLnBrk="0" hangingPunct="1">
                <a:lnSpc>
                  <a:spcPct val="100000"/>
                </a:lnSpc>
                <a:spcBef>
                  <a:spcPts val="0"/>
                </a:spcBef>
                <a:spcAft>
                  <a:spcPts val="0"/>
                </a:spcAft>
                <a:buClrTx/>
                <a:buSzTx/>
                <a:buFontTx/>
                <a:buNone/>
                <a:tabLst/>
                <a:defRPr sz="300">
                  <a:solidFill>
                    <a:srgbClr val="000000"/>
                  </a:solidFill>
                  <a:latin typeface="Cambria"/>
                  <a:ea typeface="Cambria"/>
                  <a:cs typeface="Cambria"/>
                  <a:sym typeface="Cambria"/>
                </a:defRPr>
              </a:pPr>
              <a:endParaRPr kumimoji="0" sz="300" b="0" i="0" u="none" strike="noStrike" kern="1200" cap="none" spc="0" normalizeH="0" baseline="0" noProof="0">
                <a:ln>
                  <a:noFill/>
                </a:ln>
                <a:solidFill>
                  <a:srgbClr val="000000"/>
                </a:solidFill>
                <a:effectLst/>
                <a:uLnTx/>
                <a:uFillTx/>
                <a:latin typeface="Cambria"/>
                <a:ea typeface="Cambria"/>
                <a:cs typeface="Cambria"/>
                <a:sym typeface="Cambria"/>
              </a:endParaRPr>
            </a:p>
          </p:txBody>
        </p:sp>
        <p:sp>
          <p:nvSpPr>
            <p:cNvPr id="132" name="Shape 132"/>
            <p:cNvSpPr/>
            <p:nvPr/>
          </p:nvSpPr>
          <p:spPr>
            <a:xfrm>
              <a:off x="2873633" y="4975273"/>
              <a:ext cx="469178" cy="560677"/>
            </a:xfrm>
            <a:custGeom>
              <a:avLst/>
              <a:gdLst/>
              <a:ahLst/>
              <a:cxnLst>
                <a:cxn ang="0">
                  <a:pos x="wd2" y="hd2"/>
                </a:cxn>
                <a:cxn ang="5400000">
                  <a:pos x="wd2" y="hd2"/>
                </a:cxn>
                <a:cxn ang="10800000">
                  <a:pos x="wd2" y="hd2"/>
                </a:cxn>
                <a:cxn ang="16200000">
                  <a:pos x="wd2" y="hd2"/>
                </a:cxn>
              </a:cxnLst>
              <a:rect l="0" t="0" r="r" b="b"/>
              <a:pathLst>
                <a:path w="21395" h="21505" extrusionOk="0">
                  <a:moveTo>
                    <a:pt x="10355" y="942"/>
                  </a:moveTo>
                  <a:cubicBezTo>
                    <a:pt x="9831" y="839"/>
                    <a:pt x="8613" y="32"/>
                    <a:pt x="8103" y="1"/>
                  </a:cubicBezTo>
                  <a:cubicBezTo>
                    <a:pt x="7742" y="-20"/>
                    <a:pt x="6758" y="324"/>
                    <a:pt x="6413" y="472"/>
                  </a:cubicBezTo>
                  <a:cubicBezTo>
                    <a:pt x="5673" y="790"/>
                    <a:pt x="3656" y="1795"/>
                    <a:pt x="3316" y="2354"/>
                  </a:cubicBezTo>
                  <a:cubicBezTo>
                    <a:pt x="2940" y="2970"/>
                    <a:pt x="3182" y="5123"/>
                    <a:pt x="3316" y="5882"/>
                  </a:cubicBezTo>
                  <a:cubicBezTo>
                    <a:pt x="3425" y="6502"/>
                    <a:pt x="4521" y="8170"/>
                    <a:pt x="4307" y="8640"/>
                  </a:cubicBezTo>
                  <a:cubicBezTo>
                    <a:pt x="4169" y="8942"/>
                    <a:pt x="2624" y="9301"/>
                    <a:pt x="2416" y="9611"/>
                  </a:cubicBezTo>
                  <a:cubicBezTo>
                    <a:pt x="2144" y="10019"/>
                    <a:pt x="2716" y="11680"/>
                    <a:pt x="2416" y="12041"/>
                  </a:cubicBezTo>
                  <a:cubicBezTo>
                    <a:pt x="2161" y="12350"/>
                    <a:pt x="324" y="12462"/>
                    <a:pt x="90" y="12770"/>
                  </a:cubicBezTo>
                  <a:cubicBezTo>
                    <a:pt x="-148" y="13083"/>
                    <a:pt x="148" y="14435"/>
                    <a:pt x="295" y="14875"/>
                  </a:cubicBezTo>
                  <a:cubicBezTo>
                    <a:pt x="517" y="15540"/>
                    <a:pt x="1536" y="17158"/>
                    <a:pt x="2006" y="17734"/>
                  </a:cubicBezTo>
                  <a:cubicBezTo>
                    <a:pt x="2453" y="18282"/>
                    <a:pt x="4047" y="19430"/>
                    <a:pt x="4442" y="19997"/>
                  </a:cubicBezTo>
                  <a:cubicBezTo>
                    <a:pt x="4635" y="20274"/>
                    <a:pt x="4747" y="21253"/>
                    <a:pt x="5005" y="21408"/>
                  </a:cubicBezTo>
                  <a:cubicBezTo>
                    <a:pt x="5291" y="21580"/>
                    <a:pt x="6566" y="21489"/>
                    <a:pt x="6976" y="21408"/>
                  </a:cubicBezTo>
                  <a:cubicBezTo>
                    <a:pt x="7632" y="21279"/>
                    <a:pt x="9136" y="20361"/>
                    <a:pt x="9792" y="20232"/>
                  </a:cubicBezTo>
                  <a:cubicBezTo>
                    <a:pt x="10086" y="20174"/>
                    <a:pt x="10898" y="20191"/>
                    <a:pt x="11200" y="20232"/>
                  </a:cubicBezTo>
                  <a:cubicBezTo>
                    <a:pt x="11964" y="20335"/>
                    <a:pt x="13816" y="21069"/>
                    <a:pt x="14579" y="21173"/>
                  </a:cubicBezTo>
                  <a:cubicBezTo>
                    <a:pt x="14941" y="21222"/>
                    <a:pt x="16000" y="21312"/>
                    <a:pt x="16269" y="21173"/>
                  </a:cubicBezTo>
                  <a:cubicBezTo>
                    <a:pt x="16569" y="21018"/>
                    <a:pt x="16857" y="20023"/>
                    <a:pt x="17114" y="19761"/>
                  </a:cubicBezTo>
                  <a:cubicBezTo>
                    <a:pt x="17550" y="19316"/>
                    <a:pt x="19238" y="18570"/>
                    <a:pt x="19648" y="18115"/>
                  </a:cubicBezTo>
                  <a:cubicBezTo>
                    <a:pt x="20229" y="17470"/>
                    <a:pt x="21182" y="15392"/>
                    <a:pt x="21337" y="14586"/>
                  </a:cubicBezTo>
                  <a:cubicBezTo>
                    <a:pt x="21417" y="14174"/>
                    <a:pt x="21452" y="12933"/>
                    <a:pt x="21197" y="12646"/>
                  </a:cubicBezTo>
                  <a:cubicBezTo>
                    <a:pt x="20955" y="12374"/>
                    <a:pt x="19474" y="12453"/>
                    <a:pt x="19138" y="12007"/>
                  </a:cubicBezTo>
                  <a:cubicBezTo>
                    <a:pt x="18736" y="11474"/>
                    <a:pt x="19456" y="10034"/>
                    <a:pt x="19189" y="9651"/>
                  </a:cubicBezTo>
                  <a:cubicBezTo>
                    <a:pt x="18949" y="9306"/>
                    <a:pt x="17148" y="8980"/>
                    <a:pt x="16958" y="8640"/>
                  </a:cubicBezTo>
                  <a:cubicBezTo>
                    <a:pt x="16684" y="8150"/>
                    <a:pt x="17532" y="6308"/>
                    <a:pt x="17677" y="5647"/>
                  </a:cubicBezTo>
                  <a:cubicBezTo>
                    <a:pt x="17745" y="5338"/>
                    <a:pt x="17927" y="4548"/>
                    <a:pt x="17958" y="4236"/>
                  </a:cubicBezTo>
                  <a:cubicBezTo>
                    <a:pt x="17994" y="3876"/>
                    <a:pt x="18066" y="2927"/>
                    <a:pt x="17958" y="2589"/>
                  </a:cubicBezTo>
                  <a:cubicBezTo>
                    <a:pt x="17834" y="2199"/>
                    <a:pt x="17195" y="1183"/>
                    <a:pt x="16832" y="942"/>
                  </a:cubicBezTo>
                  <a:cubicBezTo>
                    <a:pt x="16362" y="630"/>
                    <a:pt x="14623" y="208"/>
                    <a:pt x="14016" y="237"/>
                  </a:cubicBezTo>
                  <a:cubicBezTo>
                    <a:pt x="13573" y="258"/>
                    <a:pt x="12498" y="865"/>
                    <a:pt x="12045" y="942"/>
                  </a:cubicBezTo>
                  <a:cubicBezTo>
                    <a:pt x="11688" y="1004"/>
                    <a:pt x="10708" y="1012"/>
                    <a:pt x="10355" y="942"/>
                  </a:cubicBezTo>
                  <a:close/>
                </a:path>
              </a:pathLst>
            </a:custGeom>
            <a:ln>
              <a:solidFill>
                <a:schemeClr val="tx2">
                  <a:lumMod val="25000"/>
                </a:schemeClr>
              </a:solidFill>
            </a:ln>
          </p:spPr>
          <p:style>
            <a:lnRef idx="2">
              <a:schemeClr val="accent2"/>
            </a:lnRef>
            <a:fillRef idx="1">
              <a:schemeClr val="lt1"/>
            </a:fillRef>
            <a:effectRef idx="0">
              <a:schemeClr val="accent2"/>
            </a:effectRef>
            <a:fontRef idx="minor">
              <a:schemeClr val="dk1"/>
            </a:fontRef>
          </p:style>
          <p:txBody>
            <a:bodyPr lIns="35717" tIns="35717" rIns="35717" bIns="35717" anchor="ctr"/>
            <a:lstStyle/>
            <a:p>
              <a:pPr marL="0" marR="0" lvl="0" indent="0" algn="ctr" defTabSz="914400" rtl="0" eaLnBrk="1" fontAlgn="auto" latinLnBrk="0" hangingPunct="1">
                <a:lnSpc>
                  <a:spcPct val="100000"/>
                </a:lnSpc>
                <a:spcBef>
                  <a:spcPts val="0"/>
                </a:spcBef>
                <a:spcAft>
                  <a:spcPts val="0"/>
                </a:spcAft>
                <a:buClrTx/>
                <a:buSzTx/>
                <a:buFontTx/>
                <a:buNone/>
                <a:tabLst/>
                <a:defRPr sz="300">
                  <a:solidFill>
                    <a:srgbClr val="000000"/>
                  </a:solidFill>
                  <a:latin typeface="Cambria"/>
                  <a:ea typeface="Cambria"/>
                  <a:cs typeface="Cambria"/>
                  <a:sym typeface="Cambria"/>
                </a:defRPr>
              </a:pPr>
              <a:endParaRPr kumimoji="0" sz="300" b="0" i="0" u="none" strike="noStrike" kern="1200" cap="none" spc="0" normalizeH="0" baseline="0" noProof="0">
                <a:ln>
                  <a:noFill/>
                </a:ln>
                <a:solidFill>
                  <a:srgbClr val="000000"/>
                </a:solidFill>
                <a:effectLst/>
                <a:uLnTx/>
                <a:uFillTx/>
                <a:latin typeface="Cambria"/>
                <a:ea typeface="Cambria"/>
                <a:cs typeface="Cambria"/>
                <a:sym typeface="Cambria"/>
              </a:endParaRPr>
            </a:p>
          </p:txBody>
        </p:sp>
        <p:sp>
          <p:nvSpPr>
            <p:cNvPr id="133" name="Shape 133"/>
            <p:cNvSpPr/>
            <p:nvPr/>
          </p:nvSpPr>
          <p:spPr>
            <a:xfrm>
              <a:off x="2045013" y="4952222"/>
              <a:ext cx="878467" cy="782869"/>
            </a:xfrm>
            <a:custGeom>
              <a:avLst/>
              <a:gdLst/>
              <a:ahLst/>
              <a:cxnLst>
                <a:cxn ang="0">
                  <a:pos x="wd2" y="hd2"/>
                </a:cxn>
                <a:cxn ang="5400000">
                  <a:pos x="wd2" y="hd2"/>
                </a:cxn>
                <a:cxn ang="10800000">
                  <a:pos x="wd2" y="hd2"/>
                </a:cxn>
                <a:cxn ang="16200000">
                  <a:pos x="wd2" y="hd2"/>
                </a:cxn>
              </a:cxnLst>
              <a:rect l="0" t="0" r="r" b="b"/>
              <a:pathLst>
                <a:path w="21523" h="21553" extrusionOk="0">
                  <a:moveTo>
                    <a:pt x="11606" y="2773"/>
                  </a:moveTo>
                  <a:cubicBezTo>
                    <a:pt x="11308" y="2897"/>
                    <a:pt x="10266" y="2407"/>
                    <a:pt x="9886" y="2311"/>
                  </a:cubicBezTo>
                  <a:cubicBezTo>
                    <a:pt x="9603" y="2239"/>
                    <a:pt x="8883" y="2056"/>
                    <a:pt x="8597" y="2003"/>
                  </a:cubicBezTo>
                  <a:cubicBezTo>
                    <a:pt x="8347" y="1956"/>
                    <a:pt x="7696" y="1913"/>
                    <a:pt x="7450" y="1849"/>
                  </a:cubicBezTo>
                  <a:cubicBezTo>
                    <a:pt x="7094" y="1757"/>
                    <a:pt x="6232" y="1300"/>
                    <a:pt x="5874" y="1233"/>
                  </a:cubicBezTo>
                  <a:cubicBezTo>
                    <a:pt x="5722" y="1204"/>
                    <a:pt x="5304" y="1189"/>
                    <a:pt x="5158" y="1233"/>
                  </a:cubicBezTo>
                  <a:cubicBezTo>
                    <a:pt x="4817" y="1334"/>
                    <a:pt x="3941" y="1868"/>
                    <a:pt x="3725" y="2157"/>
                  </a:cubicBezTo>
                  <a:cubicBezTo>
                    <a:pt x="3374" y="2628"/>
                    <a:pt x="3015" y="4309"/>
                    <a:pt x="2866" y="4930"/>
                  </a:cubicBezTo>
                  <a:cubicBezTo>
                    <a:pt x="2737" y="5463"/>
                    <a:pt x="2407" y="6861"/>
                    <a:pt x="2436" y="7396"/>
                  </a:cubicBezTo>
                  <a:cubicBezTo>
                    <a:pt x="2466" y="7946"/>
                    <a:pt x="3146" y="9317"/>
                    <a:pt x="3152" y="9861"/>
                  </a:cubicBezTo>
                  <a:cubicBezTo>
                    <a:pt x="3155" y="10097"/>
                    <a:pt x="2957" y="10716"/>
                    <a:pt x="2866" y="10939"/>
                  </a:cubicBezTo>
                  <a:cubicBezTo>
                    <a:pt x="2673" y="11409"/>
                    <a:pt x="1960" y="12494"/>
                    <a:pt x="1719" y="12942"/>
                  </a:cubicBezTo>
                  <a:cubicBezTo>
                    <a:pt x="1487" y="13376"/>
                    <a:pt x="900" y="14488"/>
                    <a:pt x="716" y="14945"/>
                  </a:cubicBezTo>
                  <a:cubicBezTo>
                    <a:pt x="519" y="15436"/>
                    <a:pt x="-17" y="16755"/>
                    <a:pt x="0" y="17257"/>
                  </a:cubicBezTo>
                  <a:cubicBezTo>
                    <a:pt x="14" y="17669"/>
                    <a:pt x="524" y="18719"/>
                    <a:pt x="716" y="19106"/>
                  </a:cubicBezTo>
                  <a:cubicBezTo>
                    <a:pt x="983" y="19642"/>
                    <a:pt x="1708" y="21162"/>
                    <a:pt x="2149" y="21417"/>
                  </a:cubicBezTo>
                  <a:cubicBezTo>
                    <a:pt x="2468" y="21600"/>
                    <a:pt x="3689" y="21597"/>
                    <a:pt x="4012" y="21417"/>
                  </a:cubicBezTo>
                  <a:cubicBezTo>
                    <a:pt x="4315" y="21247"/>
                    <a:pt x="4712" y="20045"/>
                    <a:pt x="5015" y="19876"/>
                  </a:cubicBezTo>
                  <a:cubicBezTo>
                    <a:pt x="5362" y="19682"/>
                    <a:pt x="6597" y="19969"/>
                    <a:pt x="7021" y="19876"/>
                  </a:cubicBezTo>
                  <a:cubicBezTo>
                    <a:pt x="7481" y="19774"/>
                    <a:pt x="8616" y="19210"/>
                    <a:pt x="9027" y="18951"/>
                  </a:cubicBezTo>
                  <a:cubicBezTo>
                    <a:pt x="9469" y="18672"/>
                    <a:pt x="10029" y="17664"/>
                    <a:pt x="10101" y="17257"/>
                  </a:cubicBezTo>
                  <a:cubicBezTo>
                    <a:pt x="10152" y="16967"/>
                    <a:pt x="10245" y="16188"/>
                    <a:pt x="10030" y="15870"/>
                  </a:cubicBezTo>
                  <a:cubicBezTo>
                    <a:pt x="9833" y="15580"/>
                    <a:pt x="9104" y="14950"/>
                    <a:pt x="9027" y="14637"/>
                  </a:cubicBezTo>
                  <a:cubicBezTo>
                    <a:pt x="8989" y="14488"/>
                    <a:pt x="9085" y="13995"/>
                    <a:pt x="9170" y="13867"/>
                  </a:cubicBezTo>
                  <a:cubicBezTo>
                    <a:pt x="9402" y="13517"/>
                    <a:pt x="10545" y="13073"/>
                    <a:pt x="10889" y="12788"/>
                  </a:cubicBezTo>
                  <a:cubicBezTo>
                    <a:pt x="11169" y="12556"/>
                    <a:pt x="12023" y="11839"/>
                    <a:pt x="12035" y="11556"/>
                  </a:cubicBezTo>
                  <a:cubicBezTo>
                    <a:pt x="12044" y="11360"/>
                    <a:pt x="11513" y="10778"/>
                    <a:pt x="11319" y="10631"/>
                  </a:cubicBezTo>
                  <a:cubicBezTo>
                    <a:pt x="11028" y="10411"/>
                    <a:pt x="9916" y="10281"/>
                    <a:pt x="9743" y="10015"/>
                  </a:cubicBezTo>
                  <a:cubicBezTo>
                    <a:pt x="9639" y="9856"/>
                    <a:pt x="9643" y="9104"/>
                    <a:pt x="9743" y="8936"/>
                  </a:cubicBezTo>
                  <a:cubicBezTo>
                    <a:pt x="9916" y="8647"/>
                    <a:pt x="10955" y="8251"/>
                    <a:pt x="11319" y="8166"/>
                  </a:cubicBezTo>
                  <a:cubicBezTo>
                    <a:pt x="11530" y="8117"/>
                    <a:pt x="12195" y="8049"/>
                    <a:pt x="12322" y="8166"/>
                  </a:cubicBezTo>
                  <a:cubicBezTo>
                    <a:pt x="12561" y="8386"/>
                    <a:pt x="12397" y="9838"/>
                    <a:pt x="12608" y="10169"/>
                  </a:cubicBezTo>
                  <a:cubicBezTo>
                    <a:pt x="12738" y="10372"/>
                    <a:pt x="13374" y="10718"/>
                    <a:pt x="13611" y="10785"/>
                  </a:cubicBezTo>
                  <a:cubicBezTo>
                    <a:pt x="13818" y="10844"/>
                    <a:pt x="14450" y="10889"/>
                    <a:pt x="14614" y="10785"/>
                  </a:cubicBezTo>
                  <a:cubicBezTo>
                    <a:pt x="14855" y="10633"/>
                    <a:pt x="15127" y="9439"/>
                    <a:pt x="15331" y="9399"/>
                  </a:cubicBezTo>
                  <a:cubicBezTo>
                    <a:pt x="15485" y="9368"/>
                    <a:pt x="15983" y="10031"/>
                    <a:pt x="16190" y="10169"/>
                  </a:cubicBezTo>
                  <a:cubicBezTo>
                    <a:pt x="16452" y="10344"/>
                    <a:pt x="17189" y="10766"/>
                    <a:pt x="17480" y="10785"/>
                  </a:cubicBezTo>
                  <a:cubicBezTo>
                    <a:pt x="17788" y="10806"/>
                    <a:pt x="18673" y="10528"/>
                    <a:pt x="18913" y="10323"/>
                  </a:cubicBezTo>
                  <a:cubicBezTo>
                    <a:pt x="19282" y="10007"/>
                    <a:pt x="19795" y="8633"/>
                    <a:pt x="20059" y="8166"/>
                  </a:cubicBezTo>
                  <a:cubicBezTo>
                    <a:pt x="20331" y="7684"/>
                    <a:pt x="21181" y="6527"/>
                    <a:pt x="21348" y="6009"/>
                  </a:cubicBezTo>
                  <a:cubicBezTo>
                    <a:pt x="21450" y="5696"/>
                    <a:pt x="21583" y="4763"/>
                    <a:pt x="21492" y="4468"/>
                  </a:cubicBezTo>
                  <a:cubicBezTo>
                    <a:pt x="21344" y="3990"/>
                    <a:pt x="20309" y="2965"/>
                    <a:pt x="19916" y="2619"/>
                  </a:cubicBezTo>
                  <a:cubicBezTo>
                    <a:pt x="19634" y="2372"/>
                    <a:pt x="18791" y="1910"/>
                    <a:pt x="18483" y="1695"/>
                  </a:cubicBezTo>
                  <a:cubicBezTo>
                    <a:pt x="18160" y="1470"/>
                    <a:pt x="17390" y="800"/>
                    <a:pt x="17050" y="616"/>
                  </a:cubicBezTo>
                  <a:cubicBezTo>
                    <a:pt x="16698" y="426"/>
                    <a:pt x="15709" y="0"/>
                    <a:pt x="15331" y="0"/>
                  </a:cubicBezTo>
                  <a:cubicBezTo>
                    <a:pt x="14953" y="0"/>
                    <a:pt x="13970" y="435"/>
                    <a:pt x="13611" y="616"/>
                  </a:cubicBezTo>
                  <a:cubicBezTo>
                    <a:pt x="13344" y="752"/>
                    <a:pt x="12674" y="1169"/>
                    <a:pt x="12465" y="1387"/>
                  </a:cubicBezTo>
                  <a:cubicBezTo>
                    <a:pt x="12226" y="1636"/>
                    <a:pt x="11866" y="2665"/>
                    <a:pt x="11606" y="2773"/>
                  </a:cubicBezTo>
                  <a:close/>
                </a:path>
              </a:pathLst>
            </a:custGeom>
            <a:gradFill flip="none" rotWithShape="1">
              <a:gsLst>
                <a:gs pos="64000">
                  <a:srgbClr val="3663A4"/>
                </a:gs>
                <a:gs pos="100000">
                  <a:schemeClr val="accent1">
                    <a:lumMod val="60000"/>
                    <a:lumOff val="40000"/>
                  </a:schemeClr>
                </a:gs>
              </a:gsLst>
              <a:path path="circle">
                <a:fillToRect l="50000" t="50000" r="50000" b="50000"/>
              </a:path>
              <a:tileRect/>
            </a:gradFill>
            <a:ln w="12700">
              <a:solidFill>
                <a:srgbClr val="C6D9F1">
                  <a:alpha val="93102"/>
                </a:srgbClr>
              </a:solidFill>
              <a:miter lim="400000"/>
            </a:ln>
            <a:effectLst>
              <a:outerShdw blurRad="50800" dist="63500" dir="2700000" rotWithShape="0">
                <a:schemeClr val="bg2">
                  <a:alpha val="50000"/>
                </a:schemeClr>
              </a:outerShdw>
            </a:effectLst>
          </p:spPr>
          <p:txBody>
            <a:bodyPr lIns="35717" tIns="35717" rIns="35717" bIns="35717" anchor="ctr"/>
            <a:lstStyle/>
            <a:p>
              <a:pPr marL="0" marR="0" lvl="0" indent="0" algn="ctr" defTabSz="914400" rtl="0" eaLnBrk="1" fontAlgn="auto" latinLnBrk="0" hangingPunct="1">
                <a:lnSpc>
                  <a:spcPct val="100000"/>
                </a:lnSpc>
                <a:spcBef>
                  <a:spcPts val="0"/>
                </a:spcBef>
                <a:spcAft>
                  <a:spcPts val="0"/>
                </a:spcAft>
                <a:buClrTx/>
                <a:buSzTx/>
                <a:buFontTx/>
                <a:buNone/>
                <a:tabLst/>
                <a:defRPr sz="300">
                  <a:solidFill>
                    <a:srgbClr val="000000"/>
                  </a:solidFill>
                  <a:latin typeface="Cambria"/>
                  <a:ea typeface="Cambria"/>
                  <a:cs typeface="Cambria"/>
                  <a:sym typeface="Cambria"/>
                </a:defRPr>
              </a:pPr>
              <a:endParaRPr kumimoji="0" sz="300" b="0" i="0" u="none" strike="noStrike" kern="1200" cap="none" spc="0" normalizeH="0" baseline="0" noProof="0">
                <a:ln>
                  <a:noFill/>
                </a:ln>
                <a:solidFill>
                  <a:srgbClr val="000000"/>
                </a:solidFill>
                <a:effectLst/>
                <a:uLnTx/>
                <a:uFillTx/>
                <a:latin typeface="Cambria"/>
                <a:ea typeface="Cambria"/>
                <a:cs typeface="Cambria"/>
                <a:sym typeface="Cambria"/>
              </a:endParaRPr>
            </a:p>
          </p:txBody>
        </p:sp>
        <p:sp>
          <p:nvSpPr>
            <p:cNvPr id="134" name="Shape 134"/>
            <p:cNvSpPr/>
            <p:nvPr/>
          </p:nvSpPr>
          <p:spPr>
            <a:xfrm rot="21573243">
              <a:off x="3275700" y="4993842"/>
              <a:ext cx="525221" cy="542367"/>
            </a:xfrm>
            <a:custGeom>
              <a:avLst/>
              <a:gdLst/>
              <a:ahLst/>
              <a:cxnLst>
                <a:cxn ang="0">
                  <a:pos x="wd2" y="hd2"/>
                </a:cxn>
                <a:cxn ang="5400000">
                  <a:pos x="wd2" y="hd2"/>
                </a:cxn>
                <a:cxn ang="10800000">
                  <a:pos x="wd2" y="hd2"/>
                </a:cxn>
                <a:cxn ang="16200000">
                  <a:pos x="wd2" y="hd2"/>
                </a:cxn>
              </a:cxnLst>
              <a:rect l="0" t="0" r="r" b="b"/>
              <a:pathLst>
                <a:path w="21478" h="21517" extrusionOk="0">
                  <a:moveTo>
                    <a:pt x="10597" y="1"/>
                  </a:moveTo>
                  <a:cubicBezTo>
                    <a:pt x="10206" y="23"/>
                    <a:pt x="9323" y="696"/>
                    <a:pt x="8950" y="900"/>
                  </a:cubicBezTo>
                  <a:cubicBezTo>
                    <a:pt x="8542" y="1124"/>
                    <a:pt x="7492" y="1784"/>
                    <a:pt x="7068" y="1799"/>
                  </a:cubicBezTo>
                  <a:cubicBezTo>
                    <a:pt x="6555" y="1818"/>
                    <a:pt x="5200" y="808"/>
                    <a:pt x="4715" y="900"/>
                  </a:cubicBezTo>
                  <a:cubicBezTo>
                    <a:pt x="4213" y="996"/>
                    <a:pt x="2870" y="2148"/>
                    <a:pt x="2597" y="2699"/>
                  </a:cubicBezTo>
                  <a:cubicBezTo>
                    <a:pt x="2419" y="3059"/>
                    <a:pt x="2465" y="4354"/>
                    <a:pt x="2362" y="4797"/>
                  </a:cubicBezTo>
                  <a:cubicBezTo>
                    <a:pt x="2155" y="5693"/>
                    <a:pt x="1201" y="7808"/>
                    <a:pt x="950" y="8693"/>
                  </a:cubicBezTo>
                  <a:cubicBezTo>
                    <a:pt x="678" y="9652"/>
                    <a:pt x="-94" y="12256"/>
                    <a:pt x="9" y="13189"/>
                  </a:cubicBezTo>
                  <a:cubicBezTo>
                    <a:pt x="87" y="13890"/>
                    <a:pt x="1170" y="15492"/>
                    <a:pt x="1421" y="16186"/>
                  </a:cubicBezTo>
                  <a:cubicBezTo>
                    <a:pt x="1693" y="16940"/>
                    <a:pt x="2007" y="19120"/>
                    <a:pt x="2362" y="19783"/>
                  </a:cubicBezTo>
                  <a:cubicBezTo>
                    <a:pt x="2581" y="20192"/>
                    <a:pt x="3450" y="21260"/>
                    <a:pt x="3774" y="21282"/>
                  </a:cubicBezTo>
                  <a:cubicBezTo>
                    <a:pt x="4072" y="21302"/>
                    <a:pt x="4861" y="20315"/>
                    <a:pt x="5186" y="20083"/>
                  </a:cubicBezTo>
                  <a:cubicBezTo>
                    <a:pt x="5736" y="19689"/>
                    <a:pt x="7199" y="18795"/>
                    <a:pt x="7795" y="18534"/>
                  </a:cubicBezTo>
                  <a:cubicBezTo>
                    <a:pt x="8440" y="18251"/>
                    <a:pt x="10179" y="17585"/>
                    <a:pt x="10835" y="17641"/>
                  </a:cubicBezTo>
                  <a:cubicBezTo>
                    <a:pt x="11415" y="17690"/>
                    <a:pt x="12864" y="18574"/>
                    <a:pt x="13421" y="18884"/>
                  </a:cubicBezTo>
                  <a:cubicBezTo>
                    <a:pt x="14056" y="19238"/>
                    <a:pt x="15620" y="20295"/>
                    <a:pt x="16244" y="20682"/>
                  </a:cubicBezTo>
                  <a:cubicBezTo>
                    <a:pt x="16544" y="20869"/>
                    <a:pt x="17192" y="21576"/>
                    <a:pt x="17615" y="21513"/>
                  </a:cubicBezTo>
                  <a:cubicBezTo>
                    <a:pt x="18218" y="21423"/>
                    <a:pt x="19030" y="20256"/>
                    <a:pt x="19303" y="19783"/>
                  </a:cubicBezTo>
                  <a:cubicBezTo>
                    <a:pt x="19688" y="19114"/>
                    <a:pt x="20192" y="16959"/>
                    <a:pt x="20421" y="16152"/>
                  </a:cubicBezTo>
                  <a:cubicBezTo>
                    <a:pt x="20658" y="15318"/>
                    <a:pt x="21305" y="13194"/>
                    <a:pt x="21415" y="12329"/>
                  </a:cubicBezTo>
                  <a:cubicBezTo>
                    <a:pt x="21489" y="11739"/>
                    <a:pt x="21506" y="10177"/>
                    <a:pt x="21420" y="9592"/>
                  </a:cubicBezTo>
                  <a:cubicBezTo>
                    <a:pt x="21257" y="8481"/>
                    <a:pt x="20134" y="5942"/>
                    <a:pt x="19953" y="4833"/>
                  </a:cubicBezTo>
                  <a:cubicBezTo>
                    <a:pt x="19864" y="4284"/>
                    <a:pt x="20062" y="2890"/>
                    <a:pt x="19895" y="2451"/>
                  </a:cubicBezTo>
                  <a:cubicBezTo>
                    <a:pt x="19615" y="1715"/>
                    <a:pt x="18618" y="946"/>
                    <a:pt x="17829" y="888"/>
                  </a:cubicBezTo>
                  <a:cubicBezTo>
                    <a:pt x="16812" y="813"/>
                    <a:pt x="15672" y="1589"/>
                    <a:pt x="14689" y="1546"/>
                  </a:cubicBezTo>
                  <a:cubicBezTo>
                    <a:pt x="14039" y="1518"/>
                    <a:pt x="13080" y="897"/>
                    <a:pt x="12479" y="601"/>
                  </a:cubicBezTo>
                  <a:cubicBezTo>
                    <a:pt x="12050" y="389"/>
                    <a:pt x="11047" y="-24"/>
                    <a:pt x="10597" y="1"/>
                  </a:cubicBezTo>
                  <a:close/>
                </a:path>
              </a:pathLst>
            </a:custGeom>
            <a:gradFill flip="none" rotWithShape="1">
              <a:gsLst>
                <a:gs pos="2000">
                  <a:srgbClr val="99CC00">
                    <a:alpha val="93102"/>
                  </a:srgbClr>
                </a:gs>
                <a:gs pos="49000">
                  <a:srgbClr val="348941">
                    <a:alpha val="93102"/>
                  </a:srgbClr>
                </a:gs>
              </a:gsLst>
              <a:path path="circle">
                <a:fillToRect l="50000" t="50000" r="50000" b="50000"/>
              </a:path>
              <a:tileRect/>
            </a:gradFill>
            <a:ln w="25400">
              <a:solidFill>
                <a:schemeClr val="accent3">
                  <a:lumMod val="50000"/>
                  <a:alpha val="93102"/>
                </a:schemeClr>
              </a:solidFill>
              <a:miter lim="400000"/>
            </a:ln>
            <a:effectLst>
              <a:outerShdw blurRad="50800" dist="38100" dir="2700000" algn="tl" rotWithShape="0">
                <a:prstClr val="black">
                  <a:alpha val="40000"/>
                </a:prstClr>
              </a:outerShdw>
            </a:effectLst>
          </p:spPr>
          <p:txBody>
            <a:bodyPr lIns="35717" tIns="35717" rIns="35717" bIns="35717" anchor="ctr"/>
            <a:lstStyle/>
            <a:p>
              <a:pPr marL="0" marR="0" lvl="0" indent="0" algn="ctr" defTabSz="914400" rtl="0" eaLnBrk="1" fontAlgn="auto" latinLnBrk="0" hangingPunct="1">
                <a:lnSpc>
                  <a:spcPct val="100000"/>
                </a:lnSpc>
                <a:spcBef>
                  <a:spcPts val="0"/>
                </a:spcBef>
                <a:spcAft>
                  <a:spcPts val="0"/>
                </a:spcAft>
                <a:buClrTx/>
                <a:buSzTx/>
                <a:buFontTx/>
                <a:buNone/>
                <a:tabLst/>
                <a:defRPr sz="300">
                  <a:solidFill>
                    <a:srgbClr val="000000"/>
                  </a:solidFill>
                  <a:latin typeface="Cambria"/>
                  <a:ea typeface="Cambria"/>
                  <a:cs typeface="Cambria"/>
                  <a:sym typeface="Cambria"/>
                </a:defRPr>
              </a:pPr>
              <a:endParaRPr kumimoji="0" sz="600" b="0" i="0" u="none" strike="noStrike" kern="1200" cap="none" spc="0" normalizeH="0" baseline="0" noProof="0">
                <a:ln>
                  <a:noFill/>
                </a:ln>
                <a:solidFill>
                  <a:srgbClr val="000000"/>
                </a:solidFill>
                <a:effectLst/>
                <a:uLnTx/>
                <a:uFillTx/>
                <a:latin typeface="Cambria"/>
                <a:ea typeface="Cambria"/>
                <a:cs typeface="Cambria"/>
                <a:sym typeface="Cambria"/>
              </a:endParaRPr>
            </a:p>
          </p:txBody>
        </p:sp>
        <p:sp>
          <p:nvSpPr>
            <p:cNvPr id="135" name="Shape 135"/>
            <p:cNvSpPr/>
            <p:nvPr/>
          </p:nvSpPr>
          <p:spPr>
            <a:xfrm>
              <a:off x="2406174" y="4705572"/>
              <a:ext cx="255678"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36" name="Shape 136"/>
            <p:cNvSpPr/>
            <p:nvPr/>
          </p:nvSpPr>
          <p:spPr>
            <a:xfrm>
              <a:off x="2815791" y="4586815"/>
              <a:ext cx="244683"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37" name="Shape 137"/>
            <p:cNvSpPr/>
            <p:nvPr/>
          </p:nvSpPr>
          <p:spPr>
            <a:xfrm>
              <a:off x="3217491" y="4778178"/>
              <a:ext cx="237266" cy="169518"/>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6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6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38" name="Shape 138"/>
            <p:cNvSpPr/>
            <p:nvPr/>
          </p:nvSpPr>
          <p:spPr>
            <a:xfrm>
              <a:off x="3648130" y="4555829"/>
              <a:ext cx="237267"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39" name="Shape 139"/>
            <p:cNvSpPr/>
            <p:nvPr/>
          </p:nvSpPr>
          <p:spPr>
            <a:xfrm rot="21453338">
              <a:off x="3776817" y="2312614"/>
              <a:ext cx="2306329" cy="1512380"/>
            </a:xfrm>
            <a:custGeom>
              <a:avLst/>
              <a:gdLst/>
              <a:ahLst/>
              <a:cxnLst>
                <a:cxn ang="0">
                  <a:pos x="wd2" y="hd2"/>
                </a:cxn>
                <a:cxn ang="5400000">
                  <a:pos x="wd2" y="hd2"/>
                </a:cxn>
                <a:cxn ang="10800000">
                  <a:pos x="wd2" y="hd2"/>
                </a:cxn>
                <a:cxn ang="16200000">
                  <a:pos x="wd2" y="hd2"/>
                </a:cxn>
              </a:cxnLst>
              <a:rect l="0" t="0" r="r" b="b"/>
              <a:pathLst>
                <a:path w="21342" h="21377" extrusionOk="0">
                  <a:moveTo>
                    <a:pt x="7455" y="911"/>
                  </a:moveTo>
                  <a:cubicBezTo>
                    <a:pt x="6996" y="-81"/>
                    <a:pt x="5899" y="797"/>
                    <a:pt x="4834" y="1626"/>
                  </a:cubicBezTo>
                  <a:cubicBezTo>
                    <a:pt x="3944" y="2319"/>
                    <a:pt x="2990" y="2876"/>
                    <a:pt x="2889" y="3653"/>
                  </a:cubicBezTo>
                  <a:cubicBezTo>
                    <a:pt x="2660" y="5405"/>
                    <a:pt x="4081" y="6300"/>
                    <a:pt x="4209" y="7871"/>
                  </a:cubicBezTo>
                  <a:cubicBezTo>
                    <a:pt x="4229" y="8120"/>
                    <a:pt x="4194" y="8390"/>
                    <a:pt x="4048" y="8473"/>
                  </a:cubicBezTo>
                  <a:cubicBezTo>
                    <a:pt x="3884" y="8566"/>
                    <a:pt x="3742" y="8359"/>
                    <a:pt x="3632" y="8133"/>
                  </a:cubicBezTo>
                  <a:cubicBezTo>
                    <a:pt x="3207" y="7259"/>
                    <a:pt x="2791" y="6299"/>
                    <a:pt x="2539" y="5217"/>
                  </a:cubicBezTo>
                  <a:cubicBezTo>
                    <a:pt x="2469" y="4919"/>
                    <a:pt x="2386" y="4600"/>
                    <a:pt x="2188" y="4522"/>
                  </a:cubicBezTo>
                  <a:cubicBezTo>
                    <a:pt x="1965" y="4434"/>
                    <a:pt x="1795" y="4697"/>
                    <a:pt x="1654" y="4990"/>
                  </a:cubicBezTo>
                  <a:cubicBezTo>
                    <a:pt x="1105" y="6133"/>
                    <a:pt x="377" y="7473"/>
                    <a:pt x="97" y="9036"/>
                  </a:cubicBezTo>
                  <a:cubicBezTo>
                    <a:pt x="19" y="9472"/>
                    <a:pt x="-62" y="10118"/>
                    <a:pt x="72" y="10468"/>
                  </a:cubicBezTo>
                  <a:cubicBezTo>
                    <a:pt x="339" y="11164"/>
                    <a:pt x="900" y="11260"/>
                    <a:pt x="1435" y="11316"/>
                  </a:cubicBezTo>
                  <a:cubicBezTo>
                    <a:pt x="2050" y="11380"/>
                    <a:pt x="2692" y="11460"/>
                    <a:pt x="3242" y="11570"/>
                  </a:cubicBezTo>
                  <a:cubicBezTo>
                    <a:pt x="3528" y="11627"/>
                    <a:pt x="3822" y="11805"/>
                    <a:pt x="3832" y="12205"/>
                  </a:cubicBezTo>
                  <a:cubicBezTo>
                    <a:pt x="3845" y="12712"/>
                    <a:pt x="3431" y="12898"/>
                    <a:pt x="3030" y="12844"/>
                  </a:cubicBezTo>
                  <a:cubicBezTo>
                    <a:pt x="2469" y="12769"/>
                    <a:pt x="1861" y="12631"/>
                    <a:pt x="1292" y="12541"/>
                  </a:cubicBezTo>
                  <a:cubicBezTo>
                    <a:pt x="904" y="12480"/>
                    <a:pt x="544" y="12493"/>
                    <a:pt x="330" y="12894"/>
                  </a:cubicBezTo>
                  <a:cubicBezTo>
                    <a:pt x="19" y="13476"/>
                    <a:pt x="537" y="14539"/>
                    <a:pt x="1130" y="15507"/>
                  </a:cubicBezTo>
                  <a:cubicBezTo>
                    <a:pt x="1873" y="16720"/>
                    <a:pt x="2717" y="18117"/>
                    <a:pt x="3561" y="17827"/>
                  </a:cubicBezTo>
                  <a:cubicBezTo>
                    <a:pt x="3962" y="17688"/>
                    <a:pt x="4306" y="17138"/>
                    <a:pt x="4634" y="16562"/>
                  </a:cubicBezTo>
                  <a:cubicBezTo>
                    <a:pt x="5367" y="15272"/>
                    <a:pt x="6119" y="14032"/>
                    <a:pt x="7047" y="13134"/>
                  </a:cubicBezTo>
                  <a:cubicBezTo>
                    <a:pt x="7263" y="12925"/>
                    <a:pt x="7526" y="12790"/>
                    <a:pt x="7698" y="13042"/>
                  </a:cubicBezTo>
                  <a:cubicBezTo>
                    <a:pt x="7947" y="13407"/>
                    <a:pt x="7682" y="13970"/>
                    <a:pt x="7357" y="14328"/>
                  </a:cubicBezTo>
                  <a:cubicBezTo>
                    <a:pt x="6584" y="15180"/>
                    <a:pt x="5858" y="16522"/>
                    <a:pt x="5101" y="17687"/>
                  </a:cubicBezTo>
                  <a:cubicBezTo>
                    <a:pt x="4909" y="17982"/>
                    <a:pt x="4695" y="18253"/>
                    <a:pt x="4676" y="18634"/>
                  </a:cubicBezTo>
                  <a:cubicBezTo>
                    <a:pt x="4612" y="19878"/>
                    <a:pt x="5389" y="20134"/>
                    <a:pt x="6238" y="20366"/>
                  </a:cubicBezTo>
                  <a:cubicBezTo>
                    <a:pt x="7064" y="20592"/>
                    <a:pt x="8539" y="21244"/>
                    <a:pt x="9267" y="20893"/>
                  </a:cubicBezTo>
                  <a:cubicBezTo>
                    <a:pt x="10076" y="20503"/>
                    <a:pt x="10592" y="18897"/>
                    <a:pt x="11171" y="17230"/>
                  </a:cubicBezTo>
                  <a:cubicBezTo>
                    <a:pt x="11761" y="15529"/>
                    <a:pt x="12464" y="13713"/>
                    <a:pt x="12783" y="12250"/>
                  </a:cubicBezTo>
                  <a:cubicBezTo>
                    <a:pt x="12958" y="11445"/>
                    <a:pt x="13499" y="10987"/>
                    <a:pt x="13753" y="11477"/>
                  </a:cubicBezTo>
                  <a:cubicBezTo>
                    <a:pt x="13888" y="11737"/>
                    <a:pt x="13807" y="12091"/>
                    <a:pt x="13696" y="12378"/>
                  </a:cubicBezTo>
                  <a:cubicBezTo>
                    <a:pt x="13068" y="13997"/>
                    <a:pt x="12387" y="16220"/>
                    <a:pt x="11637" y="18046"/>
                  </a:cubicBezTo>
                  <a:cubicBezTo>
                    <a:pt x="11058" y="19456"/>
                    <a:pt x="10798" y="20835"/>
                    <a:pt x="11434" y="21243"/>
                  </a:cubicBezTo>
                  <a:cubicBezTo>
                    <a:pt x="11672" y="21395"/>
                    <a:pt x="11958" y="21394"/>
                    <a:pt x="12238" y="21355"/>
                  </a:cubicBezTo>
                  <a:cubicBezTo>
                    <a:pt x="13273" y="21211"/>
                    <a:pt x="14297" y="20680"/>
                    <a:pt x="15127" y="20366"/>
                  </a:cubicBezTo>
                  <a:cubicBezTo>
                    <a:pt x="16040" y="20021"/>
                    <a:pt x="18018" y="18900"/>
                    <a:pt x="18262" y="17862"/>
                  </a:cubicBezTo>
                  <a:cubicBezTo>
                    <a:pt x="18447" y="17076"/>
                    <a:pt x="17602" y="14693"/>
                    <a:pt x="17448" y="13650"/>
                  </a:cubicBezTo>
                  <a:cubicBezTo>
                    <a:pt x="17400" y="13323"/>
                    <a:pt x="17410" y="12394"/>
                    <a:pt x="17661" y="12041"/>
                  </a:cubicBezTo>
                  <a:cubicBezTo>
                    <a:pt x="17952" y="11767"/>
                    <a:pt x="18170" y="12364"/>
                    <a:pt x="18275" y="12604"/>
                  </a:cubicBezTo>
                  <a:cubicBezTo>
                    <a:pt x="18732" y="13657"/>
                    <a:pt x="18251" y="16047"/>
                    <a:pt x="19045" y="16528"/>
                  </a:cubicBezTo>
                  <a:cubicBezTo>
                    <a:pt x="20023" y="17120"/>
                    <a:pt x="20957" y="14014"/>
                    <a:pt x="21225" y="12229"/>
                  </a:cubicBezTo>
                  <a:cubicBezTo>
                    <a:pt x="21538" y="10146"/>
                    <a:pt x="21228" y="6387"/>
                    <a:pt x="20269" y="6487"/>
                  </a:cubicBezTo>
                  <a:cubicBezTo>
                    <a:pt x="19921" y="6523"/>
                    <a:pt x="19378" y="7373"/>
                    <a:pt x="18992" y="7346"/>
                  </a:cubicBezTo>
                  <a:cubicBezTo>
                    <a:pt x="18764" y="7330"/>
                    <a:pt x="18495" y="7125"/>
                    <a:pt x="18438" y="6660"/>
                  </a:cubicBezTo>
                  <a:cubicBezTo>
                    <a:pt x="18309" y="5613"/>
                    <a:pt x="19383" y="6076"/>
                    <a:pt x="19695" y="5542"/>
                  </a:cubicBezTo>
                  <a:cubicBezTo>
                    <a:pt x="20213" y="4653"/>
                    <a:pt x="19263" y="3640"/>
                    <a:pt x="18246" y="2818"/>
                  </a:cubicBezTo>
                  <a:cubicBezTo>
                    <a:pt x="17308" y="2060"/>
                    <a:pt x="16333" y="908"/>
                    <a:pt x="15557" y="1462"/>
                  </a:cubicBezTo>
                  <a:cubicBezTo>
                    <a:pt x="14165" y="2455"/>
                    <a:pt x="13942" y="6226"/>
                    <a:pt x="12662" y="7450"/>
                  </a:cubicBezTo>
                  <a:cubicBezTo>
                    <a:pt x="12429" y="7672"/>
                    <a:pt x="12145" y="7796"/>
                    <a:pt x="11949" y="7534"/>
                  </a:cubicBezTo>
                  <a:cubicBezTo>
                    <a:pt x="11765" y="7287"/>
                    <a:pt x="11824" y="6849"/>
                    <a:pt x="11937" y="6510"/>
                  </a:cubicBezTo>
                  <a:cubicBezTo>
                    <a:pt x="12529" y="4730"/>
                    <a:pt x="14619" y="3119"/>
                    <a:pt x="14049" y="1112"/>
                  </a:cubicBezTo>
                  <a:cubicBezTo>
                    <a:pt x="13841" y="381"/>
                    <a:pt x="13154" y="247"/>
                    <a:pt x="12384" y="136"/>
                  </a:cubicBezTo>
                  <a:cubicBezTo>
                    <a:pt x="11271" y="-24"/>
                    <a:pt x="9986" y="-205"/>
                    <a:pt x="9177" y="631"/>
                  </a:cubicBezTo>
                  <a:cubicBezTo>
                    <a:pt x="7915" y="1934"/>
                    <a:pt x="7461" y="6223"/>
                    <a:pt x="6957" y="8542"/>
                  </a:cubicBezTo>
                  <a:cubicBezTo>
                    <a:pt x="6785" y="9333"/>
                    <a:pt x="6543" y="9883"/>
                    <a:pt x="6111" y="9644"/>
                  </a:cubicBezTo>
                  <a:cubicBezTo>
                    <a:pt x="5779" y="9460"/>
                    <a:pt x="5794" y="8807"/>
                    <a:pt x="5925" y="8255"/>
                  </a:cubicBezTo>
                  <a:cubicBezTo>
                    <a:pt x="6314" y="6615"/>
                    <a:pt x="6956" y="4712"/>
                    <a:pt x="7404" y="2741"/>
                  </a:cubicBezTo>
                  <a:cubicBezTo>
                    <a:pt x="7551" y="2095"/>
                    <a:pt x="7682" y="1400"/>
                    <a:pt x="7455" y="911"/>
                  </a:cubicBezTo>
                  <a:close/>
                </a:path>
              </a:pathLst>
            </a:custGeom>
            <a:solidFill>
              <a:srgbClr val="E86E00"/>
            </a:solidFill>
            <a:ln w="6350">
              <a:solidFill>
                <a:srgbClr val="1B1B1B"/>
              </a:solidFill>
              <a:miter lim="400000"/>
            </a:ln>
          </p:spPr>
          <p:txBody>
            <a:bodyPr lIns="35717" tIns="35717" rIns="35717" bIns="35717" anchor="ctr"/>
            <a:lstStyle/>
            <a:p>
              <a:pPr marL="0" marR="0" lvl="0" indent="0" algn="ctr"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84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sp>
          <p:nvSpPr>
            <p:cNvPr id="140" name="Shape 140"/>
            <p:cNvSpPr/>
            <p:nvPr/>
          </p:nvSpPr>
          <p:spPr>
            <a:xfrm rot="18900000">
              <a:off x="4293771" y="3465934"/>
              <a:ext cx="269024" cy="160789"/>
            </a:xfrm>
            <a:prstGeom prst="rect">
              <a:avLst/>
            </a:prstGeom>
            <a:ln w="3175">
              <a:solidFill>
                <a:srgbClr val="000000"/>
              </a:solidFill>
              <a:prstDash val="sysDot"/>
              <a:miter lim="400000"/>
            </a:ln>
          </p:spPr>
          <p:txBody>
            <a:bodyPr lIns="35717" tIns="35717" rIns="35717" bIns="35717" anchor="ctr"/>
            <a:lstStyle/>
            <a:p>
              <a:pPr marL="0" marR="0" lvl="0" indent="0" algn="ctr" defTabSz="914400" rtl="0" eaLnBrk="1" fontAlgn="auto" latinLnBrk="0" hangingPunct="1">
                <a:lnSpc>
                  <a:spcPct val="100000"/>
                </a:lnSpc>
                <a:spcBef>
                  <a:spcPts val="0"/>
                </a:spcBef>
                <a:spcAft>
                  <a:spcPts val="0"/>
                </a:spcAft>
                <a:buClrTx/>
                <a:buSzTx/>
                <a:buFontTx/>
                <a:buNone/>
                <a:tabLst/>
                <a:defRPr sz="4000">
                  <a:solidFill>
                    <a:srgbClr val="000000"/>
                  </a:solidFill>
                </a:defRPr>
              </a:pPr>
              <a:endParaRPr kumimoji="0" sz="4000" b="0" i="0" u="none" strike="noStrike" kern="1200" cap="none" spc="0" normalizeH="0" baseline="0" noProof="0">
                <a:ln>
                  <a:noFill/>
                </a:ln>
                <a:solidFill>
                  <a:srgbClr val="000000"/>
                </a:solidFill>
                <a:effectLst/>
                <a:uLnTx/>
                <a:uFillTx/>
                <a:latin typeface="Calibri"/>
                <a:ea typeface="ＭＳ Ｐゴシック" pitchFamily="34" charset="-128"/>
                <a:cs typeface="+mn-cs"/>
              </a:endParaRPr>
            </a:p>
          </p:txBody>
        </p:sp>
        <p:sp>
          <p:nvSpPr>
            <p:cNvPr id="141" name="Shape 141"/>
            <p:cNvSpPr/>
            <p:nvPr/>
          </p:nvSpPr>
          <p:spPr>
            <a:xfrm>
              <a:off x="2095500" y="2754145"/>
              <a:ext cx="876040" cy="300961"/>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lstStyle>
              <a:lvl1pPr algn="r" defTabSz="1003300">
                <a:defRPr sz="1000">
                  <a:solidFill>
                    <a:srgbClr val="000000"/>
                  </a:solidFill>
                  <a:latin typeface="Arial"/>
                  <a:ea typeface="Arial"/>
                  <a:cs typeface="Arial"/>
                  <a:sym typeface="Arial"/>
                </a:defRPr>
              </a:lvl1pPr>
            </a:lstStyle>
            <a:p>
              <a:pPr marL="0" marR="0" lvl="0" indent="0" algn="ctr" defTabSz="10033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Arial"/>
                  <a:cs typeface="Arial"/>
                  <a:sym typeface="Arial"/>
                </a:rPr>
                <a:t>mtDNA</a:t>
              </a:r>
              <a:endParaRPr kumimoji="0" sz="10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42" name="Shape 142"/>
            <p:cNvSpPr/>
            <p:nvPr/>
          </p:nvSpPr>
          <p:spPr>
            <a:xfrm>
              <a:off x="3153270" y="2874547"/>
              <a:ext cx="730695" cy="100628"/>
            </a:xfrm>
            <a:prstGeom prst="line">
              <a:avLst/>
            </a:prstGeom>
            <a:ln w="12700">
              <a:solidFill>
                <a:srgbClr val="FFF4A5"/>
              </a:solidFill>
              <a:prstDash val="sysDot"/>
              <a:miter lim="400000"/>
              <a:headEnd type="triangle"/>
            </a:ln>
          </p:spPr>
          <p:txBody>
            <a:bodyPr lIns="35717" tIns="35717" rIns="35717" bIns="35717" anchor="ctr"/>
            <a:lstStyle/>
            <a:p>
              <a:pPr marL="0" marR="0" lvl="0" indent="0" algn="ctr" defTabSz="914400" rtl="0" eaLnBrk="1" fontAlgn="auto" latinLnBrk="0" hangingPunct="1">
                <a:lnSpc>
                  <a:spcPct val="100000"/>
                </a:lnSpc>
                <a:spcBef>
                  <a:spcPts val="0"/>
                </a:spcBef>
                <a:spcAft>
                  <a:spcPts val="0"/>
                </a:spcAft>
                <a:buClrTx/>
                <a:buSzTx/>
                <a:buFontTx/>
                <a:buNone/>
                <a:tabLst/>
                <a:defRPr sz="4000">
                  <a:solidFill>
                    <a:srgbClr val="000000"/>
                  </a:solidFill>
                </a:defRPr>
              </a:pPr>
              <a:endParaRPr kumimoji="0" sz="4000" b="0" i="0" u="none" strike="noStrike" kern="1200" cap="none" spc="0" normalizeH="0" baseline="0" noProof="0">
                <a:ln>
                  <a:noFill/>
                </a:ln>
                <a:solidFill>
                  <a:srgbClr val="000000"/>
                </a:solidFill>
                <a:effectLst/>
                <a:uLnTx/>
                <a:uFillTx/>
                <a:latin typeface="Calibri"/>
                <a:ea typeface="ＭＳ Ｐゴシック" pitchFamily="34" charset="-128"/>
                <a:cs typeface="+mn-cs"/>
              </a:endParaRPr>
            </a:p>
          </p:txBody>
        </p:sp>
        <p:pic>
          <p:nvPicPr>
            <p:cNvPr id="143" name="pasted-image.pdf"/>
            <p:cNvPicPr>
              <a:picLocks noChangeAspect="1"/>
            </p:cNvPicPr>
            <p:nvPr/>
          </p:nvPicPr>
          <p:blipFill>
            <a:blip r:embed="rId4">
              <a:extLst/>
            </a:blip>
            <a:srcRect l="1529" t="3465" r="4189" b="3627"/>
            <a:stretch>
              <a:fillRect/>
            </a:stretch>
          </p:blipFill>
          <p:spPr>
            <a:xfrm>
              <a:off x="3908339" y="2912216"/>
              <a:ext cx="133324" cy="132720"/>
            </a:xfrm>
            <a:custGeom>
              <a:avLst/>
              <a:gdLst/>
              <a:ahLst/>
              <a:cxnLst>
                <a:cxn ang="0">
                  <a:pos x="wd2" y="hd2"/>
                </a:cxn>
                <a:cxn ang="5400000">
                  <a:pos x="wd2" y="hd2"/>
                </a:cxn>
                <a:cxn ang="10800000">
                  <a:pos x="wd2" y="hd2"/>
                </a:cxn>
                <a:cxn ang="16200000">
                  <a:pos x="wd2" y="hd2"/>
                </a:cxn>
              </a:cxnLst>
              <a:rect l="0" t="0" r="r" b="b"/>
              <a:pathLst>
                <a:path w="21119" h="21540" extrusionOk="0">
                  <a:moveTo>
                    <a:pt x="10559" y="0"/>
                  </a:moveTo>
                  <a:cubicBezTo>
                    <a:pt x="9782" y="0"/>
                    <a:pt x="9001" y="57"/>
                    <a:pt x="8545" y="158"/>
                  </a:cubicBezTo>
                  <a:cubicBezTo>
                    <a:pt x="6215" y="671"/>
                    <a:pt x="4379" y="1695"/>
                    <a:pt x="2889" y="3311"/>
                  </a:cubicBezTo>
                  <a:cubicBezTo>
                    <a:pt x="1667" y="4636"/>
                    <a:pt x="669" y="6480"/>
                    <a:pt x="255" y="8199"/>
                  </a:cubicBezTo>
                  <a:cubicBezTo>
                    <a:pt x="-113" y="9724"/>
                    <a:pt x="-77" y="11835"/>
                    <a:pt x="332" y="13482"/>
                  </a:cubicBezTo>
                  <a:cubicBezTo>
                    <a:pt x="1359" y="17611"/>
                    <a:pt x="4632" y="20698"/>
                    <a:pt x="8777" y="21445"/>
                  </a:cubicBezTo>
                  <a:cubicBezTo>
                    <a:pt x="9640" y="21600"/>
                    <a:pt x="11748" y="21559"/>
                    <a:pt x="12651" y="21366"/>
                  </a:cubicBezTo>
                  <a:cubicBezTo>
                    <a:pt x="16696" y="20501"/>
                    <a:pt x="19805" y="17445"/>
                    <a:pt x="20786" y="13403"/>
                  </a:cubicBezTo>
                  <a:cubicBezTo>
                    <a:pt x="21487" y="10516"/>
                    <a:pt x="21076" y="7676"/>
                    <a:pt x="19624" y="5204"/>
                  </a:cubicBezTo>
                  <a:cubicBezTo>
                    <a:pt x="18083" y="2580"/>
                    <a:pt x="15642" y="835"/>
                    <a:pt x="12574" y="158"/>
                  </a:cubicBezTo>
                  <a:cubicBezTo>
                    <a:pt x="12118" y="57"/>
                    <a:pt x="11336" y="0"/>
                    <a:pt x="10559" y="0"/>
                  </a:cubicBezTo>
                  <a:close/>
                  <a:moveTo>
                    <a:pt x="10637" y="1025"/>
                  </a:moveTo>
                  <a:cubicBezTo>
                    <a:pt x="12995" y="1051"/>
                    <a:pt x="15396" y="1947"/>
                    <a:pt x="17222" y="3784"/>
                  </a:cubicBezTo>
                  <a:cubicBezTo>
                    <a:pt x="19881" y="6459"/>
                    <a:pt x="20803" y="10286"/>
                    <a:pt x="19624" y="13876"/>
                  </a:cubicBezTo>
                  <a:cubicBezTo>
                    <a:pt x="18483" y="17352"/>
                    <a:pt x="15233" y="19971"/>
                    <a:pt x="11644" y="20420"/>
                  </a:cubicBezTo>
                  <a:cubicBezTo>
                    <a:pt x="8307" y="20837"/>
                    <a:pt x="4971" y="19386"/>
                    <a:pt x="2889" y="16557"/>
                  </a:cubicBezTo>
                  <a:cubicBezTo>
                    <a:pt x="1605" y="14812"/>
                    <a:pt x="1014" y="12879"/>
                    <a:pt x="1030" y="10643"/>
                  </a:cubicBezTo>
                  <a:cubicBezTo>
                    <a:pt x="1037" y="9572"/>
                    <a:pt x="1036" y="9323"/>
                    <a:pt x="1262" y="8436"/>
                  </a:cubicBezTo>
                  <a:cubicBezTo>
                    <a:pt x="1737" y="6570"/>
                    <a:pt x="2730" y="4885"/>
                    <a:pt x="4051" y="3627"/>
                  </a:cubicBezTo>
                  <a:cubicBezTo>
                    <a:pt x="5937" y="1830"/>
                    <a:pt x="8279" y="999"/>
                    <a:pt x="10637" y="1025"/>
                  </a:cubicBezTo>
                  <a:close/>
                  <a:moveTo>
                    <a:pt x="10172" y="1892"/>
                  </a:moveTo>
                  <a:cubicBezTo>
                    <a:pt x="8968" y="1942"/>
                    <a:pt x="7821" y="2267"/>
                    <a:pt x="6685" y="2838"/>
                  </a:cubicBezTo>
                  <a:cubicBezTo>
                    <a:pt x="4472" y="3952"/>
                    <a:pt x="2956" y="5834"/>
                    <a:pt x="2269" y="8278"/>
                  </a:cubicBezTo>
                  <a:cubicBezTo>
                    <a:pt x="1296" y="11743"/>
                    <a:pt x="2431" y="15450"/>
                    <a:pt x="5136" y="17660"/>
                  </a:cubicBezTo>
                  <a:cubicBezTo>
                    <a:pt x="6292" y="18605"/>
                    <a:pt x="7918" y="19346"/>
                    <a:pt x="9397" y="19552"/>
                  </a:cubicBezTo>
                  <a:cubicBezTo>
                    <a:pt x="10808" y="19750"/>
                    <a:pt x="12675" y="19430"/>
                    <a:pt x="14046" y="18843"/>
                  </a:cubicBezTo>
                  <a:cubicBezTo>
                    <a:pt x="16216" y="17913"/>
                    <a:pt x="17995" y="15968"/>
                    <a:pt x="18772" y="13639"/>
                  </a:cubicBezTo>
                  <a:cubicBezTo>
                    <a:pt x="19412" y="11722"/>
                    <a:pt x="19341" y="9512"/>
                    <a:pt x="18617" y="7490"/>
                  </a:cubicBezTo>
                  <a:cubicBezTo>
                    <a:pt x="17872" y="5409"/>
                    <a:pt x="15879" y="3336"/>
                    <a:pt x="13813" y="2523"/>
                  </a:cubicBezTo>
                  <a:cubicBezTo>
                    <a:pt x="12607" y="2049"/>
                    <a:pt x="11375" y="1842"/>
                    <a:pt x="10172" y="1892"/>
                  </a:cubicBezTo>
                  <a:close/>
                  <a:moveTo>
                    <a:pt x="10559" y="2917"/>
                  </a:moveTo>
                  <a:cubicBezTo>
                    <a:pt x="12668" y="2922"/>
                    <a:pt x="14414" y="3700"/>
                    <a:pt x="15905" y="5204"/>
                  </a:cubicBezTo>
                  <a:cubicBezTo>
                    <a:pt x="18162" y="7479"/>
                    <a:pt x="18797" y="10810"/>
                    <a:pt x="17610" y="13718"/>
                  </a:cubicBezTo>
                  <a:cubicBezTo>
                    <a:pt x="16681" y="15993"/>
                    <a:pt x="14557" y="17833"/>
                    <a:pt x="12264" y="18370"/>
                  </a:cubicBezTo>
                  <a:cubicBezTo>
                    <a:pt x="10260" y="18839"/>
                    <a:pt x="8416" y="18514"/>
                    <a:pt x="6608" y="17424"/>
                  </a:cubicBezTo>
                  <a:cubicBezTo>
                    <a:pt x="5786" y="16928"/>
                    <a:pt x="4366" y="15515"/>
                    <a:pt x="3896" y="14664"/>
                  </a:cubicBezTo>
                  <a:cubicBezTo>
                    <a:pt x="2645" y="12398"/>
                    <a:pt x="2549" y="9767"/>
                    <a:pt x="3586" y="7490"/>
                  </a:cubicBezTo>
                  <a:cubicBezTo>
                    <a:pt x="3997" y="6589"/>
                    <a:pt x="4309" y="6155"/>
                    <a:pt x="5058" y="5361"/>
                  </a:cubicBezTo>
                  <a:cubicBezTo>
                    <a:pt x="6603" y="3726"/>
                    <a:pt x="8426" y="2912"/>
                    <a:pt x="10559" y="2917"/>
                  </a:cubicBezTo>
                  <a:close/>
                </a:path>
              </a:pathLst>
            </a:custGeom>
            <a:ln w="12700">
              <a:miter lim="400000"/>
            </a:ln>
          </p:spPr>
        </p:pic>
        <p:pic>
          <p:nvPicPr>
            <p:cNvPr id="144" name="pasted-image.pdf"/>
            <p:cNvPicPr>
              <a:picLocks noChangeAspect="1"/>
            </p:cNvPicPr>
            <p:nvPr/>
          </p:nvPicPr>
          <p:blipFill>
            <a:blip r:embed="rId4">
              <a:extLst/>
            </a:blip>
            <a:srcRect l="1529" t="3465" r="4189" b="3627"/>
            <a:stretch>
              <a:fillRect/>
            </a:stretch>
          </p:blipFill>
          <p:spPr>
            <a:xfrm>
              <a:off x="4606598" y="2628807"/>
              <a:ext cx="133323" cy="132720"/>
            </a:xfrm>
            <a:custGeom>
              <a:avLst/>
              <a:gdLst/>
              <a:ahLst/>
              <a:cxnLst>
                <a:cxn ang="0">
                  <a:pos x="wd2" y="hd2"/>
                </a:cxn>
                <a:cxn ang="5400000">
                  <a:pos x="wd2" y="hd2"/>
                </a:cxn>
                <a:cxn ang="10800000">
                  <a:pos x="wd2" y="hd2"/>
                </a:cxn>
                <a:cxn ang="16200000">
                  <a:pos x="wd2" y="hd2"/>
                </a:cxn>
              </a:cxnLst>
              <a:rect l="0" t="0" r="r" b="b"/>
              <a:pathLst>
                <a:path w="21119" h="21540" extrusionOk="0">
                  <a:moveTo>
                    <a:pt x="10559" y="0"/>
                  </a:moveTo>
                  <a:cubicBezTo>
                    <a:pt x="9782" y="0"/>
                    <a:pt x="9001" y="57"/>
                    <a:pt x="8545" y="158"/>
                  </a:cubicBezTo>
                  <a:cubicBezTo>
                    <a:pt x="6215" y="671"/>
                    <a:pt x="4379" y="1695"/>
                    <a:pt x="2889" y="3311"/>
                  </a:cubicBezTo>
                  <a:cubicBezTo>
                    <a:pt x="1667" y="4636"/>
                    <a:pt x="669" y="6480"/>
                    <a:pt x="255" y="8199"/>
                  </a:cubicBezTo>
                  <a:cubicBezTo>
                    <a:pt x="-113" y="9724"/>
                    <a:pt x="-77" y="11835"/>
                    <a:pt x="332" y="13482"/>
                  </a:cubicBezTo>
                  <a:cubicBezTo>
                    <a:pt x="1359" y="17611"/>
                    <a:pt x="4632" y="20698"/>
                    <a:pt x="8777" y="21445"/>
                  </a:cubicBezTo>
                  <a:cubicBezTo>
                    <a:pt x="9640" y="21600"/>
                    <a:pt x="11748" y="21559"/>
                    <a:pt x="12651" y="21366"/>
                  </a:cubicBezTo>
                  <a:cubicBezTo>
                    <a:pt x="16696" y="20501"/>
                    <a:pt x="19805" y="17445"/>
                    <a:pt x="20786" y="13403"/>
                  </a:cubicBezTo>
                  <a:cubicBezTo>
                    <a:pt x="21487" y="10516"/>
                    <a:pt x="21076" y="7676"/>
                    <a:pt x="19624" y="5204"/>
                  </a:cubicBezTo>
                  <a:cubicBezTo>
                    <a:pt x="18083" y="2580"/>
                    <a:pt x="15642" y="835"/>
                    <a:pt x="12574" y="158"/>
                  </a:cubicBezTo>
                  <a:cubicBezTo>
                    <a:pt x="12118" y="57"/>
                    <a:pt x="11336" y="0"/>
                    <a:pt x="10559" y="0"/>
                  </a:cubicBezTo>
                  <a:close/>
                  <a:moveTo>
                    <a:pt x="10637" y="1025"/>
                  </a:moveTo>
                  <a:cubicBezTo>
                    <a:pt x="12995" y="1051"/>
                    <a:pt x="15396" y="1947"/>
                    <a:pt x="17222" y="3784"/>
                  </a:cubicBezTo>
                  <a:cubicBezTo>
                    <a:pt x="19881" y="6459"/>
                    <a:pt x="20803" y="10286"/>
                    <a:pt x="19624" y="13876"/>
                  </a:cubicBezTo>
                  <a:cubicBezTo>
                    <a:pt x="18483" y="17352"/>
                    <a:pt x="15233" y="19971"/>
                    <a:pt x="11644" y="20420"/>
                  </a:cubicBezTo>
                  <a:cubicBezTo>
                    <a:pt x="8307" y="20837"/>
                    <a:pt x="4971" y="19386"/>
                    <a:pt x="2889" y="16557"/>
                  </a:cubicBezTo>
                  <a:cubicBezTo>
                    <a:pt x="1605" y="14812"/>
                    <a:pt x="1014" y="12879"/>
                    <a:pt x="1030" y="10643"/>
                  </a:cubicBezTo>
                  <a:cubicBezTo>
                    <a:pt x="1037" y="9572"/>
                    <a:pt x="1036" y="9323"/>
                    <a:pt x="1262" y="8436"/>
                  </a:cubicBezTo>
                  <a:cubicBezTo>
                    <a:pt x="1737" y="6570"/>
                    <a:pt x="2730" y="4885"/>
                    <a:pt x="4051" y="3627"/>
                  </a:cubicBezTo>
                  <a:cubicBezTo>
                    <a:pt x="5937" y="1830"/>
                    <a:pt x="8279" y="999"/>
                    <a:pt x="10637" y="1025"/>
                  </a:cubicBezTo>
                  <a:close/>
                  <a:moveTo>
                    <a:pt x="10172" y="1892"/>
                  </a:moveTo>
                  <a:cubicBezTo>
                    <a:pt x="8968" y="1942"/>
                    <a:pt x="7821" y="2267"/>
                    <a:pt x="6685" y="2838"/>
                  </a:cubicBezTo>
                  <a:cubicBezTo>
                    <a:pt x="4472" y="3952"/>
                    <a:pt x="2956" y="5834"/>
                    <a:pt x="2269" y="8278"/>
                  </a:cubicBezTo>
                  <a:cubicBezTo>
                    <a:pt x="1296" y="11743"/>
                    <a:pt x="2431" y="15450"/>
                    <a:pt x="5136" y="17660"/>
                  </a:cubicBezTo>
                  <a:cubicBezTo>
                    <a:pt x="6292" y="18605"/>
                    <a:pt x="7918" y="19346"/>
                    <a:pt x="9397" y="19552"/>
                  </a:cubicBezTo>
                  <a:cubicBezTo>
                    <a:pt x="10808" y="19750"/>
                    <a:pt x="12675" y="19430"/>
                    <a:pt x="14046" y="18843"/>
                  </a:cubicBezTo>
                  <a:cubicBezTo>
                    <a:pt x="16216" y="17913"/>
                    <a:pt x="17995" y="15968"/>
                    <a:pt x="18772" y="13639"/>
                  </a:cubicBezTo>
                  <a:cubicBezTo>
                    <a:pt x="19412" y="11722"/>
                    <a:pt x="19341" y="9512"/>
                    <a:pt x="18617" y="7490"/>
                  </a:cubicBezTo>
                  <a:cubicBezTo>
                    <a:pt x="17872" y="5409"/>
                    <a:pt x="15879" y="3336"/>
                    <a:pt x="13813" y="2523"/>
                  </a:cubicBezTo>
                  <a:cubicBezTo>
                    <a:pt x="12607" y="2049"/>
                    <a:pt x="11375" y="1842"/>
                    <a:pt x="10172" y="1892"/>
                  </a:cubicBezTo>
                  <a:close/>
                  <a:moveTo>
                    <a:pt x="10559" y="2917"/>
                  </a:moveTo>
                  <a:cubicBezTo>
                    <a:pt x="12668" y="2922"/>
                    <a:pt x="14414" y="3700"/>
                    <a:pt x="15905" y="5204"/>
                  </a:cubicBezTo>
                  <a:cubicBezTo>
                    <a:pt x="18162" y="7479"/>
                    <a:pt x="18797" y="10810"/>
                    <a:pt x="17610" y="13718"/>
                  </a:cubicBezTo>
                  <a:cubicBezTo>
                    <a:pt x="16681" y="15993"/>
                    <a:pt x="14557" y="17833"/>
                    <a:pt x="12264" y="18370"/>
                  </a:cubicBezTo>
                  <a:cubicBezTo>
                    <a:pt x="10260" y="18839"/>
                    <a:pt x="8416" y="18514"/>
                    <a:pt x="6608" y="17424"/>
                  </a:cubicBezTo>
                  <a:cubicBezTo>
                    <a:pt x="5786" y="16928"/>
                    <a:pt x="4366" y="15515"/>
                    <a:pt x="3896" y="14664"/>
                  </a:cubicBezTo>
                  <a:cubicBezTo>
                    <a:pt x="2645" y="12398"/>
                    <a:pt x="2549" y="9767"/>
                    <a:pt x="3586" y="7490"/>
                  </a:cubicBezTo>
                  <a:cubicBezTo>
                    <a:pt x="3997" y="6589"/>
                    <a:pt x="4309" y="6155"/>
                    <a:pt x="5058" y="5361"/>
                  </a:cubicBezTo>
                  <a:cubicBezTo>
                    <a:pt x="6603" y="3726"/>
                    <a:pt x="8426" y="2912"/>
                    <a:pt x="10559" y="2917"/>
                  </a:cubicBezTo>
                  <a:close/>
                </a:path>
              </a:pathLst>
            </a:custGeom>
            <a:ln w="12700">
              <a:miter lim="400000"/>
            </a:ln>
          </p:spPr>
        </p:pic>
        <p:pic>
          <p:nvPicPr>
            <p:cNvPr id="145" name="pasted-image.pdf"/>
            <p:cNvPicPr>
              <a:picLocks noChangeAspect="1"/>
            </p:cNvPicPr>
            <p:nvPr/>
          </p:nvPicPr>
          <p:blipFill>
            <a:blip r:embed="rId4">
              <a:extLst/>
            </a:blip>
            <a:srcRect l="1529" t="3465" r="4189" b="3627"/>
            <a:stretch>
              <a:fillRect/>
            </a:stretch>
          </p:blipFill>
          <p:spPr>
            <a:xfrm>
              <a:off x="5269409" y="2629969"/>
              <a:ext cx="133323" cy="132718"/>
            </a:xfrm>
            <a:custGeom>
              <a:avLst/>
              <a:gdLst/>
              <a:ahLst/>
              <a:cxnLst>
                <a:cxn ang="0">
                  <a:pos x="wd2" y="hd2"/>
                </a:cxn>
                <a:cxn ang="5400000">
                  <a:pos x="wd2" y="hd2"/>
                </a:cxn>
                <a:cxn ang="10800000">
                  <a:pos x="wd2" y="hd2"/>
                </a:cxn>
                <a:cxn ang="16200000">
                  <a:pos x="wd2" y="hd2"/>
                </a:cxn>
              </a:cxnLst>
              <a:rect l="0" t="0" r="r" b="b"/>
              <a:pathLst>
                <a:path w="21119" h="21540" extrusionOk="0">
                  <a:moveTo>
                    <a:pt x="10559" y="0"/>
                  </a:moveTo>
                  <a:cubicBezTo>
                    <a:pt x="9782" y="0"/>
                    <a:pt x="9001" y="57"/>
                    <a:pt x="8545" y="158"/>
                  </a:cubicBezTo>
                  <a:cubicBezTo>
                    <a:pt x="6215" y="671"/>
                    <a:pt x="4379" y="1695"/>
                    <a:pt x="2889" y="3311"/>
                  </a:cubicBezTo>
                  <a:cubicBezTo>
                    <a:pt x="1667" y="4636"/>
                    <a:pt x="669" y="6480"/>
                    <a:pt x="255" y="8199"/>
                  </a:cubicBezTo>
                  <a:cubicBezTo>
                    <a:pt x="-113" y="9724"/>
                    <a:pt x="-77" y="11835"/>
                    <a:pt x="332" y="13482"/>
                  </a:cubicBezTo>
                  <a:cubicBezTo>
                    <a:pt x="1359" y="17611"/>
                    <a:pt x="4632" y="20698"/>
                    <a:pt x="8777" y="21445"/>
                  </a:cubicBezTo>
                  <a:cubicBezTo>
                    <a:pt x="9640" y="21600"/>
                    <a:pt x="11748" y="21559"/>
                    <a:pt x="12651" y="21366"/>
                  </a:cubicBezTo>
                  <a:cubicBezTo>
                    <a:pt x="16696" y="20501"/>
                    <a:pt x="19805" y="17445"/>
                    <a:pt x="20786" y="13403"/>
                  </a:cubicBezTo>
                  <a:cubicBezTo>
                    <a:pt x="21487" y="10516"/>
                    <a:pt x="21076" y="7676"/>
                    <a:pt x="19624" y="5204"/>
                  </a:cubicBezTo>
                  <a:cubicBezTo>
                    <a:pt x="18083" y="2580"/>
                    <a:pt x="15642" y="835"/>
                    <a:pt x="12574" y="158"/>
                  </a:cubicBezTo>
                  <a:cubicBezTo>
                    <a:pt x="12118" y="57"/>
                    <a:pt x="11336" y="0"/>
                    <a:pt x="10559" y="0"/>
                  </a:cubicBezTo>
                  <a:close/>
                  <a:moveTo>
                    <a:pt x="10637" y="1025"/>
                  </a:moveTo>
                  <a:cubicBezTo>
                    <a:pt x="12995" y="1051"/>
                    <a:pt x="15396" y="1947"/>
                    <a:pt x="17222" y="3784"/>
                  </a:cubicBezTo>
                  <a:cubicBezTo>
                    <a:pt x="19881" y="6459"/>
                    <a:pt x="20803" y="10286"/>
                    <a:pt x="19624" y="13876"/>
                  </a:cubicBezTo>
                  <a:cubicBezTo>
                    <a:pt x="18483" y="17352"/>
                    <a:pt x="15233" y="19971"/>
                    <a:pt x="11644" y="20420"/>
                  </a:cubicBezTo>
                  <a:cubicBezTo>
                    <a:pt x="8307" y="20837"/>
                    <a:pt x="4971" y="19386"/>
                    <a:pt x="2889" y="16557"/>
                  </a:cubicBezTo>
                  <a:cubicBezTo>
                    <a:pt x="1605" y="14812"/>
                    <a:pt x="1014" y="12879"/>
                    <a:pt x="1030" y="10643"/>
                  </a:cubicBezTo>
                  <a:cubicBezTo>
                    <a:pt x="1037" y="9572"/>
                    <a:pt x="1036" y="9323"/>
                    <a:pt x="1262" y="8436"/>
                  </a:cubicBezTo>
                  <a:cubicBezTo>
                    <a:pt x="1737" y="6570"/>
                    <a:pt x="2730" y="4885"/>
                    <a:pt x="4051" y="3627"/>
                  </a:cubicBezTo>
                  <a:cubicBezTo>
                    <a:pt x="5937" y="1830"/>
                    <a:pt x="8279" y="999"/>
                    <a:pt x="10637" y="1025"/>
                  </a:cubicBezTo>
                  <a:close/>
                  <a:moveTo>
                    <a:pt x="10172" y="1892"/>
                  </a:moveTo>
                  <a:cubicBezTo>
                    <a:pt x="8968" y="1942"/>
                    <a:pt x="7821" y="2267"/>
                    <a:pt x="6685" y="2838"/>
                  </a:cubicBezTo>
                  <a:cubicBezTo>
                    <a:pt x="4472" y="3952"/>
                    <a:pt x="2956" y="5834"/>
                    <a:pt x="2269" y="8278"/>
                  </a:cubicBezTo>
                  <a:cubicBezTo>
                    <a:pt x="1296" y="11743"/>
                    <a:pt x="2431" y="15450"/>
                    <a:pt x="5136" y="17660"/>
                  </a:cubicBezTo>
                  <a:cubicBezTo>
                    <a:pt x="6292" y="18605"/>
                    <a:pt x="7918" y="19346"/>
                    <a:pt x="9397" y="19552"/>
                  </a:cubicBezTo>
                  <a:cubicBezTo>
                    <a:pt x="10808" y="19750"/>
                    <a:pt x="12675" y="19430"/>
                    <a:pt x="14046" y="18843"/>
                  </a:cubicBezTo>
                  <a:cubicBezTo>
                    <a:pt x="16216" y="17913"/>
                    <a:pt x="17995" y="15968"/>
                    <a:pt x="18772" y="13639"/>
                  </a:cubicBezTo>
                  <a:cubicBezTo>
                    <a:pt x="19412" y="11722"/>
                    <a:pt x="19341" y="9512"/>
                    <a:pt x="18617" y="7490"/>
                  </a:cubicBezTo>
                  <a:cubicBezTo>
                    <a:pt x="17872" y="5409"/>
                    <a:pt x="15879" y="3336"/>
                    <a:pt x="13813" y="2523"/>
                  </a:cubicBezTo>
                  <a:cubicBezTo>
                    <a:pt x="12607" y="2049"/>
                    <a:pt x="11375" y="1842"/>
                    <a:pt x="10172" y="1892"/>
                  </a:cubicBezTo>
                  <a:close/>
                  <a:moveTo>
                    <a:pt x="10559" y="2917"/>
                  </a:moveTo>
                  <a:cubicBezTo>
                    <a:pt x="12668" y="2922"/>
                    <a:pt x="14414" y="3700"/>
                    <a:pt x="15905" y="5204"/>
                  </a:cubicBezTo>
                  <a:cubicBezTo>
                    <a:pt x="18162" y="7479"/>
                    <a:pt x="18797" y="10810"/>
                    <a:pt x="17610" y="13718"/>
                  </a:cubicBezTo>
                  <a:cubicBezTo>
                    <a:pt x="16681" y="15993"/>
                    <a:pt x="14557" y="17833"/>
                    <a:pt x="12264" y="18370"/>
                  </a:cubicBezTo>
                  <a:cubicBezTo>
                    <a:pt x="10260" y="18839"/>
                    <a:pt x="8416" y="18514"/>
                    <a:pt x="6608" y="17424"/>
                  </a:cubicBezTo>
                  <a:cubicBezTo>
                    <a:pt x="5786" y="16928"/>
                    <a:pt x="4366" y="15515"/>
                    <a:pt x="3896" y="14664"/>
                  </a:cubicBezTo>
                  <a:cubicBezTo>
                    <a:pt x="2645" y="12398"/>
                    <a:pt x="2549" y="9767"/>
                    <a:pt x="3586" y="7490"/>
                  </a:cubicBezTo>
                  <a:cubicBezTo>
                    <a:pt x="3997" y="6589"/>
                    <a:pt x="4309" y="6155"/>
                    <a:pt x="5058" y="5361"/>
                  </a:cubicBezTo>
                  <a:cubicBezTo>
                    <a:pt x="6603" y="3726"/>
                    <a:pt x="8426" y="2912"/>
                    <a:pt x="10559" y="2917"/>
                  </a:cubicBezTo>
                  <a:close/>
                </a:path>
              </a:pathLst>
            </a:custGeom>
            <a:ln w="12700">
              <a:miter lim="400000"/>
            </a:ln>
          </p:spPr>
        </p:pic>
        <p:pic>
          <p:nvPicPr>
            <p:cNvPr id="146" name="pasted-image.pdf"/>
            <p:cNvPicPr>
              <a:picLocks noChangeAspect="1"/>
            </p:cNvPicPr>
            <p:nvPr/>
          </p:nvPicPr>
          <p:blipFill>
            <a:blip r:embed="rId4">
              <a:extLst/>
            </a:blip>
            <a:srcRect l="1529" t="3465" r="4189" b="3627"/>
            <a:stretch>
              <a:fillRect/>
            </a:stretch>
          </p:blipFill>
          <p:spPr>
            <a:xfrm>
              <a:off x="4952970" y="3189979"/>
              <a:ext cx="133324" cy="132720"/>
            </a:xfrm>
            <a:custGeom>
              <a:avLst/>
              <a:gdLst/>
              <a:ahLst/>
              <a:cxnLst>
                <a:cxn ang="0">
                  <a:pos x="wd2" y="hd2"/>
                </a:cxn>
                <a:cxn ang="5400000">
                  <a:pos x="wd2" y="hd2"/>
                </a:cxn>
                <a:cxn ang="10800000">
                  <a:pos x="wd2" y="hd2"/>
                </a:cxn>
                <a:cxn ang="16200000">
                  <a:pos x="wd2" y="hd2"/>
                </a:cxn>
              </a:cxnLst>
              <a:rect l="0" t="0" r="r" b="b"/>
              <a:pathLst>
                <a:path w="21119" h="21540" extrusionOk="0">
                  <a:moveTo>
                    <a:pt x="10559" y="0"/>
                  </a:moveTo>
                  <a:cubicBezTo>
                    <a:pt x="9782" y="0"/>
                    <a:pt x="9001" y="57"/>
                    <a:pt x="8545" y="158"/>
                  </a:cubicBezTo>
                  <a:cubicBezTo>
                    <a:pt x="6215" y="671"/>
                    <a:pt x="4379" y="1695"/>
                    <a:pt x="2889" y="3311"/>
                  </a:cubicBezTo>
                  <a:cubicBezTo>
                    <a:pt x="1667" y="4636"/>
                    <a:pt x="669" y="6480"/>
                    <a:pt x="255" y="8199"/>
                  </a:cubicBezTo>
                  <a:cubicBezTo>
                    <a:pt x="-113" y="9724"/>
                    <a:pt x="-77" y="11835"/>
                    <a:pt x="332" y="13482"/>
                  </a:cubicBezTo>
                  <a:cubicBezTo>
                    <a:pt x="1359" y="17611"/>
                    <a:pt x="4632" y="20698"/>
                    <a:pt x="8777" y="21445"/>
                  </a:cubicBezTo>
                  <a:cubicBezTo>
                    <a:pt x="9640" y="21600"/>
                    <a:pt x="11748" y="21559"/>
                    <a:pt x="12651" y="21366"/>
                  </a:cubicBezTo>
                  <a:cubicBezTo>
                    <a:pt x="16696" y="20501"/>
                    <a:pt x="19805" y="17445"/>
                    <a:pt x="20786" y="13403"/>
                  </a:cubicBezTo>
                  <a:cubicBezTo>
                    <a:pt x="21487" y="10516"/>
                    <a:pt x="21076" y="7676"/>
                    <a:pt x="19624" y="5204"/>
                  </a:cubicBezTo>
                  <a:cubicBezTo>
                    <a:pt x="18083" y="2580"/>
                    <a:pt x="15642" y="835"/>
                    <a:pt x="12574" y="158"/>
                  </a:cubicBezTo>
                  <a:cubicBezTo>
                    <a:pt x="12118" y="57"/>
                    <a:pt x="11336" y="0"/>
                    <a:pt x="10559" y="0"/>
                  </a:cubicBezTo>
                  <a:close/>
                  <a:moveTo>
                    <a:pt x="10637" y="1025"/>
                  </a:moveTo>
                  <a:cubicBezTo>
                    <a:pt x="12995" y="1051"/>
                    <a:pt x="15396" y="1947"/>
                    <a:pt x="17222" y="3784"/>
                  </a:cubicBezTo>
                  <a:cubicBezTo>
                    <a:pt x="19881" y="6459"/>
                    <a:pt x="20803" y="10286"/>
                    <a:pt x="19624" y="13876"/>
                  </a:cubicBezTo>
                  <a:cubicBezTo>
                    <a:pt x="18483" y="17352"/>
                    <a:pt x="15233" y="19971"/>
                    <a:pt x="11644" y="20420"/>
                  </a:cubicBezTo>
                  <a:cubicBezTo>
                    <a:pt x="8307" y="20837"/>
                    <a:pt x="4971" y="19386"/>
                    <a:pt x="2889" y="16557"/>
                  </a:cubicBezTo>
                  <a:cubicBezTo>
                    <a:pt x="1605" y="14812"/>
                    <a:pt x="1014" y="12879"/>
                    <a:pt x="1030" y="10643"/>
                  </a:cubicBezTo>
                  <a:cubicBezTo>
                    <a:pt x="1037" y="9572"/>
                    <a:pt x="1036" y="9323"/>
                    <a:pt x="1262" y="8436"/>
                  </a:cubicBezTo>
                  <a:cubicBezTo>
                    <a:pt x="1737" y="6570"/>
                    <a:pt x="2730" y="4885"/>
                    <a:pt x="4051" y="3627"/>
                  </a:cubicBezTo>
                  <a:cubicBezTo>
                    <a:pt x="5937" y="1830"/>
                    <a:pt x="8279" y="999"/>
                    <a:pt x="10637" y="1025"/>
                  </a:cubicBezTo>
                  <a:close/>
                  <a:moveTo>
                    <a:pt x="10172" y="1892"/>
                  </a:moveTo>
                  <a:cubicBezTo>
                    <a:pt x="8968" y="1942"/>
                    <a:pt x="7821" y="2267"/>
                    <a:pt x="6685" y="2838"/>
                  </a:cubicBezTo>
                  <a:cubicBezTo>
                    <a:pt x="4472" y="3952"/>
                    <a:pt x="2956" y="5834"/>
                    <a:pt x="2269" y="8278"/>
                  </a:cubicBezTo>
                  <a:cubicBezTo>
                    <a:pt x="1296" y="11743"/>
                    <a:pt x="2431" y="15450"/>
                    <a:pt x="5136" y="17660"/>
                  </a:cubicBezTo>
                  <a:cubicBezTo>
                    <a:pt x="6292" y="18605"/>
                    <a:pt x="7918" y="19346"/>
                    <a:pt x="9397" y="19552"/>
                  </a:cubicBezTo>
                  <a:cubicBezTo>
                    <a:pt x="10808" y="19750"/>
                    <a:pt x="12675" y="19430"/>
                    <a:pt x="14046" y="18843"/>
                  </a:cubicBezTo>
                  <a:cubicBezTo>
                    <a:pt x="16216" y="17913"/>
                    <a:pt x="17995" y="15968"/>
                    <a:pt x="18772" y="13639"/>
                  </a:cubicBezTo>
                  <a:cubicBezTo>
                    <a:pt x="19412" y="11722"/>
                    <a:pt x="19341" y="9512"/>
                    <a:pt x="18617" y="7490"/>
                  </a:cubicBezTo>
                  <a:cubicBezTo>
                    <a:pt x="17872" y="5409"/>
                    <a:pt x="15879" y="3336"/>
                    <a:pt x="13813" y="2523"/>
                  </a:cubicBezTo>
                  <a:cubicBezTo>
                    <a:pt x="12607" y="2049"/>
                    <a:pt x="11375" y="1842"/>
                    <a:pt x="10172" y="1892"/>
                  </a:cubicBezTo>
                  <a:close/>
                  <a:moveTo>
                    <a:pt x="10559" y="2917"/>
                  </a:moveTo>
                  <a:cubicBezTo>
                    <a:pt x="12668" y="2922"/>
                    <a:pt x="14414" y="3700"/>
                    <a:pt x="15905" y="5204"/>
                  </a:cubicBezTo>
                  <a:cubicBezTo>
                    <a:pt x="18162" y="7479"/>
                    <a:pt x="18797" y="10810"/>
                    <a:pt x="17610" y="13718"/>
                  </a:cubicBezTo>
                  <a:cubicBezTo>
                    <a:pt x="16681" y="15993"/>
                    <a:pt x="14557" y="17833"/>
                    <a:pt x="12264" y="18370"/>
                  </a:cubicBezTo>
                  <a:cubicBezTo>
                    <a:pt x="10260" y="18839"/>
                    <a:pt x="8416" y="18514"/>
                    <a:pt x="6608" y="17424"/>
                  </a:cubicBezTo>
                  <a:cubicBezTo>
                    <a:pt x="5786" y="16928"/>
                    <a:pt x="4366" y="15515"/>
                    <a:pt x="3896" y="14664"/>
                  </a:cubicBezTo>
                  <a:cubicBezTo>
                    <a:pt x="2645" y="12398"/>
                    <a:pt x="2549" y="9767"/>
                    <a:pt x="3586" y="7490"/>
                  </a:cubicBezTo>
                  <a:cubicBezTo>
                    <a:pt x="3997" y="6589"/>
                    <a:pt x="4309" y="6155"/>
                    <a:pt x="5058" y="5361"/>
                  </a:cubicBezTo>
                  <a:cubicBezTo>
                    <a:pt x="6603" y="3726"/>
                    <a:pt x="8426" y="2912"/>
                    <a:pt x="10559" y="2917"/>
                  </a:cubicBezTo>
                  <a:close/>
                </a:path>
              </a:pathLst>
            </a:custGeom>
            <a:ln w="12700">
              <a:miter lim="400000"/>
            </a:ln>
          </p:spPr>
        </p:pic>
        <p:pic>
          <p:nvPicPr>
            <p:cNvPr id="147" name="pasted-image.pdf"/>
            <p:cNvPicPr>
              <a:picLocks noChangeAspect="1"/>
            </p:cNvPicPr>
            <p:nvPr/>
          </p:nvPicPr>
          <p:blipFill>
            <a:blip r:embed="rId4">
              <a:extLst/>
            </a:blip>
            <a:srcRect l="1529" t="3465" r="4189" b="3627"/>
            <a:stretch>
              <a:fillRect/>
            </a:stretch>
          </p:blipFill>
          <p:spPr>
            <a:xfrm>
              <a:off x="5575508" y="3294000"/>
              <a:ext cx="133323" cy="132720"/>
            </a:xfrm>
            <a:custGeom>
              <a:avLst/>
              <a:gdLst/>
              <a:ahLst/>
              <a:cxnLst>
                <a:cxn ang="0">
                  <a:pos x="wd2" y="hd2"/>
                </a:cxn>
                <a:cxn ang="5400000">
                  <a:pos x="wd2" y="hd2"/>
                </a:cxn>
                <a:cxn ang="10800000">
                  <a:pos x="wd2" y="hd2"/>
                </a:cxn>
                <a:cxn ang="16200000">
                  <a:pos x="wd2" y="hd2"/>
                </a:cxn>
              </a:cxnLst>
              <a:rect l="0" t="0" r="r" b="b"/>
              <a:pathLst>
                <a:path w="21119" h="21540" extrusionOk="0">
                  <a:moveTo>
                    <a:pt x="10559" y="0"/>
                  </a:moveTo>
                  <a:cubicBezTo>
                    <a:pt x="9782" y="0"/>
                    <a:pt x="9001" y="57"/>
                    <a:pt x="8545" y="158"/>
                  </a:cubicBezTo>
                  <a:cubicBezTo>
                    <a:pt x="6215" y="671"/>
                    <a:pt x="4379" y="1695"/>
                    <a:pt x="2889" y="3311"/>
                  </a:cubicBezTo>
                  <a:cubicBezTo>
                    <a:pt x="1667" y="4636"/>
                    <a:pt x="669" y="6480"/>
                    <a:pt x="255" y="8199"/>
                  </a:cubicBezTo>
                  <a:cubicBezTo>
                    <a:pt x="-113" y="9724"/>
                    <a:pt x="-77" y="11835"/>
                    <a:pt x="332" y="13482"/>
                  </a:cubicBezTo>
                  <a:cubicBezTo>
                    <a:pt x="1359" y="17611"/>
                    <a:pt x="4632" y="20698"/>
                    <a:pt x="8777" y="21445"/>
                  </a:cubicBezTo>
                  <a:cubicBezTo>
                    <a:pt x="9640" y="21600"/>
                    <a:pt x="11748" y="21559"/>
                    <a:pt x="12651" y="21366"/>
                  </a:cubicBezTo>
                  <a:cubicBezTo>
                    <a:pt x="16696" y="20501"/>
                    <a:pt x="19805" y="17445"/>
                    <a:pt x="20786" y="13403"/>
                  </a:cubicBezTo>
                  <a:cubicBezTo>
                    <a:pt x="21487" y="10516"/>
                    <a:pt x="21076" y="7676"/>
                    <a:pt x="19624" y="5204"/>
                  </a:cubicBezTo>
                  <a:cubicBezTo>
                    <a:pt x="18083" y="2580"/>
                    <a:pt x="15642" y="835"/>
                    <a:pt x="12574" y="158"/>
                  </a:cubicBezTo>
                  <a:cubicBezTo>
                    <a:pt x="12118" y="57"/>
                    <a:pt x="11336" y="0"/>
                    <a:pt x="10559" y="0"/>
                  </a:cubicBezTo>
                  <a:close/>
                  <a:moveTo>
                    <a:pt x="10637" y="1025"/>
                  </a:moveTo>
                  <a:cubicBezTo>
                    <a:pt x="12995" y="1051"/>
                    <a:pt x="15396" y="1947"/>
                    <a:pt x="17222" y="3784"/>
                  </a:cubicBezTo>
                  <a:cubicBezTo>
                    <a:pt x="19881" y="6459"/>
                    <a:pt x="20803" y="10286"/>
                    <a:pt x="19624" y="13876"/>
                  </a:cubicBezTo>
                  <a:cubicBezTo>
                    <a:pt x="18483" y="17352"/>
                    <a:pt x="15233" y="19971"/>
                    <a:pt x="11644" y="20420"/>
                  </a:cubicBezTo>
                  <a:cubicBezTo>
                    <a:pt x="8307" y="20837"/>
                    <a:pt x="4971" y="19386"/>
                    <a:pt x="2889" y="16557"/>
                  </a:cubicBezTo>
                  <a:cubicBezTo>
                    <a:pt x="1605" y="14812"/>
                    <a:pt x="1014" y="12879"/>
                    <a:pt x="1030" y="10643"/>
                  </a:cubicBezTo>
                  <a:cubicBezTo>
                    <a:pt x="1037" y="9572"/>
                    <a:pt x="1036" y="9323"/>
                    <a:pt x="1262" y="8436"/>
                  </a:cubicBezTo>
                  <a:cubicBezTo>
                    <a:pt x="1737" y="6570"/>
                    <a:pt x="2730" y="4885"/>
                    <a:pt x="4051" y="3627"/>
                  </a:cubicBezTo>
                  <a:cubicBezTo>
                    <a:pt x="5937" y="1830"/>
                    <a:pt x="8279" y="999"/>
                    <a:pt x="10637" y="1025"/>
                  </a:cubicBezTo>
                  <a:close/>
                  <a:moveTo>
                    <a:pt x="10172" y="1892"/>
                  </a:moveTo>
                  <a:cubicBezTo>
                    <a:pt x="8968" y="1942"/>
                    <a:pt x="7821" y="2267"/>
                    <a:pt x="6685" y="2838"/>
                  </a:cubicBezTo>
                  <a:cubicBezTo>
                    <a:pt x="4472" y="3952"/>
                    <a:pt x="2956" y="5834"/>
                    <a:pt x="2269" y="8278"/>
                  </a:cubicBezTo>
                  <a:cubicBezTo>
                    <a:pt x="1296" y="11743"/>
                    <a:pt x="2431" y="15450"/>
                    <a:pt x="5136" y="17660"/>
                  </a:cubicBezTo>
                  <a:cubicBezTo>
                    <a:pt x="6292" y="18605"/>
                    <a:pt x="7918" y="19346"/>
                    <a:pt x="9397" y="19552"/>
                  </a:cubicBezTo>
                  <a:cubicBezTo>
                    <a:pt x="10808" y="19750"/>
                    <a:pt x="12675" y="19430"/>
                    <a:pt x="14046" y="18843"/>
                  </a:cubicBezTo>
                  <a:cubicBezTo>
                    <a:pt x="16216" y="17913"/>
                    <a:pt x="17995" y="15968"/>
                    <a:pt x="18772" y="13639"/>
                  </a:cubicBezTo>
                  <a:cubicBezTo>
                    <a:pt x="19412" y="11722"/>
                    <a:pt x="19341" y="9512"/>
                    <a:pt x="18617" y="7490"/>
                  </a:cubicBezTo>
                  <a:cubicBezTo>
                    <a:pt x="17872" y="5409"/>
                    <a:pt x="15879" y="3336"/>
                    <a:pt x="13813" y="2523"/>
                  </a:cubicBezTo>
                  <a:cubicBezTo>
                    <a:pt x="12607" y="2049"/>
                    <a:pt x="11375" y="1842"/>
                    <a:pt x="10172" y="1892"/>
                  </a:cubicBezTo>
                  <a:close/>
                  <a:moveTo>
                    <a:pt x="10559" y="2917"/>
                  </a:moveTo>
                  <a:cubicBezTo>
                    <a:pt x="12668" y="2922"/>
                    <a:pt x="14414" y="3700"/>
                    <a:pt x="15905" y="5204"/>
                  </a:cubicBezTo>
                  <a:cubicBezTo>
                    <a:pt x="18162" y="7479"/>
                    <a:pt x="18797" y="10810"/>
                    <a:pt x="17610" y="13718"/>
                  </a:cubicBezTo>
                  <a:cubicBezTo>
                    <a:pt x="16681" y="15993"/>
                    <a:pt x="14557" y="17833"/>
                    <a:pt x="12264" y="18370"/>
                  </a:cubicBezTo>
                  <a:cubicBezTo>
                    <a:pt x="10260" y="18839"/>
                    <a:pt x="8416" y="18514"/>
                    <a:pt x="6608" y="17424"/>
                  </a:cubicBezTo>
                  <a:cubicBezTo>
                    <a:pt x="5786" y="16928"/>
                    <a:pt x="4366" y="15515"/>
                    <a:pt x="3896" y="14664"/>
                  </a:cubicBezTo>
                  <a:cubicBezTo>
                    <a:pt x="2645" y="12398"/>
                    <a:pt x="2549" y="9767"/>
                    <a:pt x="3586" y="7490"/>
                  </a:cubicBezTo>
                  <a:cubicBezTo>
                    <a:pt x="3997" y="6589"/>
                    <a:pt x="4309" y="6155"/>
                    <a:pt x="5058" y="5361"/>
                  </a:cubicBezTo>
                  <a:cubicBezTo>
                    <a:pt x="6603" y="3726"/>
                    <a:pt x="8426" y="2912"/>
                    <a:pt x="10559" y="2917"/>
                  </a:cubicBezTo>
                  <a:close/>
                </a:path>
              </a:pathLst>
            </a:custGeom>
            <a:ln w="12700">
              <a:miter lim="400000"/>
            </a:ln>
          </p:spPr>
        </p:pic>
        <p:sp>
          <p:nvSpPr>
            <p:cNvPr id="148" name="Shape 148"/>
            <p:cNvSpPr/>
            <p:nvPr/>
          </p:nvSpPr>
          <p:spPr>
            <a:xfrm>
              <a:off x="3070921" y="4366238"/>
              <a:ext cx="270748"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49" name="Shape 149"/>
            <p:cNvSpPr/>
            <p:nvPr/>
          </p:nvSpPr>
          <p:spPr>
            <a:xfrm>
              <a:off x="2186624" y="5170061"/>
              <a:ext cx="222813" cy="245259"/>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lvl1pPr>
                <a:defRPr sz="900">
                  <a:solidFill>
                    <a:srgbClr val="000000"/>
                  </a:solidFill>
                  <a:latin typeface="Gill Sans SemiBold"/>
                  <a:ea typeface="Gill Sans SemiBold"/>
                  <a:cs typeface="Gill Sans SemiBold"/>
                  <a:sym typeface="Gill Sans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dirty="0">
                  <a:ln>
                    <a:noFill/>
                  </a:ln>
                  <a:solidFill>
                    <a:srgbClr val="000000"/>
                  </a:solidFill>
                  <a:effectLst/>
                  <a:uLnTx/>
                  <a:uFillTx/>
                  <a:latin typeface="Gill Sans SemiBold"/>
                  <a:sym typeface="Gill Sans SemiBold"/>
                </a:rPr>
                <a:t>I</a:t>
              </a:r>
            </a:p>
          </p:txBody>
        </p:sp>
        <p:sp>
          <p:nvSpPr>
            <p:cNvPr id="150" name="Shape 150"/>
            <p:cNvSpPr/>
            <p:nvPr/>
          </p:nvSpPr>
          <p:spPr>
            <a:xfrm>
              <a:off x="2668432" y="5496506"/>
              <a:ext cx="229564" cy="245259"/>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lvl1pPr>
                <a:defRPr sz="900">
                  <a:solidFill>
                    <a:srgbClr val="000000"/>
                  </a:solidFill>
                  <a:latin typeface="Gill Sans SemiBold"/>
                  <a:ea typeface="Gill Sans SemiBold"/>
                  <a:cs typeface="Gill Sans SemiBold"/>
                  <a:sym typeface="Gill Sans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000000"/>
                  </a:solidFill>
                  <a:effectLst/>
                  <a:uLnTx/>
                  <a:uFillTx/>
                  <a:latin typeface="Gill Sans SemiBold"/>
                  <a:sym typeface="Gill Sans SemiBold"/>
                </a:rPr>
                <a:t>II</a:t>
              </a:r>
            </a:p>
          </p:txBody>
        </p:sp>
        <p:sp>
          <p:nvSpPr>
            <p:cNvPr id="151" name="Shape 151"/>
            <p:cNvSpPr/>
            <p:nvPr/>
          </p:nvSpPr>
          <p:spPr>
            <a:xfrm>
              <a:off x="2929888" y="5170061"/>
              <a:ext cx="332696" cy="245259"/>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lvl1pPr>
                <a:defRPr sz="900">
                  <a:solidFill>
                    <a:srgbClr val="000000"/>
                  </a:solidFill>
                  <a:latin typeface="Gill Sans SemiBold"/>
                  <a:ea typeface="Gill Sans SemiBold"/>
                  <a:cs typeface="Gill Sans SemiBold"/>
                  <a:sym typeface="Gill Sans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000000"/>
                  </a:solidFill>
                  <a:effectLst/>
                  <a:uLnTx/>
                  <a:uFillTx/>
                  <a:latin typeface="Gill Sans SemiBold"/>
                  <a:sym typeface="Gill Sans SemiBold"/>
                </a:rPr>
                <a:t>III</a:t>
              </a:r>
            </a:p>
          </p:txBody>
        </p:sp>
        <p:sp>
          <p:nvSpPr>
            <p:cNvPr id="152" name="Shape 152"/>
            <p:cNvSpPr/>
            <p:nvPr/>
          </p:nvSpPr>
          <p:spPr>
            <a:xfrm>
              <a:off x="3385442" y="5138971"/>
              <a:ext cx="298053" cy="245259"/>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lvl1pPr>
                <a:defRPr sz="900">
                  <a:solidFill>
                    <a:srgbClr val="000000"/>
                  </a:solidFill>
                  <a:latin typeface="Gill Sans SemiBold"/>
                  <a:ea typeface="Gill Sans SemiBold"/>
                  <a:cs typeface="Gill Sans SemiBold"/>
                  <a:sym typeface="Gill Sans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000000"/>
                  </a:solidFill>
                  <a:effectLst/>
                  <a:uLnTx/>
                  <a:uFillTx/>
                  <a:latin typeface="Gill Sans SemiBold"/>
                  <a:sym typeface="Gill Sans SemiBold"/>
                </a:rPr>
                <a:t>IV</a:t>
              </a:r>
            </a:p>
          </p:txBody>
        </p:sp>
        <p:sp>
          <p:nvSpPr>
            <p:cNvPr id="153" name="Shape 153"/>
            <p:cNvSpPr/>
            <p:nvPr/>
          </p:nvSpPr>
          <p:spPr>
            <a:xfrm>
              <a:off x="1956716" y="4744052"/>
              <a:ext cx="243757" cy="169518"/>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6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6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54" name="Shape 154"/>
            <p:cNvSpPr/>
            <p:nvPr/>
          </p:nvSpPr>
          <p:spPr>
            <a:xfrm>
              <a:off x="2158101" y="4400853"/>
              <a:ext cx="283999"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55" name="Shape 155"/>
            <p:cNvSpPr/>
            <p:nvPr/>
          </p:nvSpPr>
          <p:spPr>
            <a:xfrm>
              <a:off x="2188519" y="4676393"/>
              <a:ext cx="248083"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56" name="Shape 156"/>
            <p:cNvSpPr/>
            <p:nvPr/>
          </p:nvSpPr>
          <p:spPr>
            <a:xfrm>
              <a:off x="2337715" y="4557919"/>
              <a:ext cx="252250"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57" name="Shape 157"/>
            <p:cNvSpPr/>
            <p:nvPr/>
          </p:nvSpPr>
          <p:spPr>
            <a:xfrm>
              <a:off x="2694603" y="4749368"/>
              <a:ext cx="248409" cy="169518"/>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6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6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58" name="Shape 158"/>
            <p:cNvSpPr/>
            <p:nvPr/>
          </p:nvSpPr>
          <p:spPr>
            <a:xfrm>
              <a:off x="2194416" y="5706152"/>
              <a:ext cx="237267" cy="180338"/>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DCDEE0"/>
                  </a:solidFill>
                  <a:latin typeface="Gill Sans"/>
                  <a:ea typeface="Gill Sans"/>
                  <a:cs typeface="Gill Sans"/>
                  <a:sym typeface="Gill Sans"/>
                </a:defRPr>
              </a:pPr>
              <a:r>
                <a:rPr kumimoji="0" sz="700" b="0" i="0" u="none" strike="noStrike" kern="1200" cap="none" spc="0" normalizeH="0" baseline="0" noProof="0">
                  <a:ln>
                    <a:noFill/>
                  </a:ln>
                  <a:solidFill>
                    <a:srgbClr val="DCDEE0"/>
                  </a:solidFill>
                  <a:effectLst/>
                  <a:uLnTx/>
                  <a:uFillTx/>
                  <a:latin typeface="Gill Sans"/>
                  <a:ea typeface="Gill Sans"/>
                  <a:cs typeface="Gill Sans"/>
                  <a:sym typeface="Gill Sans"/>
                </a:rPr>
                <a:t>H</a:t>
              </a:r>
              <a:r>
                <a:rPr kumimoji="0" sz="700" b="0" i="0" u="none" strike="noStrike" kern="1200" cap="none" spc="0" normalizeH="0" baseline="31999" noProof="0">
                  <a:ln>
                    <a:noFill/>
                  </a:ln>
                  <a:solidFill>
                    <a:srgbClr val="DCDEE0"/>
                  </a:solidFill>
                  <a:effectLst/>
                  <a:uLnTx/>
                  <a:uFillTx/>
                  <a:latin typeface="Gill Sans"/>
                  <a:ea typeface="Gill Sans"/>
                  <a:cs typeface="Gill Sans"/>
                  <a:sym typeface="Gill Sans"/>
                </a:rPr>
                <a:t>+</a:t>
              </a:r>
            </a:p>
          </p:txBody>
        </p:sp>
        <p:sp>
          <p:nvSpPr>
            <p:cNvPr id="159" name="Shape 159"/>
            <p:cNvSpPr/>
            <p:nvPr/>
          </p:nvSpPr>
          <p:spPr>
            <a:xfrm>
              <a:off x="3008920" y="5709814"/>
              <a:ext cx="234994" cy="180338"/>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latin typeface="Gill Sans"/>
                  <a:ea typeface="Gill Sans"/>
                  <a:cs typeface="Gill Sans"/>
                  <a:sym typeface="Gill Sans"/>
                </a:defRPr>
              </a:pPr>
              <a:r>
                <a:rPr kumimoji="0" sz="700" b="0" i="0" u="none" strike="noStrike" kern="1200" cap="none" spc="0" normalizeH="0" baseline="0" noProof="0">
                  <a:ln>
                    <a:noFill/>
                  </a:ln>
                  <a:solidFill>
                    <a:prstClr val="white"/>
                  </a:solidFill>
                  <a:effectLst/>
                  <a:uLnTx/>
                  <a:uFillTx/>
                  <a:latin typeface="Gill Sans"/>
                  <a:ea typeface="Gill Sans"/>
                  <a:cs typeface="Gill Sans"/>
                  <a:sym typeface="Gill Sans"/>
                </a:rPr>
                <a:t>H</a:t>
              </a:r>
              <a:r>
                <a:rPr kumimoji="0" sz="700" b="0" i="0" u="none" strike="noStrike" kern="1200" cap="none" spc="0" normalizeH="0" baseline="31999" noProof="0">
                  <a:ln>
                    <a:noFill/>
                  </a:ln>
                  <a:solidFill>
                    <a:prstClr val="white"/>
                  </a:solidFill>
                  <a:effectLst/>
                  <a:uLnTx/>
                  <a:uFillTx/>
                  <a:latin typeface="Gill Sans"/>
                  <a:ea typeface="Gill Sans"/>
                  <a:cs typeface="Gill Sans"/>
                  <a:sym typeface="Gill Sans"/>
                </a:rPr>
                <a:t>+</a:t>
              </a:r>
            </a:p>
          </p:txBody>
        </p:sp>
        <p:sp>
          <p:nvSpPr>
            <p:cNvPr id="160" name="Shape 160"/>
            <p:cNvSpPr/>
            <p:nvPr/>
          </p:nvSpPr>
          <p:spPr>
            <a:xfrm>
              <a:off x="3420505" y="5709814"/>
              <a:ext cx="256987" cy="180338"/>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latin typeface="Gill Sans"/>
                  <a:ea typeface="Gill Sans"/>
                  <a:cs typeface="Gill Sans"/>
                  <a:sym typeface="Gill Sans"/>
                </a:defRPr>
              </a:pPr>
              <a:r>
                <a:rPr kumimoji="0" sz="700" b="0" i="0" u="none" strike="noStrike" kern="1200" cap="none" spc="0" normalizeH="0" baseline="0" noProof="0">
                  <a:ln>
                    <a:noFill/>
                  </a:ln>
                  <a:solidFill>
                    <a:prstClr val="white"/>
                  </a:solidFill>
                  <a:effectLst/>
                  <a:uLnTx/>
                  <a:uFillTx/>
                  <a:latin typeface="Gill Sans"/>
                  <a:ea typeface="Gill Sans"/>
                  <a:cs typeface="Gill Sans"/>
                  <a:sym typeface="Gill Sans"/>
                </a:rPr>
                <a:t>H</a:t>
              </a:r>
              <a:r>
                <a:rPr kumimoji="0" sz="700" b="0" i="0" u="none" strike="noStrike" kern="1200" cap="none" spc="0" normalizeH="0" baseline="31999" noProof="0">
                  <a:ln>
                    <a:noFill/>
                  </a:ln>
                  <a:solidFill>
                    <a:prstClr val="white"/>
                  </a:solidFill>
                  <a:effectLst/>
                  <a:uLnTx/>
                  <a:uFillTx/>
                  <a:latin typeface="Gill Sans"/>
                  <a:ea typeface="Gill Sans"/>
                  <a:cs typeface="Gill Sans"/>
                  <a:sym typeface="Gill Sans"/>
                </a:rPr>
                <a:t>+</a:t>
              </a:r>
            </a:p>
          </p:txBody>
        </p:sp>
        <p:sp>
          <p:nvSpPr>
            <p:cNvPr id="161" name="Shape 161"/>
            <p:cNvSpPr/>
            <p:nvPr/>
          </p:nvSpPr>
          <p:spPr>
            <a:xfrm>
              <a:off x="3000580" y="4676393"/>
              <a:ext cx="251677"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62" name="Shape 162"/>
            <p:cNvSpPr/>
            <p:nvPr/>
          </p:nvSpPr>
          <p:spPr>
            <a:xfrm>
              <a:off x="3404205" y="4676393"/>
              <a:ext cx="289586"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63" name="Shape 163"/>
            <p:cNvSpPr/>
            <p:nvPr/>
          </p:nvSpPr>
          <p:spPr>
            <a:xfrm>
              <a:off x="2583532" y="4590933"/>
              <a:ext cx="271696"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64" name="Shape 164"/>
            <p:cNvSpPr/>
            <p:nvPr/>
          </p:nvSpPr>
          <p:spPr>
            <a:xfrm>
              <a:off x="2639027" y="4326169"/>
              <a:ext cx="237267"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65" name="Shape 165"/>
            <p:cNvSpPr/>
            <p:nvPr/>
          </p:nvSpPr>
          <p:spPr>
            <a:xfrm>
              <a:off x="3235755" y="4534300"/>
              <a:ext cx="237266"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66" name="Shape 166"/>
            <p:cNvSpPr/>
            <p:nvPr/>
          </p:nvSpPr>
          <p:spPr>
            <a:xfrm>
              <a:off x="3493536" y="4461995"/>
              <a:ext cx="237267"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67" name="Shape 167"/>
            <p:cNvSpPr/>
            <p:nvPr/>
          </p:nvSpPr>
          <p:spPr>
            <a:xfrm>
              <a:off x="3774884" y="4677508"/>
              <a:ext cx="237266"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68" name="Shape 168"/>
            <p:cNvSpPr/>
            <p:nvPr/>
          </p:nvSpPr>
          <p:spPr>
            <a:xfrm>
              <a:off x="3882198" y="4437418"/>
              <a:ext cx="237267"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69" name="Shape 169"/>
            <p:cNvSpPr/>
            <p:nvPr/>
          </p:nvSpPr>
          <p:spPr>
            <a:xfrm>
              <a:off x="4441126" y="4783191"/>
              <a:ext cx="237267" cy="169518"/>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6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6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70" name="Shape 170"/>
            <p:cNvSpPr/>
            <p:nvPr/>
          </p:nvSpPr>
          <p:spPr>
            <a:xfrm>
              <a:off x="4142036" y="4731348"/>
              <a:ext cx="237267" cy="169518"/>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6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6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71" name="Shape 171"/>
            <p:cNvSpPr/>
            <p:nvPr/>
          </p:nvSpPr>
          <p:spPr>
            <a:xfrm>
              <a:off x="3604195" y="5847556"/>
              <a:ext cx="256987" cy="185748"/>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700">
                  <a:latin typeface="Gill Sans"/>
                  <a:ea typeface="Gill Sans"/>
                  <a:cs typeface="Gill Sans"/>
                  <a:sym typeface="Gill Sans"/>
                </a:defRPr>
              </a:pPr>
              <a:r>
                <a:rPr kumimoji="0" sz="700" b="0" i="0" u="none" strike="noStrike" kern="1200" cap="none" spc="0" normalizeH="0" baseline="0" noProof="0">
                  <a:ln>
                    <a:noFill/>
                  </a:ln>
                  <a:solidFill>
                    <a:prstClr val="white"/>
                  </a:solidFill>
                  <a:effectLst/>
                  <a:uLnTx/>
                  <a:uFillTx/>
                  <a:latin typeface="Gill Sans"/>
                  <a:ea typeface="Gill Sans"/>
                  <a:cs typeface="Gill Sans"/>
                  <a:sym typeface="Gill Sans"/>
                </a:rPr>
                <a:t>H</a:t>
              </a:r>
              <a:r>
                <a:rPr kumimoji="0" sz="700" b="0" i="0" u="none" strike="noStrike" kern="1200" cap="none" spc="0" normalizeH="0" baseline="31999" noProof="0">
                  <a:ln>
                    <a:noFill/>
                  </a:ln>
                  <a:solidFill>
                    <a:prstClr val="white"/>
                  </a:solidFill>
                  <a:effectLst/>
                  <a:uLnTx/>
                  <a:uFillTx/>
                  <a:latin typeface="Gill Sans"/>
                  <a:ea typeface="Gill Sans"/>
                  <a:cs typeface="Gill Sans"/>
                  <a:sym typeface="Gill Sans"/>
                </a:rPr>
                <a:t>+</a:t>
              </a:r>
            </a:p>
          </p:txBody>
        </p:sp>
        <p:sp>
          <p:nvSpPr>
            <p:cNvPr id="172" name="Shape 172"/>
            <p:cNvSpPr/>
            <p:nvPr/>
          </p:nvSpPr>
          <p:spPr>
            <a:xfrm>
              <a:off x="3184996" y="5539658"/>
              <a:ext cx="306001" cy="201978"/>
            </a:xfrm>
            <a:prstGeom prst="rect">
              <a:avLst/>
            </a:prstGeom>
            <a:ln w="12700">
              <a:miter lim="400000"/>
            </a:ln>
            <a:effectLst>
              <a:outerShdw blurRad="50800" dist="25400" dir="2700000" rotWithShape="0">
                <a:srgbClr val="323232">
                  <a:alpha val="55520"/>
                </a:srgbClr>
              </a:outerShdw>
            </a:effectLst>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700">
                  <a:latin typeface="Gill Sans SemiBold"/>
                  <a:ea typeface="Gill Sans SemiBold"/>
                  <a:cs typeface="Gill Sans SemiBold"/>
                  <a:sym typeface="Gill Sans SemiBold"/>
                </a:defRPr>
              </a:pPr>
              <a:r>
                <a:rPr kumimoji="0" sz="800" b="0" i="0" u="none" strike="noStrike" kern="1200" cap="none" spc="0" normalizeH="0" baseline="0" noProof="0">
                  <a:ln>
                    <a:noFill/>
                  </a:ln>
                  <a:solidFill>
                    <a:prstClr val="white"/>
                  </a:solidFill>
                  <a:effectLst/>
                  <a:uLnTx/>
                  <a:uFillTx/>
                  <a:latin typeface="Gill Sans SemiBold"/>
                  <a:ea typeface="Gill Sans SemiBold"/>
                  <a:cs typeface="Gill Sans SemiBold"/>
                  <a:sym typeface="Gill Sans SemiBold"/>
                </a:rPr>
                <a:t>O</a:t>
              </a:r>
              <a:r>
                <a:rPr kumimoji="0" sz="800" b="0" i="0" u="none" strike="noStrike" kern="1200" cap="none" spc="0" normalizeH="0" baseline="-5999" noProof="0">
                  <a:ln>
                    <a:noFill/>
                  </a:ln>
                  <a:solidFill>
                    <a:prstClr val="white"/>
                  </a:solidFill>
                  <a:effectLst/>
                  <a:uLnTx/>
                  <a:uFillTx/>
                  <a:latin typeface="Gill Sans SemiBold"/>
                  <a:ea typeface="Gill Sans SemiBold"/>
                  <a:cs typeface="Gill Sans SemiBold"/>
                  <a:sym typeface="Gill Sans SemiBold"/>
                </a:rPr>
                <a:t>2</a:t>
              </a:r>
            </a:p>
          </p:txBody>
        </p:sp>
        <p:sp>
          <p:nvSpPr>
            <p:cNvPr id="374" name="Shape 374"/>
            <p:cNvSpPr/>
            <p:nvPr/>
          </p:nvSpPr>
          <p:spPr>
            <a:xfrm>
              <a:off x="3352614" y="5474216"/>
              <a:ext cx="378319" cy="147604"/>
            </a:xfrm>
            <a:custGeom>
              <a:avLst/>
              <a:gdLst/>
              <a:ahLst/>
              <a:cxnLst>
                <a:cxn ang="0">
                  <a:pos x="wd2" y="hd2"/>
                </a:cxn>
                <a:cxn ang="5400000">
                  <a:pos x="wd2" y="hd2"/>
                </a:cxn>
                <a:cxn ang="10800000">
                  <a:pos x="wd2" y="hd2"/>
                </a:cxn>
                <a:cxn ang="16200000">
                  <a:pos x="wd2" y="hd2"/>
                </a:cxn>
              </a:cxnLst>
              <a:rect l="0" t="0" r="r" b="b"/>
              <a:pathLst>
                <a:path w="21600" h="16238" extrusionOk="0">
                  <a:moveTo>
                    <a:pt x="0" y="13236"/>
                  </a:moveTo>
                  <a:cubicBezTo>
                    <a:pt x="7435" y="-5362"/>
                    <a:pt x="14635" y="-4361"/>
                    <a:pt x="21600" y="16238"/>
                  </a:cubicBezTo>
                </a:path>
              </a:pathLst>
            </a:custGeom>
            <a:ln>
              <a:solidFill>
                <a:srgbClr val="867107"/>
              </a:solidFill>
              <a:miter lim="400000"/>
              <a:tailEnd type="stealth"/>
            </a:ln>
          </p:spPr>
          <p:txBody>
            <a:bodyPr lIns="64291" tIns="32146" rIns="64291" bIns="32146"/>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600" b="0" i="0" u="none" strike="noStrike" kern="1200" cap="none" spc="0" normalizeH="0" baseline="0" noProof="0">
                <a:ln>
                  <a:noFill/>
                </a:ln>
                <a:solidFill>
                  <a:prstClr val="white"/>
                </a:solidFill>
                <a:effectLst/>
                <a:uLnTx/>
                <a:uFillTx/>
                <a:latin typeface="Calibri"/>
                <a:ea typeface="ＭＳ Ｐゴシック" pitchFamily="34" charset="-128"/>
                <a:cs typeface="+mn-cs"/>
              </a:endParaRPr>
            </a:p>
          </p:txBody>
        </p:sp>
        <p:sp>
          <p:nvSpPr>
            <p:cNvPr id="174" name="Shape 174"/>
            <p:cNvSpPr/>
            <p:nvPr/>
          </p:nvSpPr>
          <p:spPr>
            <a:xfrm>
              <a:off x="3529320" y="5555203"/>
              <a:ext cx="411324" cy="201978"/>
            </a:xfrm>
            <a:prstGeom prst="rect">
              <a:avLst/>
            </a:prstGeom>
            <a:ln w="12700">
              <a:miter lim="400000"/>
            </a:ln>
            <a:effectLst>
              <a:outerShdw blurRad="50800" dist="25400" dir="2700000" rotWithShape="0">
                <a:srgbClr val="323232">
                  <a:alpha val="55520"/>
                </a:srgbClr>
              </a:outerShdw>
            </a:effectLst>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700">
                  <a:solidFill>
                    <a:srgbClr val="DCDEE0"/>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DCDEE0"/>
                  </a:solidFill>
                  <a:effectLst/>
                  <a:uLnTx/>
                  <a:uFillTx/>
                  <a:latin typeface="Gill Sans SemiBold"/>
                  <a:ea typeface="Gill Sans SemiBold"/>
                  <a:cs typeface="Gill Sans SemiBold"/>
                  <a:sym typeface="Gill Sans SemiBold"/>
                </a:rPr>
                <a:t>H</a:t>
              </a:r>
              <a:r>
                <a:rPr kumimoji="0" sz="800" b="0" i="0" u="none" strike="noStrike" kern="1200" cap="none" spc="0" normalizeH="0" baseline="-5999" noProof="0">
                  <a:ln>
                    <a:noFill/>
                  </a:ln>
                  <a:solidFill>
                    <a:srgbClr val="DCDEE0"/>
                  </a:solidFill>
                  <a:effectLst/>
                  <a:uLnTx/>
                  <a:uFillTx/>
                  <a:latin typeface="Gill Sans SemiBold"/>
                  <a:ea typeface="Gill Sans SemiBold"/>
                  <a:cs typeface="Gill Sans SemiBold"/>
                  <a:sym typeface="Gill Sans SemiBold"/>
                </a:rPr>
                <a:t>2</a:t>
              </a:r>
              <a:r>
                <a:rPr kumimoji="0" sz="800" b="0" i="0" u="none" strike="noStrike" kern="1200" cap="none" spc="0" normalizeH="0" baseline="0" noProof="0">
                  <a:ln>
                    <a:noFill/>
                  </a:ln>
                  <a:solidFill>
                    <a:srgbClr val="DCDEE0"/>
                  </a:solidFill>
                  <a:effectLst/>
                  <a:uLnTx/>
                  <a:uFillTx/>
                  <a:latin typeface="Gill Sans SemiBold"/>
                  <a:ea typeface="Gill Sans SemiBold"/>
                  <a:cs typeface="Gill Sans SemiBold"/>
                  <a:sym typeface="Gill Sans SemiBold"/>
                </a:rPr>
                <a:t>O</a:t>
              </a:r>
            </a:p>
          </p:txBody>
        </p:sp>
        <p:sp>
          <p:nvSpPr>
            <p:cNvPr id="175" name="Shape 175"/>
            <p:cNvSpPr/>
            <p:nvPr/>
          </p:nvSpPr>
          <p:spPr>
            <a:xfrm>
              <a:off x="4123924" y="4531611"/>
              <a:ext cx="237266"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76" name="Shape 176"/>
            <p:cNvSpPr/>
            <p:nvPr/>
          </p:nvSpPr>
          <p:spPr>
            <a:xfrm flipV="1">
              <a:off x="1792410" y="3581752"/>
              <a:ext cx="2487502" cy="936179"/>
            </a:xfrm>
            <a:prstGeom prst="line">
              <a:avLst/>
            </a:prstGeom>
            <a:ln w="3175">
              <a:solidFill>
                <a:srgbClr val="000000"/>
              </a:solidFill>
              <a:custDash>
                <a:ds d="200000" sp="200000"/>
              </a:custDash>
              <a:miter lim="400000"/>
            </a:ln>
          </p:spPr>
          <p:txBody>
            <a:bodyPr lIns="35717" tIns="35717" rIns="35717" bIns="35717" anchor="ctr"/>
            <a:lstStyle/>
            <a:p>
              <a:pPr marL="0" marR="0" lvl="0" indent="0" algn="ctr" defTabSz="914400" rtl="0" eaLnBrk="1" fontAlgn="auto" latinLnBrk="0" hangingPunct="1">
                <a:lnSpc>
                  <a:spcPct val="100000"/>
                </a:lnSpc>
                <a:spcBef>
                  <a:spcPts val="0"/>
                </a:spcBef>
                <a:spcAft>
                  <a:spcPts val="0"/>
                </a:spcAft>
                <a:buClrTx/>
                <a:buSzTx/>
                <a:buFontTx/>
                <a:buNone/>
                <a:tabLst/>
                <a:defRPr sz="4000">
                  <a:solidFill>
                    <a:srgbClr val="000000"/>
                  </a:solidFill>
                </a:defRPr>
              </a:pPr>
              <a:endParaRPr kumimoji="0" sz="4000" b="0" i="0" u="none" strike="noStrike" kern="1200" cap="none" spc="0" normalizeH="0" baseline="0" noProof="0">
                <a:ln>
                  <a:noFill/>
                </a:ln>
                <a:solidFill>
                  <a:srgbClr val="000000"/>
                </a:solidFill>
                <a:effectLst/>
                <a:uLnTx/>
                <a:uFillTx/>
                <a:latin typeface="Calibri"/>
                <a:ea typeface="ＭＳ Ｐゴシック" pitchFamily="34" charset="-128"/>
                <a:cs typeface="+mn-cs"/>
              </a:endParaRPr>
            </a:p>
          </p:txBody>
        </p:sp>
        <p:sp>
          <p:nvSpPr>
            <p:cNvPr id="177" name="Shape 177"/>
            <p:cNvSpPr/>
            <p:nvPr/>
          </p:nvSpPr>
          <p:spPr>
            <a:xfrm flipH="1" flipV="1">
              <a:off x="4577598" y="3507237"/>
              <a:ext cx="1807607" cy="881433"/>
            </a:xfrm>
            <a:prstGeom prst="line">
              <a:avLst/>
            </a:prstGeom>
            <a:ln w="3175">
              <a:solidFill>
                <a:srgbClr val="000000"/>
              </a:solidFill>
              <a:custDash>
                <a:ds d="200000" sp="200000"/>
              </a:custDash>
              <a:miter lim="400000"/>
            </a:ln>
          </p:spPr>
          <p:txBody>
            <a:bodyPr lIns="35717" tIns="35717" rIns="35717" bIns="35717" anchor="ctr"/>
            <a:lstStyle/>
            <a:p>
              <a:pPr marL="0" marR="0" lvl="0" indent="0" algn="l" defTabSz="914400" rtl="0" eaLnBrk="1" fontAlgn="auto" latinLnBrk="0" hangingPunct="1">
                <a:lnSpc>
                  <a:spcPct val="100000"/>
                </a:lnSpc>
                <a:spcBef>
                  <a:spcPts val="0"/>
                </a:spcBef>
                <a:spcAft>
                  <a:spcPts val="0"/>
                </a:spcAft>
                <a:buClrTx/>
                <a:buSzTx/>
                <a:buFontTx/>
                <a:buNone/>
                <a:tabLst/>
                <a:defRPr sz="4000">
                  <a:solidFill>
                    <a:srgbClr val="000000"/>
                  </a:solidFill>
                </a:defRPr>
              </a:pPr>
              <a:endParaRPr kumimoji="0" sz="4000" b="0" i="0" u="none" strike="noStrike" kern="1200" cap="none" spc="0" normalizeH="0" baseline="0" noProof="0">
                <a:ln>
                  <a:noFill/>
                </a:ln>
                <a:solidFill>
                  <a:srgbClr val="000000"/>
                </a:solidFill>
                <a:effectLst/>
                <a:uLnTx/>
                <a:uFillTx/>
                <a:latin typeface="Calibri"/>
                <a:ea typeface="ＭＳ Ｐゴシック" pitchFamily="34" charset="-128"/>
                <a:cs typeface="+mn-cs"/>
              </a:endParaRPr>
            </a:p>
          </p:txBody>
        </p:sp>
        <p:pic>
          <p:nvPicPr>
            <p:cNvPr id="178" name="pasted-image.pdf"/>
            <p:cNvPicPr>
              <a:picLocks noChangeAspect="1"/>
            </p:cNvPicPr>
            <p:nvPr/>
          </p:nvPicPr>
          <p:blipFill>
            <a:blip r:embed="rId4">
              <a:extLst/>
            </a:blip>
            <a:srcRect l="1529" t="3465" r="4189" b="3627"/>
            <a:stretch>
              <a:fillRect/>
            </a:stretch>
          </p:blipFill>
          <p:spPr>
            <a:xfrm>
              <a:off x="5785897" y="3142954"/>
              <a:ext cx="133323" cy="132718"/>
            </a:xfrm>
            <a:custGeom>
              <a:avLst/>
              <a:gdLst/>
              <a:ahLst/>
              <a:cxnLst>
                <a:cxn ang="0">
                  <a:pos x="wd2" y="hd2"/>
                </a:cxn>
                <a:cxn ang="5400000">
                  <a:pos x="wd2" y="hd2"/>
                </a:cxn>
                <a:cxn ang="10800000">
                  <a:pos x="wd2" y="hd2"/>
                </a:cxn>
                <a:cxn ang="16200000">
                  <a:pos x="wd2" y="hd2"/>
                </a:cxn>
              </a:cxnLst>
              <a:rect l="0" t="0" r="r" b="b"/>
              <a:pathLst>
                <a:path w="21119" h="21540" extrusionOk="0">
                  <a:moveTo>
                    <a:pt x="10559" y="0"/>
                  </a:moveTo>
                  <a:cubicBezTo>
                    <a:pt x="9782" y="0"/>
                    <a:pt x="9001" y="57"/>
                    <a:pt x="8545" y="158"/>
                  </a:cubicBezTo>
                  <a:cubicBezTo>
                    <a:pt x="6215" y="671"/>
                    <a:pt x="4379" y="1695"/>
                    <a:pt x="2889" y="3311"/>
                  </a:cubicBezTo>
                  <a:cubicBezTo>
                    <a:pt x="1667" y="4636"/>
                    <a:pt x="669" y="6480"/>
                    <a:pt x="255" y="8199"/>
                  </a:cubicBezTo>
                  <a:cubicBezTo>
                    <a:pt x="-113" y="9724"/>
                    <a:pt x="-77" y="11835"/>
                    <a:pt x="332" y="13482"/>
                  </a:cubicBezTo>
                  <a:cubicBezTo>
                    <a:pt x="1359" y="17611"/>
                    <a:pt x="4632" y="20698"/>
                    <a:pt x="8777" y="21445"/>
                  </a:cubicBezTo>
                  <a:cubicBezTo>
                    <a:pt x="9640" y="21600"/>
                    <a:pt x="11748" y="21559"/>
                    <a:pt x="12651" y="21366"/>
                  </a:cubicBezTo>
                  <a:cubicBezTo>
                    <a:pt x="16696" y="20501"/>
                    <a:pt x="19805" y="17445"/>
                    <a:pt x="20786" y="13403"/>
                  </a:cubicBezTo>
                  <a:cubicBezTo>
                    <a:pt x="21487" y="10516"/>
                    <a:pt x="21076" y="7676"/>
                    <a:pt x="19624" y="5204"/>
                  </a:cubicBezTo>
                  <a:cubicBezTo>
                    <a:pt x="18083" y="2580"/>
                    <a:pt x="15642" y="835"/>
                    <a:pt x="12574" y="158"/>
                  </a:cubicBezTo>
                  <a:cubicBezTo>
                    <a:pt x="12118" y="57"/>
                    <a:pt x="11336" y="0"/>
                    <a:pt x="10559" y="0"/>
                  </a:cubicBezTo>
                  <a:close/>
                  <a:moveTo>
                    <a:pt x="10637" y="1025"/>
                  </a:moveTo>
                  <a:cubicBezTo>
                    <a:pt x="12995" y="1051"/>
                    <a:pt x="15396" y="1947"/>
                    <a:pt x="17222" y="3784"/>
                  </a:cubicBezTo>
                  <a:cubicBezTo>
                    <a:pt x="19881" y="6459"/>
                    <a:pt x="20803" y="10286"/>
                    <a:pt x="19624" y="13876"/>
                  </a:cubicBezTo>
                  <a:cubicBezTo>
                    <a:pt x="18483" y="17352"/>
                    <a:pt x="15233" y="19971"/>
                    <a:pt x="11644" y="20420"/>
                  </a:cubicBezTo>
                  <a:cubicBezTo>
                    <a:pt x="8307" y="20837"/>
                    <a:pt x="4971" y="19386"/>
                    <a:pt x="2889" y="16557"/>
                  </a:cubicBezTo>
                  <a:cubicBezTo>
                    <a:pt x="1605" y="14812"/>
                    <a:pt x="1014" y="12879"/>
                    <a:pt x="1030" y="10643"/>
                  </a:cubicBezTo>
                  <a:cubicBezTo>
                    <a:pt x="1037" y="9572"/>
                    <a:pt x="1036" y="9323"/>
                    <a:pt x="1262" y="8436"/>
                  </a:cubicBezTo>
                  <a:cubicBezTo>
                    <a:pt x="1737" y="6570"/>
                    <a:pt x="2730" y="4885"/>
                    <a:pt x="4051" y="3627"/>
                  </a:cubicBezTo>
                  <a:cubicBezTo>
                    <a:pt x="5937" y="1830"/>
                    <a:pt x="8279" y="999"/>
                    <a:pt x="10637" y="1025"/>
                  </a:cubicBezTo>
                  <a:close/>
                  <a:moveTo>
                    <a:pt x="10172" y="1892"/>
                  </a:moveTo>
                  <a:cubicBezTo>
                    <a:pt x="8968" y="1942"/>
                    <a:pt x="7821" y="2267"/>
                    <a:pt x="6685" y="2838"/>
                  </a:cubicBezTo>
                  <a:cubicBezTo>
                    <a:pt x="4472" y="3952"/>
                    <a:pt x="2956" y="5834"/>
                    <a:pt x="2269" y="8278"/>
                  </a:cubicBezTo>
                  <a:cubicBezTo>
                    <a:pt x="1296" y="11743"/>
                    <a:pt x="2431" y="15450"/>
                    <a:pt x="5136" y="17660"/>
                  </a:cubicBezTo>
                  <a:cubicBezTo>
                    <a:pt x="6292" y="18605"/>
                    <a:pt x="7918" y="19346"/>
                    <a:pt x="9397" y="19552"/>
                  </a:cubicBezTo>
                  <a:cubicBezTo>
                    <a:pt x="10808" y="19750"/>
                    <a:pt x="12675" y="19430"/>
                    <a:pt x="14046" y="18843"/>
                  </a:cubicBezTo>
                  <a:cubicBezTo>
                    <a:pt x="16216" y="17913"/>
                    <a:pt x="17995" y="15968"/>
                    <a:pt x="18772" y="13639"/>
                  </a:cubicBezTo>
                  <a:cubicBezTo>
                    <a:pt x="19412" y="11722"/>
                    <a:pt x="19341" y="9512"/>
                    <a:pt x="18617" y="7490"/>
                  </a:cubicBezTo>
                  <a:cubicBezTo>
                    <a:pt x="17872" y="5409"/>
                    <a:pt x="15879" y="3336"/>
                    <a:pt x="13813" y="2523"/>
                  </a:cubicBezTo>
                  <a:cubicBezTo>
                    <a:pt x="12607" y="2049"/>
                    <a:pt x="11375" y="1842"/>
                    <a:pt x="10172" y="1892"/>
                  </a:cubicBezTo>
                  <a:close/>
                  <a:moveTo>
                    <a:pt x="10559" y="2917"/>
                  </a:moveTo>
                  <a:cubicBezTo>
                    <a:pt x="12668" y="2922"/>
                    <a:pt x="14414" y="3700"/>
                    <a:pt x="15905" y="5204"/>
                  </a:cubicBezTo>
                  <a:cubicBezTo>
                    <a:pt x="18162" y="7479"/>
                    <a:pt x="18797" y="10810"/>
                    <a:pt x="17610" y="13718"/>
                  </a:cubicBezTo>
                  <a:cubicBezTo>
                    <a:pt x="16681" y="15993"/>
                    <a:pt x="14557" y="17833"/>
                    <a:pt x="12264" y="18370"/>
                  </a:cubicBezTo>
                  <a:cubicBezTo>
                    <a:pt x="10260" y="18839"/>
                    <a:pt x="8416" y="18514"/>
                    <a:pt x="6608" y="17424"/>
                  </a:cubicBezTo>
                  <a:cubicBezTo>
                    <a:pt x="5786" y="16928"/>
                    <a:pt x="4366" y="15515"/>
                    <a:pt x="3896" y="14664"/>
                  </a:cubicBezTo>
                  <a:cubicBezTo>
                    <a:pt x="2645" y="12398"/>
                    <a:pt x="2549" y="9767"/>
                    <a:pt x="3586" y="7490"/>
                  </a:cubicBezTo>
                  <a:cubicBezTo>
                    <a:pt x="3997" y="6589"/>
                    <a:pt x="4309" y="6155"/>
                    <a:pt x="5058" y="5361"/>
                  </a:cubicBezTo>
                  <a:cubicBezTo>
                    <a:pt x="6603" y="3726"/>
                    <a:pt x="8426" y="2912"/>
                    <a:pt x="10559" y="2917"/>
                  </a:cubicBezTo>
                  <a:close/>
                </a:path>
              </a:pathLst>
            </a:custGeom>
            <a:ln w="12700">
              <a:miter lim="400000"/>
            </a:ln>
          </p:spPr>
        </p:pic>
        <p:sp>
          <p:nvSpPr>
            <p:cNvPr id="179" name="Shape 179"/>
            <p:cNvSpPr/>
            <p:nvPr/>
          </p:nvSpPr>
          <p:spPr>
            <a:xfrm>
              <a:off x="2030054" y="4543201"/>
              <a:ext cx="247669"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80" name="Shape 180"/>
            <p:cNvSpPr/>
            <p:nvPr/>
          </p:nvSpPr>
          <p:spPr>
            <a:xfrm>
              <a:off x="3627637" y="4740614"/>
              <a:ext cx="237266" cy="169518"/>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6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6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81" name="Shape 181"/>
            <p:cNvSpPr/>
            <p:nvPr/>
          </p:nvSpPr>
          <p:spPr>
            <a:xfrm>
              <a:off x="3049301" y="4528136"/>
              <a:ext cx="244681"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82" name="Shape 182"/>
            <p:cNvSpPr/>
            <p:nvPr/>
          </p:nvSpPr>
          <p:spPr>
            <a:xfrm>
              <a:off x="2881354" y="4403776"/>
              <a:ext cx="244681"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83" name="Shape 183"/>
            <p:cNvSpPr/>
            <p:nvPr/>
          </p:nvSpPr>
          <p:spPr>
            <a:xfrm>
              <a:off x="2424424" y="4375497"/>
              <a:ext cx="252250"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84" name="Shape 184"/>
            <p:cNvSpPr/>
            <p:nvPr/>
          </p:nvSpPr>
          <p:spPr>
            <a:xfrm>
              <a:off x="4362657" y="4542066"/>
              <a:ext cx="237267" cy="169518"/>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6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6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85" name="Shape 185"/>
            <p:cNvSpPr/>
            <p:nvPr/>
          </p:nvSpPr>
          <p:spPr>
            <a:xfrm>
              <a:off x="3673869" y="4304058"/>
              <a:ext cx="270747"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86" name="Shape 186"/>
            <p:cNvSpPr/>
            <p:nvPr/>
          </p:nvSpPr>
          <p:spPr>
            <a:xfrm>
              <a:off x="3326849" y="4259417"/>
              <a:ext cx="270747"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87" name="Shape 187"/>
            <p:cNvSpPr/>
            <p:nvPr/>
          </p:nvSpPr>
          <p:spPr>
            <a:xfrm>
              <a:off x="3934433" y="4781452"/>
              <a:ext cx="237266" cy="169518"/>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6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6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88" name="Shape 188"/>
            <p:cNvSpPr/>
            <p:nvPr/>
          </p:nvSpPr>
          <p:spPr>
            <a:xfrm>
              <a:off x="3934433" y="4581333"/>
              <a:ext cx="237266"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89" name="Shape 189"/>
            <p:cNvSpPr/>
            <p:nvPr/>
          </p:nvSpPr>
          <p:spPr>
            <a:xfrm>
              <a:off x="4304157" y="4668290"/>
              <a:ext cx="237267" cy="19524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600">
                  <a:solidFill>
                    <a:srgbClr val="09274F"/>
                  </a:solidFill>
                  <a:latin typeface="Gill Sans SemiBold"/>
                  <a:ea typeface="Gill Sans SemiBold"/>
                  <a:cs typeface="Gill Sans SemiBold"/>
                  <a:sym typeface="Gill Sans SemiBold"/>
                </a:defRPr>
              </a:pPr>
              <a:r>
                <a:rPr kumimoji="0" sz="800" b="0" i="0" u="none" strike="noStrike" kern="1200" cap="none" spc="0" normalizeH="0" baseline="0" noProof="0">
                  <a:ln>
                    <a:noFill/>
                  </a:ln>
                  <a:solidFill>
                    <a:srgbClr val="09274F"/>
                  </a:solidFill>
                  <a:effectLst/>
                  <a:uLnTx/>
                  <a:uFillTx/>
                  <a:latin typeface="Gill Sans SemiBold"/>
                  <a:ea typeface="Gill Sans SemiBold"/>
                  <a:cs typeface="Gill Sans SemiBold"/>
                  <a:sym typeface="Gill Sans SemiBold"/>
                </a:rPr>
                <a:t>H</a:t>
              </a:r>
              <a:r>
                <a:rPr kumimoji="0" sz="800" b="0" i="0" u="none" strike="noStrike" kern="1200" cap="none" spc="0" normalizeH="0" baseline="31999" noProof="0">
                  <a:ln>
                    <a:noFill/>
                  </a:ln>
                  <a:solidFill>
                    <a:srgbClr val="09274F"/>
                  </a:solidFill>
                  <a:effectLst/>
                  <a:uLnTx/>
                  <a:uFillTx/>
                  <a:latin typeface="Gill Sans SemiBold"/>
                  <a:ea typeface="Gill Sans SemiBold"/>
                  <a:cs typeface="Gill Sans SemiBold"/>
                  <a:sym typeface="Gill Sans SemiBold"/>
                </a:rPr>
                <a:t>+</a:t>
              </a:r>
            </a:p>
          </p:txBody>
        </p:sp>
        <p:sp>
          <p:nvSpPr>
            <p:cNvPr id="190" name="Shape 190"/>
            <p:cNvSpPr/>
            <p:nvPr/>
          </p:nvSpPr>
          <p:spPr>
            <a:xfrm>
              <a:off x="4913515" y="4614860"/>
              <a:ext cx="369485" cy="1688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defTabSz="1003300">
                <a:defRPr sz="900">
                  <a:solidFill>
                    <a:srgbClr val="CC2427"/>
                  </a:solidFill>
                  <a:latin typeface="Arial"/>
                  <a:ea typeface="Arial"/>
                  <a:cs typeface="Arial"/>
                  <a:sym typeface="Arial"/>
                </a:defRPr>
              </a:lvl1pPr>
            </a:lstStyle>
            <a:p>
              <a:pPr marL="0" marR="0" lvl="0" indent="0" algn="ctr" defTabSz="10033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dirty="0">
                  <a:ln>
                    <a:noFill/>
                  </a:ln>
                  <a:solidFill>
                    <a:srgbClr val="CC2427"/>
                  </a:solidFill>
                  <a:effectLst/>
                  <a:uLnTx/>
                  <a:uFillTx/>
                  <a:latin typeface="Arial"/>
                  <a:cs typeface="Arial"/>
                  <a:sym typeface="Arial"/>
                </a:rPr>
                <a:t>ADP</a:t>
              </a:r>
            </a:p>
          </p:txBody>
        </p:sp>
        <p:sp>
          <p:nvSpPr>
            <p:cNvPr id="191" name="Shape 191"/>
            <p:cNvSpPr/>
            <p:nvPr/>
          </p:nvSpPr>
          <p:spPr>
            <a:xfrm>
              <a:off x="5756828" y="4460386"/>
              <a:ext cx="537441" cy="230653"/>
            </a:xfrm>
            <a:prstGeom prst="rect">
              <a:avLst/>
            </a:prstGeom>
            <a:ln w="12700">
              <a:miter lim="400000"/>
            </a:ln>
            <a:effectLst>
              <a:glow rad="101600">
                <a:schemeClr val="accent2">
                  <a:satMod val="175000"/>
                  <a:alpha val="40000"/>
                </a:schemeClr>
              </a:glow>
            </a:effectLst>
            <a:extLst>
              <a:ext uri="{C572A759-6A51-4108-AA02-DFA0A04FC94B}">
                <ma14:wrappingTextBoxFlag xmlns="" xmlns:ma14="http://schemas.microsoft.com/office/mac/drawingml/2011/main" val="1"/>
              </a:ext>
            </a:extLst>
          </p:spPr>
          <p:txBody>
            <a:bodyPr lIns="0" tIns="0" rIns="0" bIns="0"/>
            <a:lstStyle>
              <a:lvl1pPr defTabSz="1003300">
                <a:defRPr sz="1100" b="1">
                  <a:solidFill>
                    <a:srgbClr val="CC2427"/>
                  </a:solidFill>
                  <a:latin typeface="Arial"/>
                  <a:ea typeface="Arial"/>
                  <a:cs typeface="Arial"/>
                  <a:sym typeface="Arial"/>
                </a:defRPr>
              </a:lvl1pPr>
            </a:lstStyle>
            <a:p>
              <a:pPr marL="0" marR="0" lvl="0" indent="0" algn="ctr" defTabSz="10033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srgbClr val="CC2427"/>
                  </a:solidFill>
                  <a:effectLst/>
                  <a:uLnTx/>
                  <a:uFillTx/>
                  <a:latin typeface="Arial"/>
                  <a:cs typeface="Arial"/>
                  <a:sym typeface="Arial"/>
                </a:rPr>
                <a:t>ATP</a:t>
              </a:r>
            </a:p>
          </p:txBody>
        </p:sp>
        <p:sp>
          <p:nvSpPr>
            <p:cNvPr id="192" name="Shape 192"/>
            <p:cNvSpPr/>
            <p:nvPr/>
          </p:nvSpPr>
          <p:spPr>
            <a:xfrm>
              <a:off x="4339952" y="5804672"/>
              <a:ext cx="811640" cy="313120"/>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lstStyle>
              <a:lvl1pPr defTabSz="1003300">
                <a:defRPr sz="800" b="1">
                  <a:solidFill>
                    <a:srgbClr val="CC2427"/>
                  </a:solidFill>
                  <a:latin typeface="Arial"/>
                  <a:ea typeface="Arial"/>
                  <a:cs typeface="Arial"/>
                  <a:sym typeface="Arial"/>
                </a:defRPr>
              </a:lvl1pPr>
            </a:lstStyle>
            <a:p>
              <a:pPr marL="0" marR="0" lvl="0" indent="0" algn="ctr" defTabSz="10033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a:noFill/>
                  </a:ln>
                  <a:solidFill>
                    <a:srgbClr val="CC2427"/>
                  </a:solidFill>
                  <a:effectLst/>
                  <a:uLnTx/>
                  <a:uFillTx/>
                  <a:latin typeface="Arial"/>
                  <a:cs typeface="Arial"/>
                  <a:sym typeface="Arial"/>
                </a:rPr>
                <a:t>ATP</a:t>
              </a:r>
            </a:p>
          </p:txBody>
        </p:sp>
        <p:sp>
          <p:nvSpPr>
            <p:cNvPr id="193" name="Shape 193"/>
            <p:cNvSpPr/>
            <p:nvPr/>
          </p:nvSpPr>
          <p:spPr>
            <a:xfrm rot="33552">
              <a:off x="3876482" y="5005237"/>
              <a:ext cx="608849" cy="997123"/>
            </a:xfrm>
            <a:custGeom>
              <a:avLst/>
              <a:gdLst/>
              <a:ahLst/>
              <a:cxnLst>
                <a:cxn ang="0">
                  <a:pos x="wd2" y="hd2"/>
                </a:cxn>
                <a:cxn ang="5400000">
                  <a:pos x="wd2" y="hd2"/>
                </a:cxn>
                <a:cxn ang="10800000">
                  <a:pos x="wd2" y="hd2"/>
                </a:cxn>
                <a:cxn ang="16200000">
                  <a:pos x="wd2" y="hd2"/>
                </a:cxn>
              </a:cxnLst>
              <a:rect l="0" t="0" r="r" b="b"/>
              <a:pathLst>
                <a:path w="21329" h="21445" extrusionOk="0">
                  <a:moveTo>
                    <a:pt x="12662" y="3"/>
                  </a:moveTo>
                  <a:cubicBezTo>
                    <a:pt x="11862" y="12"/>
                    <a:pt x="9406" y="60"/>
                    <a:pt x="9034" y="338"/>
                  </a:cubicBezTo>
                  <a:cubicBezTo>
                    <a:pt x="8608" y="656"/>
                    <a:pt x="9379" y="2300"/>
                    <a:pt x="9313" y="2846"/>
                  </a:cubicBezTo>
                  <a:cubicBezTo>
                    <a:pt x="9250" y="3366"/>
                    <a:pt x="8293" y="4723"/>
                    <a:pt x="8475" y="5187"/>
                  </a:cubicBezTo>
                  <a:cubicBezTo>
                    <a:pt x="8557" y="5394"/>
                    <a:pt x="9388" y="5823"/>
                    <a:pt x="9592" y="6023"/>
                  </a:cubicBezTo>
                  <a:cubicBezTo>
                    <a:pt x="9977" y="6399"/>
                    <a:pt x="10977" y="7454"/>
                    <a:pt x="10987" y="7862"/>
                  </a:cubicBezTo>
                  <a:cubicBezTo>
                    <a:pt x="10999" y="8300"/>
                    <a:pt x="10067" y="9506"/>
                    <a:pt x="9592" y="9868"/>
                  </a:cubicBezTo>
                  <a:cubicBezTo>
                    <a:pt x="8912" y="10386"/>
                    <a:pt x="5941" y="11844"/>
                    <a:pt x="5405" y="11708"/>
                  </a:cubicBezTo>
                  <a:cubicBezTo>
                    <a:pt x="4969" y="11596"/>
                    <a:pt x="5373" y="9475"/>
                    <a:pt x="4847" y="9200"/>
                  </a:cubicBezTo>
                  <a:cubicBezTo>
                    <a:pt x="4500" y="9017"/>
                    <a:pt x="2580" y="9069"/>
                    <a:pt x="2056" y="9200"/>
                  </a:cubicBezTo>
                  <a:cubicBezTo>
                    <a:pt x="1537" y="9328"/>
                    <a:pt x="297" y="10060"/>
                    <a:pt x="103" y="10370"/>
                  </a:cubicBezTo>
                  <a:cubicBezTo>
                    <a:pt x="-193" y="10841"/>
                    <a:pt x="232" y="12335"/>
                    <a:pt x="382" y="12878"/>
                  </a:cubicBezTo>
                  <a:cubicBezTo>
                    <a:pt x="536" y="13439"/>
                    <a:pt x="1241" y="14836"/>
                    <a:pt x="1498" y="15386"/>
                  </a:cubicBezTo>
                  <a:cubicBezTo>
                    <a:pt x="1792" y="16014"/>
                    <a:pt x="2379" y="17672"/>
                    <a:pt x="2894" y="18229"/>
                  </a:cubicBezTo>
                  <a:cubicBezTo>
                    <a:pt x="3244" y="18607"/>
                    <a:pt x="4542" y="19479"/>
                    <a:pt x="5126" y="19733"/>
                  </a:cubicBezTo>
                  <a:cubicBezTo>
                    <a:pt x="5974" y="20102"/>
                    <a:pt x="8571" y="20725"/>
                    <a:pt x="9592" y="20904"/>
                  </a:cubicBezTo>
                  <a:cubicBezTo>
                    <a:pt x="10716" y="21101"/>
                    <a:pt x="13872" y="21587"/>
                    <a:pt x="14895" y="21406"/>
                  </a:cubicBezTo>
                  <a:cubicBezTo>
                    <a:pt x="15610" y="21279"/>
                    <a:pt x="17187" y="20285"/>
                    <a:pt x="17686" y="19901"/>
                  </a:cubicBezTo>
                  <a:cubicBezTo>
                    <a:pt x="18564" y="19223"/>
                    <a:pt x="20333" y="17209"/>
                    <a:pt x="20756" y="16389"/>
                  </a:cubicBezTo>
                  <a:cubicBezTo>
                    <a:pt x="21061" y="15798"/>
                    <a:pt x="21407" y="14160"/>
                    <a:pt x="21314" y="13547"/>
                  </a:cubicBezTo>
                  <a:cubicBezTo>
                    <a:pt x="21240" y="13059"/>
                    <a:pt x="20689" y="11730"/>
                    <a:pt x="20197" y="11373"/>
                  </a:cubicBezTo>
                  <a:cubicBezTo>
                    <a:pt x="19583" y="10927"/>
                    <a:pt x="16684" y="10468"/>
                    <a:pt x="16011" y="10036"/>
                  </a:cubicBezTo>
                  <a:cubicBezTo>
                    <a:pt x="15427" y="9659"/>
                    <a:pt x="14269" y="8253"/>
                    <a:pt x="14336" y="7778"/>
                  </a:cubicBezTo>
                  <a:cubicBezTo>
                    <a:pt x="14394" y="7373"/>
                    <a:pt x="15823" y="6392"/>
                    <a:pt x="16290" y="6023"/>
                  </a:cubicBezTo>
                  <a:cubicBezTo>
                    <a:pt x="16546" y="5820"/>
                    <a:pt x="17490" y="5359"/>
                    <a:pt x="17546" y="5145"/>
                  </a:cubicBezTo>
                  <a:cubicBezTo>
                    <a:pt x="17671" y="4667"/>
                    <a:pt x="16008" y="3307"/>
                    <a:pt x="15872" y="2762"/>
                  </a:cubicBezTo>
                  <a:cubicBezTo>
                    <a:pt x="15738" y="2231"/>
                    <a:pt x="16704" y="562"/>
                    <a:pt x="16290" y="254"/>
                  </a:cubicBezTo>
                  <a:cubicBezTo>
                    <a:pt x="15931" y="-13"/>
                    <a:pt x="13458" y="-6"/>
                    <a:pt x="12662" y="3"/>
                  </a:cubicBezTo>
                  <a:close/>
                </a:path>
              </a:pathLst>
            </a:custGeom>
            <a:gradFill>
              <a:gsLst>
                <a:gs pos="0">
                  <a:srgbClr val="DDDBCC">
                    <a:alpha val="93102"/>
                  </a:srgbClr>
                </a:gs>
                <a:gs pos="100000">
                  <a:srgbClr val="DBE1E0">
                    <a:alpha val="93102"/>
                  </a:srgbClr>
                </a:gs>
              </a:gsLst>
              <a:lin ang="5400000"/>
            </a:gradFill>
            <a:ln w="6350">
              <a:solidFill>
                <a:schemeClr val="tx2">
                  <a:lumMod val="25000"/>
                  <a:alpha val="93102"/>
                </a:schemeClr>
              </a:solidFill>
              <a:miter lim="400000"/>
            </a:ln>
            <a:effectLst>
              <a:outerShdw blurRad="50800" dist="25400" dir="2700000" rotWithShape="0">
                <a:srgbClr val="323232">
                  <a:alpha val="75000"/>
                </a:srgbClr>
              </a:outerShdw>
            </a:effectLst>
          </p:spPr>
          <p:txBody>
            <a:bodyPr lIns="35717" tIns="35717" rIns="35717" bIns="35717" anchor="ctr"/>
            <a:lstStyle/>
            <a:p>
              <a:pPr marL="0" marR="0" lvl="0" indent="0" algn="ctr" defTabSz="914400" rtl="0" eaLnBrk="1" fontAlgn="auto" latinLnBrk="0" hangingPunct="1">
                <a:lnSpc>
                  <a:spcPct val="100000"/>
                </a:lnSpc>
                <a:spcBef>
                  <a:spcPts val="0"/>
                </a:spcBef>
                <a:spcAft>
                  <a:spcPts val="0"/>
                </a:spcAft>
                <a:buClrTx/>
                <a:buSzTx/>
                <a:buFontTx/>
                <a:buNone/>
                <a:tabLst/>
                <a:defRPr sz="300">
                  <a:solidFill>
                    <a:srgbClr val="000000"/>
                  </a:solidFill>
                  <a:latin typeface="Cambria"/>
                  <a:ea typeface="Cambria"/>
                  <a:cs typeface="Cambria"/>
                  <a:sym typeface="Cambria"/>
                </a:defRPr>
              </a:pPr>
              <a:endParaRPr kumimoji="0" sz="300" b="0" i="0" u="none" strike="noStrike" kern="1200" cap="none" spc="0" normalizeH="0" baseline="0" noProof="0">
                <a:ln>
                  <a:noFill/>
                </a:ln>
                <a:solidFill>
                  <a:srgbClr val="000000"/>
                </a:solidFill>
                <a:effectLst/>
                <a:uLnTx/>
                <a:uFillTx/>
                <a:latin typeface="Cambria"/>
                <a:ea typeface="Cambria"/>
                <a:cs typeface="Cambria"/>
                <a:sym typeface="Cambria"/>
              </a:endParaRPr>
            </a:p>
          </p:txBody>
        </p:sp>
        <p:sp>
          <p:nvSpPr>
            <p:cNvPr id="194" name="Shape 194"/>
            <p:cNvSpPr/>
            <p:nvPr/>
          </p:nvSpPr>
          <p:spPr>
            <a:xfrm>
              <a:off x="4096993" y="5574231"/>
              <a:ext cx="252250" cy="245259"/>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lvl1pPr>
                <a:defRPr sz="900">
                  <a:solidFill>
                    <a:srgbClr val="000000"/>
                  </a:solidFill>
                  <a:latin typeface="Gill Sans SemiBold"/>
                  <a:ea typeface="Gill Sans SemiBold"/>
                  <a:cs typeface="Gill Sans SemiBold"/>
                  <a:sym typeface="Gill Sans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dirty="0">
                  <a:ln>
                    <a:noFill/>
                  </a:ln>
                  <a:solidFill>
                    <a:srgbClr val="000000"/>
                  </a:solidFill>
                  <a:effectLst/>
                  <a:uLnTx/>
                  <a:uFillTx/>
                  <a:latin typeface="Gill Sans SemiBold"/>
                  <a:sym typeface="Gill Sans SemiBold"/>
                </a:rPr>
                <a:t>V</a:t>
              </a:r>
            </a:p>
          </p:txBody>
        </p:sp>
        <p:sp>
          <p:nvSpPr>
            <p:cNvPr id="195" name="Shape 195"/>
            <p:cNvSpPr/>
            <p:nvPr/>
          </p:nvSpPr>
          <p:spPr>
            <a:xfrm>
              <a:off x="3805347" y="4897778"/>
              <a:ext cx="441738" cy="1027027"/>
            </a:xfrm>
            <a:custGeom>
              <a:avLst/>
              <a:gdLst/>
              <a:ahLst/>
              <a:cxnLst>
                <a:cxn ang="0">
                  <a:pos x="wd2" y="hd2"/>
                </a:cxn>
                <a:cxn ang="5400000">
                  <a:pos x="wd2" y="hd2"/>
                </a:cxn>
                <a:cxn ang="10800000">
                  <a:pos x="wd2" y="hd2"/>
                </a:cxn>
                <a:cxn ang="16200000">
                  <a:pos x="wd2" y="hd2"/>
                </a:cxn>
              </a:cxnLst>
              <a:rect l="0" t="0" r="r" b="b"/>
              <a:pathLst>
                <a:path w="21456" h="21600" extrusionOk="0">
                  <a:moveTo>
                    <a:pt x="21120" y="0"/>
                  </a:moveTo>
                  <a:cubicBezTo>
                    <a:pt x="21111" y="1844"/>
                    <a:pt x="21180" y="3687"/>
                    <a:pt x="21326" y="5530"/>
                  </a:cubicBezTo>
                  <a:cubicBezTo>
                    <a:pt x="21440" y="6962"/>
                    <a:pt x="21600" y="8398"/>
                    <a:pt x="21203" y="9822"/>
                  </a:cubicBezTo>
                  <a:cubicBezTo>
                    <a:pt x="20287" y="13111"/>
                    <a:pt x="16527" y="16113"/>
                    <a:pt x="11000" y="18422"/>
                  </a:cubicBezTo>
                  <a:cubicBezTo>
                    <a:pt x="7806" y="19757"/>
                    <a:pt x="4080" y="20833"/>
                    <a:pt x="0" y="21600"/>
                  </a:cubicBezTo>
                </a:path>
              </a:pathLst>
            </a:custGeom>
            <a:ln w="12700">
              <a:solidFill>
                <a:srgbClr val="005493">
                  <a:alpha val="48585"/>
                </a:srgbClr>
              </a:solidFill>
              <a:custDash>
                <a:ds d="100000" sp="200000"/>
              </a:custDash>
              <a:tailEnd type="triangle" w="lg" len="lg"/>
            </a:ln>
          </p:spPr>
          <p:txBody>
            <a:bodyPr lIns="35717" tIns="35717" rIns="35717" bIns="35717" anchor="ctr"/>
            <a:lstStyle/>
            <a:p>
              <a:pPr marL="0" marR="0" lvl="0" indent="0" algn="ctr" defTabSz="857220" rtl="0" eaLnBrk="1" fontAlgn="auto" latinLnBrk="0" hangingPunct="1">
                <a:lnSpc>
                  <a:spcPct val="100000"/>
                </a:lnSpc>
                <a:spcBef>
                  <a:spcPts val="0"/>
                </a:spcBef>
                <a:spcAft>
                  <a:spcPts val="0"/>
                </a:spcAft>
                <a:buClrTx/>
                <a:buSzTx/>
                <a:buFontTx/>
                <a:buNone/>
                <a:tabLst/>
                <a:defRPr sz="8200">
                  <a:effectLst>
                    <a:outerShdw blurRad="38100" dist="12700" dir="5400000" rotWithShape="0">
                      <a:srgbClr val="000000">
                        <a:alpha val="50000"/>
                      </a:srgbClr>
                    </a:outerShdw>
                  </a:effectLst>
                  <a:latin typeface="Gill Sans"/>
                  <a:ea typeface="Gill Sans"/>
                  <a:cs typeface="Gill Sans"/>
                  <a:sym typeface="Gill Sans"/>
                </a:defRPr>
              </a:pPr>
              <a:endParaRPr kumimoji="0" sz="8200" b="0" i="0" u="none" strike="noStrike" kern="1200" cap="none" spc="0" normalizeH="0" baseline="0" noProof="0">
                <a:ln>
                  <a:noFill/>
                </a:ln>
                <a:solidFill>
                  <a:prstClr val="white"/>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196" name="Shape 196"/>
            <p:cNvSpPr/>
            <p:nvPr/>
          </p:nvSpPr>
          <p:spPr>
            <a:xfrm>
              <a:off x="4514837" y="5485669"/>
              <a:ext cx="369486" cy="1688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defTabSz="1003300">
                <a:defRPr sz="800">
                  <a:solidFill>
                    <a:srgbClr val="CC2427"/>
                  </a:solidFill>
                  <a:latin typeface="Arial"/>
                  <a:ea typeface="Arial"/>
                  <a:cs typeface="Arial"/>
                  <a:sym typeface="Arial"/>
                </a:defRPr>
              </a:lvl1pPr>
            </a:lstStyle>
            <a:p>
              <a:pPr marL="0" marR="0" lvl="0" indent="0" algn="ctr" defTabSz="10033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dirty="0">
                  <a:ln>
                    <a:noFill/>
                  </a:ln>
                  <a:solidFill>
                    <a:srgbClr val="CC2427"/>
                  </a:solidFill>
                  <a:effectLst/>
                  <a:uLnTx/>
                  <a:uFillTx/>
                  <a:latin typeface="Arial"/>
                  <a:cs typeface="Arial"/>
                  <a:sym typeface="Arial"/>
                </a:rPr>
                <a:t>ADP</a:t>
              </a:r>
            </a:p>
          </p:txBody>
        </p:sp>
        <p:sp>
          <p:nvSpPr>
            <p:cNvPr id="279" name="Shape 279"/>
            <p:cNvSpPr/>
            <p:nvPr/>
          </p:nvSpPr>
          <p:spPr>
            <a:xfrm>
              <a:off x="4492802" y="4572595"/>
              <a:ext cx="1340305" cy="1451948"/>
            </a:xfrm>
            <a:custGeom>
              <a:avLst/>
              <a:gdLst/>
              <a:ahLst/>
              <a:cxnLst>
                <a:cxn ang="0">
                  <a:pos x="wd2" y="hd2"/>
                </a:cxn>
                <a:cxn ang="5400000">
                  <a:pos x="wd2" y="hd2"/>
                </a:cxn>
                <a:cxn ang="10800000">
                  <a:pos x="wd2" y="hd2"/>
                </a:cxn>
                <a:cxn ang="16200000">
                  <a:pos x="wd2" y="hd2"/>
                </a:cxn>
              </a:cxnLst>
              <a:rect l="0" t="0" r="r" b="b"/>
              <a:pathLst>
                <a:path w="21600" h="21510" extrusionOk="0">
                  <a:moveTo>
                    <a:pt x="0" y="18037"/>
                  </a:moveTo>
                  <a:cubicBezTo>
                    <a:pt x="239" y="19130"/>
                    <a:pt x="905" y="20072"/>
                    <a:pt x="1839" y="20669"/>
                  </a:cubicBezTo>
                  <a:cubicBezTo>
                    <a:pt x="3294" y="21600"/>
                    <a:pt x="5098" y="21561"/>
                    <a:pt x="6819" y="21459"/>
                  </a:cubicBezTo>
                  <a:cubicBezTo>
                    <a:pt x="10556" y="21239"/>
                    <a:pt x="14650" y="20505"/>
                    <a:pt x="16233" y="17130"/>
                  </a:cubicBezTo>
                  <a:cubicBezTo>
                    <a:pt x="17403" y="14635"/>
                    <a:pt x="16368" y="11819"/>
                    <a:pt x="16393" y="9099"/>
                  </a:cubicBezTo>
                  <a:cubicBezTo>
                    <a:pt x="16427" y="5381"/>
                    <a:pt x="18395" y="1942"/>
                    <a:pt x="21600" y="0"/>
                  </a:cubicBezTo>
                </a:path>
              </a:pathLst>
            </a:custGeom>
            <a:ln w="19050">
              <a:solidFill>
                <a:srgbClr val="CC2427"/>
              </a:solidFill>
              <a:prstDash val="sysDot"/>
              <a:miter lim="400000"/>
              <a:tailEnd type="triangle"/>
            </a:ln>
            <a:effectLst>
              <a:outerShdw blurRad="190500" dist="8455" dir="5400000" rotWithShape="0">
                <a:srgbClr val="000000"/>
              </a:outerShdw>
            </a:effectLst>
          </p:spPr>
          <p:txBody>
            <a:bodyPr lIns="35717" tIns="35717" rIns="35717" bIns="35717" anchor="ctr"/>
            <a:lstStyle/>
            <a:p>
              <a:pPr marL="0" marR="0" lvl="0" indent="0" algn="ctr" defTabSz="857220" rtl="0" eaLnBrk="1" fontAlgn="auto" latinLnBrk="0" hangingPunct="1">
                <a:lnSpc>
                  <a:spcPct val="100000"/>
                </a:lnSpc>
                <a:spcBef>
                  <a:spcPts val="0"/>
                </a:spcBef>
                <a:spcAft>
                  <a:spcPts val="0"/>
                </a:spcAft>
                <a:buClrTx/>
                <a:buSzTx/>
                <a:buFontTx/>
                <a:buNone/>
                <a:tabLst/>
                <a:defRPr sz="8200">
                  <a:effectLst>
                    <a:outerShdw blurRad="38100" dist="12700" dir="5400000" rotWithShape="0">
                      <a:srgbClr val="000000">
                        <a:alpha val="50000"/>
                      </a:srgbClr>
                    </a:outerShdw>
                  </a:effectLst>
                  <a:latin typeface="Gill Sans"/>
                  <a:ea typeface="Gill Sans"/>
                  <a:cs typeface="Gill Sans"/>
                  <a:sym typeface="Gill Sans"/>
                </a:defRPr>
              </a:pPr>
              <a:endParaRPr kumimoji="0" sz="8200" b="0" i="0" u="none" strike="noStrike" kern="1200" cap="none" spc="0" normalizeH="0" baseline="0" noProof="0">
                <a:ln>
                  <a:noFill/>
                </a:ln>
                <a:solidFill>
                  <a:prstClr val="white"/>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sp>
          <p:nvSpPr>
            <p:cNvPr id="280" name="Shape 280"/>
            <p:cNvSpPr/>
            <p:nvPr/>
          </p:nvSpPr>
          <p:spPr>
            <a:xfrm>
              <a:off x="5073134" y="4937287"/>
              <a:ext cx="603767" cy="625313"/>
            </a:xfrm>
            <a:custGeom>
              <a:avLst/>
              <a:gdLst/>
              <a:ahLst/>
              <a:cxnLst>
                <a:cxn ang="0">
                  <a:pos x="wd2" y="hd2"/>
                </a:cxn>
                <a:cxn ang="5400000">
                  <a:pos x="wd2" y="hd2"/>
                </a:cxn>
                <a:cxn ang="10800000">
                  <a:pos x="wd2" y="hd2"/>
                </a:cxn>
                <a:cxn ang="16200000">
                  <a:pos x="wd2" y="hd2"/>
                </a:cxn>
              </a:cxnLst>
              <a:rect l="0" t="0" r="r" b="b"/>
              <a:pathLst>
                <a:path w="20012" h="20247" extrusionOk="0">
                  <a:moveTo>
                    <a:pt x="10126" y="2407"/>
                  </a:moveTo>
                  <a:cubicBezTo>
                    <a:pt x="8419" y="2359"/>
                    <a:pt x="7501" y="647"/>
                    <a:pt x="5953" y="154"/>
                  </a:cubicBezTo>
                  <a:cubicBezTo>
                    <a:pt x="4774" y="-222"/>
                    <a:pt x="3462" y="114"/>
                    <a:pt x="2607" y="917"/>
                  </a:cubicBezTo>
                  <a:cubicBezTo>
                    <a:pt x="2161" y="1335"/>
                    <a:pt x="1852" y="1889"/>
                    <a:pt x="1761" y="2450"/>
                  </a:cubicBezTo>
                  <a:cubicBezTo>
                    <a:pt x="1563" y="3579"/>
                    <a:pt x="1555" y="4765"/>
                    <a:pt x="1761" y="5894"/>
                  </a:cubicBezTo>
                  <a:cubicBezTo>
                    <a:pt x="2149" y="8017"/>
                    <a:pt x="3258" y="10136"/>
                    <a:pt x="2506" y="12206"/>
                  </a:cubicBezTo>
                  <a:cubicBezTo>
                    <a:pt x="1768" y="14236"/>
                    <a:pt x="-684" y="15962"/>
                    <a:pt x="184" y="18045"/>
                  </a:cubicBezTo>
                  <a:cubicBezTo>
                    <a:pt x="1566" y="21359"/>
                    <a:pt x="6151" y="19938"/>
                    <a:pt x="9859" y="19890"/>
                  </a:cubicBezTo>
                  <a:cubicBezTo>
                    <a:pt x="13345" y="19845"/>
                    <a:pt x="17678" y="21378"/>
                    <a:pt x="19579" y="18416"/>
                  </a:cubicBezTo>
                  <a:cubicBezTo>
                    <a:pt x="20916" y="16332"/>
                    <a:pt x="18789" y="14124"/>
                    <a:pt x="18172" y="11869"/>
                  </a:cubicBezTo>
                  <a:cubicBezTo>
                    <a:pt x="17592" y="9751"/>
                    <a:pt x="18437" y="7654"/>
                    <a:pt x="18644" y="5492"/>
                  </a:cubicBezTo>
                  <a:cubicBezTo>
                    <a:pt x="18751" y="4379"/>
                    <a:pt x="18691" y="3282"/>
                    <a:pt x="18332" y="2211"/>
                  </a:cubicBezTo>
                  <a:cubicBezTo>
                    <a:pt x="18154" y="1680"/>
                    <a:pt x="17897" y="1160"/>
                    <a:pt x="17435" y="775"/>
                  </a:cubicBezTo>
                  <a:cubicBezTo>
                    <a:pt x="16698" y="161"/>
                    <a:pt x="15202" y="28"/>
                    <a:pt x="14250" y="383"/>
                  </a:cubicBezTo>
                  <a:cubicBezTo>
                    <a:pt x="12804" y="922"/>
                    <a:pt x="11753" y="2453"/>
                    <a:pt x="10126" y="2407"/>
                  </a:cubicBezTo>
                  <a:close/>
                </a:path>
              </a:pathLst>
            </a:custGeom>
            <a:solidFill>
              <a:srgbClr val="BE0F1E"/>
            </a:solidFill>
            <a:ln w="12700">
              <a:solidFill>
                <a:srgbClr val="800000"/>
              </a:solidFill>
              <a:miter lim="400000"/>
            </a:ln>
            <a:effectLst>
              <a:outerShdw blurRad="190500" dist="8455" dir="5400000" rotWithShape="0">
                <a:srgbClr val="000000"/>
              </a:outerShdw>
            </a:effectLst>
          </p:spPr>
          <p:txBody>
            <a:bodyPr lIns="35717" tIns="35717" rIns="35717" bIns="35717" anchor="ctr"/>
            <a:lstStyle/>
            <a:p>
              <a:pPr marL="0" marR="0" lvl="0" indent="0" algn="ctr" defTabSz="914400" rtl="0" eaLnBrk="1" fontAlgn="auto" latinLnBrk="0" hangingPunct="1">
                <a:lnSpc>
                  <a:spcPct val="100000"/>
                </a:lnSpc>
                <a:spcBef>
                  <a:spcPts val="0"/>
                </a:spcBef>
                <a:spcAft>
                  <a:spcPts val="0"/>
                </a:spcAft>
                <a:buClrTx/>
                <a:buSzTx/>
                <a:buFontTx/>
                <a:buNone/>
                <a:tabLst/>
                <a:defRPr sz="300">
                  <a:solidFill>
                    <a:srgbClr val="000000"/>
                  </a:solidFill>
                  <a:latin typeface="Cambria"/>
                  <a:ea typeface="Cambria"/>
                  <a:cs typeface="Cambria"/>
                  <a:sym typeface="Cambria"/>
                </a:defRPr>
              </a:pPr>
              <a:endParaRPr kumimoji="0" sz="300" b="0" i="0" u="none" strike="noStrike" kern="1200" cap="none" spc="0" normalizeH="0" baseline="0" noProof="0">
                <a:ln>
                  <a:noFill/>
                </a:ln>
                <a:solidFill>
                  <a:srgbClr val="000000"/>
                </a:solidFill>
                <a:effectLst/>
                <a:uLnTx/>
                <a:uFillTx/>
                <a:latin typeface="Cambria"/>
                <a:ea typeface="Cambria"/>
                <a:cs typeface="Cambria"/>
                <a:sym typeface="Cambria"/>
              </a:endParaRPr>
            </a:p>
          </p:txBody>
        </p:sp>
        <p:sp>
          <p:nvSpPr>
            <p:cNvPr id="281" name="Shape 281"/>
            <p:cNvSpPr/>
            <p:nvPr/>
          </p:nvSpPr>
          <p:spPr>
            <a:xfrm>
              <a:off x="5067300" y="5181601"/>
              <a:ext cx="606496" cy="18548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defTabSz="1003300">
                <a:defRPr sz="900" b="1">
                  <a:latin typeface="Arial"/>
                  <a:ea typeface="Arial"/>
                  <a:cs typeface="Arial"/>
                  <a:sym typeface="Arial"/>
                </a:defRPr>
              </a:lvl1pPr>
            </a:lstStyle>
            <a:p>
              <a:pPr marL="0" marR="0" lvl="0" indent="0" algn="ctr" defTabSz="1003300"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baseline="0" noProof="0" dirty="0">
                  <a:ln>
                    <a:noFill/>
                  </a:ln>
                  <a:solidFill>
                    <a:prstClr val="white"/>
                  </a:solidFill>
                  <a:effectLst/>
                  <a:uLnTx/>
                  <a:uFillTx/>
                  <a:latin typeface="Arial"/>
                  <a:cs typeface="Arial"/>
                  <a:sym typeface="Arial"/>
                </a:rPr>
                <a:t>ANT1</a:t>
              </a:r>
            </a:p>
          </p:txBody>
        </p:sp>
        <p:grpSp>
          <p:nvGrpSpPr>
            <p:cNvPr id="21" name="Group 20"/>
            <p:cNvGrpSpPr/>
            <p:nvPr/>
          </p:nvGrpSpPr>
          <p:grpSpPr>
            <a:xfrm>
              <a:off x="6535611" y="5792983"/>
              <a:ext cx="2646488" cy="541688"/>
              <a:chOff x="5964111" y="5792983"/>
              <a:chExt cx="2646488" cy="541688"/>
            </a:xfrm>
          </p:grpSpPr>
          <p:sp>
            <p:nvSpPr>
              <p:cNvPr id="197" name="Shape 197"/>
              <p:cNvSpPr/>
              <p:nvPr/>
            </p:nvSpPr>
            <p:spPr>
              <a:xfrm>
                <a:off x="6999146" y="5867400"/>
                <a:ext cx="1611453" cy="46727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marL="0" marR="0" lvl="0" indent="0" algn="ctr" defTabSz="705420" rtl="0" eaLnBrk="1" fontAlgn="auto" latinLnBrk="0" hangingPunct="1">
                  <a:lnSpc>
                    <a:spcPct val="100000"/>
                  </a:lnSpc>
                  <a:spcBef>
                    <a:spcPts val="0"/>
                  </a:spcBef>
                  <a:spcAft>
                    <a:spcPts val="0"/>
                  </a:spcAft>
                  <a:buClrTx/>
                  <a:buSzTx/>
                  <a:buFontTx/>
                  <a:buNone/>
                  <a:tabLst/>
                  <a:defRPr sz="1000" b="1">
                    <a:solidFill>
                      <a:srgbClr val="573886"/>
                    </a:solidFill>
                    <a:latin typeface="Arial"/>
                    <a:ea typeface="Arial"/>
                    <a:cs typeface="Arial"/>
                    <a:sym typeface="Arial"/>
                  </a:defRPr>
                </a:pPr>
                <a:r>
                  <a:rPr kumimoji="0" sz="2000" b="1" i="0" u="none" strike="noStrike" kern="1200" cap="none" spc="0" normalizeH="0" baseline="0" noProof="0" dirty="0">
                    <a:ln>
                      <a:noFill/>
                    </a:ln>
                    <a:solidFill>
                      <a:srgbClr val="573886"/>
                    </a:solidFill>
                    <a:effectLst/>
                    <a:uLnTx/>
                    <a:uFillTx/>
                    <a:latin typeface="Arial"/>
                    <a:ea typeface="Arial"/>
                    <a:cs typeface="Arial"/>
                    <a:sym typeface="Arial"/>
                  </a:rPr>
                  <a:t>ND6 ANT1</a:t>
                </a:r>
                <a:r>
                  <a:rPr kumimoji="0" sz="2000" b="1" i="0" u="none" strike="noStrike" kern="1200" cap="none" spc="0" normalizeH="0" baseline="31999" noProof="0" dirty="0">
                    <a:ln>
                      <a:noFill/>
                    </a:ln>
                    <a:solidFill>
                      <a:srgbClr val="573886"/>
                    </a:solidFill>
                    <a:effectLst/>
                    <a:uLnTx/>
                    <a:uFillTx/>
                    <a:latin typeface="Arial"/>
                    <a:ea typeface="Arial"/>
                    <a:cs typeface="Arial"/>
                    <a:sym typeface="Arial"/>
                  </a:rPr>
                  <a:t>-/-</a:t>
                </a:r>
                <a:br>
                  <a:rPr kumimoji="0" sz="2000" b="1" i="0" u="none" strike="noStrike" kern="1200" cap="none" spc="0" normalizeH="0" baseline="31999" noProof="0" dirty="0">
                    <a:ln>
                      <a:noFill/>
                    </a:ln>
                    <a:solidFill>
                      <a:srgbClr val="573886"/>
                    </a:solidFill>
                    <a:effectLst/>
                    <a:uLnTx/>
                    <a:uFillTx/>
                    <a:latin typeface="Arial"/>
                    <a:ea typeface="Arial"/>
                    <a:cs typeface="Arial"/>
                    <a:sym typeface="Arial"/>
                  </a:rPr>
                </a:br>
                <a:r>
                  <a:rPr kumimoji="0" sz="2000" b="1" i="0" u="none" strike="noStrike" kern="1200" cap="none" spc="0" normalizeH="0" baseline="0" noProof="0" dirty="0">
                    <a:ln>
                      <a:noFill/>
                    </a:ln>
                    <a:solidFill>
                      <a:srgbClr val="573886"/>
                    </a:solidFill>
                    <a:effectLst/>
                    <a:uLnTx/>
                    <a:uFillTx/>
                    <a:latin typeface="Arial"/>
                    <a:ea typeface="Arial"/>
                    <a:cs typeface="Arial"/>
                    <a:sym typeface="Arial"/>
                  </a:rPr>
                  <a:t>?</a:t>
                </a:r>
              </a:p>
            </p:txBody>
          </p:sp>
          <p:pic>
            <p:nvPicPr>
              <p:cNvPr id="282" name="ND6 ANT1 MOUSE.png"/>
              <p:cNvPicPr>
                <a:picLocks noChangeAspect="1"/>
              </p:cNvPicPr>
              <p:nvPr/>
            </p:nvPicPr>
            <p:blipFill>
              <a:blip r:embed="rId6">
                <a:extLst/>
              </a:blip>
              <a:stretch>
                <a:fillRect/>
              </a:stretch>
            </p:blipFill>
            <p:spPr>
              <a:xfrm>
                <a:off x="6429729" y="5792983"/>
                <a:ext cx="656870" cy="531617"/>
              </a:xfrm>
              <a:prstGeom prst="rect">
                <a:avLst/>
              </a:prstGeom>
              <a:ln w="12700">
                <a:miter lim="400000"/>
              </a:ln>
            </p:spPr>
          </p:pic>
          <p:grpSp>
            <p:nvGrpSpPr>
              <p:cNvPr id="6" name="Group 5"/>
              <p:cNvGrpSpPr/>
              <p:nvPr/>
            </p:nvGrpSpPr>
            <p:grpSpPr>
              <a:xfrm>
                <a:off x="5964111" y="5928968"/>
                <a:ext cx="524815" cy="320046"/>
                <a:chOff x="8632567" y="5627332"/>
                <a:chExt cx="526198" cy="390487"/>
              </a:xfrm>
            </p:grpSpPr>
            <p:grpSp>
              <p:nvGrpSpPr>
                <p:cNvPr id="318" name="Group 318"/>
                <p:cNvGrpSpPr/>
                <p:nvPr/>
              </p:nvGrpSpPr>
              <p:grpSpPr>
                <a:xfrm>
                  <a:off x="8913031" y="5730788"/>
                  <a:ext cx="111563" cy="140904"/>
                  <a:chOff x="0" y="0"/>
                  <a:chExt cx="111562" cy="140903"/>
                </a:xfrm>
              </p:grpSpPr>
              <p:sp>
                <p:nvSpPr>
                  <p:cNvPr id="316" name="Shape 316"/>
                  <p:cNvSpPr/>
                  <p:nvPr/>
                </p:nvSpPr>
                <p:spPr>
                  <a:xfrm rot="2015603">
                    <a:off x="35004" y="449"/>
                    <a:ext cx="41555" cy="139074"/>
                  </a:xfrm>
                  <a:custGeom>
                    <a:avLst/>
                    <a:gdLst/>
                    <a:ahLst/>
                    <a:cxnLst>
                      <a:cxn ang="0">
                        <a:pos x="wd2" y="hd2"/>
                      </a:cxn>
                      <a:cxn ang="5400000">
                        <a:pos x="wd2" y="hd2"/>
                      </a:cxn>
                      <a:cxn ang="10800000">
                        <a:pos x="wd2" y="hd2"/>
                      </a:cxn>
                      <a:cxn ang="16200000">
                        <a:pos x="wd2" y="hd2"/>
                      </a:cxn>
                    </a:cxnLst>
                    <a:rect l="0" t="0" r="r" b="b"/>
                    <a:pathLst>
                      <a:path w="19589" h="20364" extrusionOk="0">
                        <a:moveTo>
                          <a:pt x="643" y="14947"/>
                        </a:moveTo>
                        <a:cubicBezTo>
                          <a:pt x="183" y="15872"/>
                          <a:pt x="-981" y="17546"/>
                          <a:pt x="1753" y="18966"/>
                        </a:cubicBezTo>
                        <a:cubicBezTo>
                          <a:pt x="6103" y="21225"/>
                          <a:pt x="13311" y="20262"/>
                          <a:pt x="15153" y="19420"/>
                        </a:cubicBezTo>
                        <a:cubicBezTo>
                          <a:pt x="17079" y="18540"/>
                          <a:pt x="16873" y="16826"/>
                          <a:pt x="17358" y="15853"/>
                        </a:cubicBezTo>
                        <a:cubicBezTo>
                          <a:pt x="17924" y="14717"/>
                          <a:pt x="18794" y="11458"/>
                          <a:pt x="19014" y="10314"/>
                        </a:cubicBezTo>
                        <a:cubicBezTo>
                          <a:pt x="19396" y="8322"/>
                          <a:pt x="20619" y="2801"/>
                          <a:pt x="17650" y="1378"/>
                        </a:cubicBezTo>
                        <a:cubicBezTo>
                          <a:pt x="16516" y="834"/>
                          <a:pt x="12563" y="-375"/>
                          <a:pt x="8308" y="113"/>
                        </a:cubicBezTo>
                        <a:cubicBezTo>
                          <a:pt x="6831" y="283"/>
                          <a:pt x="4298" y="1734"/>
                          <a:pt x="3781" y="2291"/>
                        </a:cubicBezTo>
                        <a:cubicBezTo>
                          <a:pt x="3153" y="2967"/>
                          <a:pt x="3944" y="4663"/>
                          <a:pt x="3922" y="5416"/>
                        </a:cubicBezTo>
                        <a:cubicBezTo>
                          <a:pt x="3895" y="6310"/>
                          <a:pt x="2897" y="10103"/>
                          <a:pt x="2204" y="11404"/>
                        </a:cubicBezTo>
                        <a:cubicBezTo>
                          <a:pt x="1784" y="12192"/>
                          <a:pt x="1035" y="14159"/>
                          <a:pt x="643" y="14947"/>
                        </a:cubicBezTo>
                        <a:close/>
                      </a:path>
                    </a:pathLst>
                  </a:cu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17" name="Shape 317"/>
                  <p:cNvSpPr/>
                  <p:nvPr/>
                </p:nvSpPr>
                <p:spPr>
                  <a:xfrm rot="7034507">
                    <a:off x="-11629" y="46408"/>
                    <a:ext cx="133725" cy="48087"/>
                  </a:xfrm>
                  <a:custGeom>
                    <a:avLst/>
                    <a:gdLst/>
                    <a:ahLst/>
                    <a:cxnLst>
                      <a:cxn ang="0">
                        <a:pos x="wd2" y="hd2"/>
                      </a:cxn>
                      <a:cxn ang="5400000">
                        <a:pos x="wd2" y="hd2"/>
                      </a:cxn>
                      <a:cxn ang="10800000">
                        <a:pos x="wd2" y="hd2"/>
                      </a:cxn>
                      <a:cxn ang="16200000">
                        <a:pos x="wd2" y="hd2"/>
                      </a:cxn>
                    </a:cxnLst>
                    <a:rect l="0" t="0" r="r" b="b"/>
                    <a:pathLst>
                      <a:path w="21448" h="21375" extrusionOk="0">
                        <a:moveTo>
                          <a:pt x="2362" y="592"/>
                        </a:moveTo>
                        <a:cubicBezTo>
                          <a:pt x="2125" y="-40"/>
                          <a:pt x="911" y="1728"/>
                          <a:pt x="940" y="2331"/>
                        </a:cubicBezTo>
                        <a:cubicBezTo>
                          <a:pt x="996" y="3477"/>
                          <a:pt x="1195" y="3689"/>
                          <a:pt x="1261" y="4110"/>
                        </a:cubicBezTo>
                        <a:cubicBezTo>
                          <a:pt x="1298" y="4348"/>
                          <a:pt x="1339" y="5638"/>
                          <a:pt x="968" y="5177"/>
                        </a:cubicBezTo>
                        <a:cubicBezTo>
                          <a:pt x="818" y="4991"/>
                          <a:pt x="675" y="3438"/>
                          <a:pt x="397" y="3675"/>
                        </a:cubicBezTo>
                        <a:cubicBezTo>
                          <a:pt x="229" y="3754"/>
                          <a:pt x="76" y="5252"/>
                          <a:pt x="34" y="5730"/>
                        </a:cubicBezTo>
                        <a:cubicBezTo>
                          <a:pt x="7" y="6043"/>
                          <a:pt x="-26" y="6802"/>
                          <a:pt x="34" y="6916"/>
                        </a:cubicBezTo>
                        <a:cubicBezTo>
                          <a:pt x="327" y="7469"/>
                          <a:pt x="730" y="6968"/>
                          <a:pt x="912" y="7035"/>
                        </a:cubicBezTo>
                        <a:cubicBezTo>
                          <a:pt x="1002" y="7068"/>
                          <a:pt x="1349" y="7834"/>
                          <a:pt x="982" y="8418"/>
                        </a:cubicBezTo>
                        <a:cubicBezTo>
                          <a:pt x="681" y="8897"/>
                          <a:pt x="215" y="8141"/>
                          <a:pt x="174" y="8734"/>
                        </a:cubicBezTo>
                        <a:cubicBezTo>
                          <a:pt x="151" y="9060"/>
                          <a:pt x="881" y="10981"/>
                          <a:pt x="1038" y="11066"/>
                        </a:cubicBezTo>
                        <a:cubicBezTo>
                          <a:pt x="1272" y="11194"/>
                          <a:pt x="1729" y="9472"/>
                          <a:pt x="1944" y="8813"/>
                        </a:cubicBezTo>
                        <a:cubicBezTo>
                          <a:pt x="2490" y="8625"/>
                          <a:pt x="2479" y="9410"/>
                          <a:pt x="2432" y="9604"/>
                        </a:cubicBezTo>
                        <a:cubicBezTo>
                          <a:pt x="2261" y="10299"/>
                          <a:pt x="1534" y="11575"/>
                          <a:pt x="1679" y="12212"/>
                        </a:cubicBezTo>
                        <a:cubicBezTo>
                          <a:pt x="1804" y="12766"/>
                          <a:pt x="1859" y="12739"/>
                          <a:pt x="2027" y="12884"/>
                        </a:cubicBezTo>
                        <a:cubicBezTo>
                          <a:pt x="2223" y="13053"/>
                          <a:pt x="2718" y="13345"/>
                          <a:pt x="2878" y="13201"/>
                        </a:cubicBezTo>
                        <a:cubicBezTo>
                          <a:pt x="3226" y="12884"/>
                          <a:pt x="3565" y="8687"/>
                          <a:pt x="4007" y="7707"/>
                        </a:cubicBezTo>
                        <a:cubicBezTo>
                          <a:pt x="4430" y="6767"/>
                          <a:pt x="4551" y="8360"/>
                          <a:pt x="4523" y="8576"/>
                        </a:cubicBezTo>
                        <a:cubicBezTo>
                          <a:pt x="4397" y="9525"/>
                          <a:pt x="3357" y="13306"/>
                          <a:pt x="3714" y="13438"/>
                        </a:cubicBezTo>
                        <a:cubicBezTo>
                          <a:pt x="4035" y="13556"/>
                          <a:pt x="5573" y="13838"/>
                          <a:pt x="5749" y="13577"/>
                        </a:cubicBezTo>
                        <a:cubicBezTo>
                          <a:pt x="6287" y="12778"/>
                          <a:pt x="5675" y="9474"/>
                          <a:pt x="5610" y="8932"/>
                        </a:cubicBezTo>
                        <a:cubicBezTo>
                          <a:pt x="5456" y="7259"/>
                          <a:pt x="5978" y="8085"/>
                          <a:pt x="6014" y="8260"/>
                        </a:cubicBezTo>
                        <a:cubicBezTo>
                          <a:pt x="6712" y="11594"/>
                          <a:pt x="6072" y="13623"/>
                          <a:pt x="6841" y="14211"/>
                        </a:cubicBezTo>
                        <a:cubicBezTo>
                          <a:pt x="7208" y="14492"/>
                          <a:pt x="7294" y="14503"/>
                          <a:pt x="7889" y="14686"/>
                        </a:cubicBezTo>
                        <a:cubicBezTo>
                          <a:pt x="8203" y="14783"/>
                          <a:pt x="7939" y="6095"/>
                          <a:pt x="8527" y="6451"/>
                        </a:cubicBezTo>
                        <a:cubicBezTo>
                          <a:pt x="9058" y="6774"/>
                          <a:pt x="8238" y="14993"/>
                          <a:pt x="8635" y="15308"/>
                        </a:cubicBezTo>
                        <a:cubicBezTo>
                          <a:pt x="8844" y="15473"/>
                          <a:pt x="9473" y="15724"/>
                          <a:pt x="9689" y="15896"/>
                        </a:cubicBezTo>
                        <a:cubicBezTo>
                          <a:pt x="10155" y="16265"/>
                          <a:pt x="9617" y="13373"/>
                          <a:pt x="10111" y="13782"/>
                        </a:cubicBezTo>
                        <a:cubicBezTo>
                          <a:pt x="10448" y="14061"/>
                          <a:pt x="10323" y="15876"/>
                          <a:pt x="10399" y="16151"/>
                        </a:cubicBezTo>
                        <a:cubicBezTo>
                          <a:pt x="10522" y="16597"/>
                          <a:pt x="11540" y="16942"/>
                          <a:pt x="11540" y="16942"/>
                        </a:cubicBezTo>
                        <a:cubicBezTo>
                          <a:pt x="11540" y="16942"/>
                          <a:pt x="11782" y="11047"/>
                          <a:pt x="12318" y="11568"/>
                        </a:cubicBezTo>
                        <a:cubicBezTo>
                          <a:pt x="12715" y="11953"/>
                          <a:pt x="11844" y="17018"/>
                          <a:pt x="12108" y="17429"/>
                        </a:cubicBezTo>
                        <a:cubicBezTo>
                          <a:pt x="12217" y="17598"/>
                          <a:pt x="13327" y="18711"/>
                          <a:pt x="13546" y="18434"/>
                        </a:cubicBezTo>
                        <a:cubicBezTo>
                          <a:pt x="13702" y="18236"/>
                          <a:pt x="13756" y="15703"/>
                          <a:pt x="14372" y="14933"/>
                        </a:cubicBezTo>
                        <a:cubicBezTo>
                          <a:pt x="14987" y="14163"/>
                          <a:pt x="13857" y="18673"/>
                          <a:pt x="13993" y="18866"/>
                        </a:cubicBezTo>
                        <a:cubicBezTo>
                          <a:pt x="14119" y="19044"/>
                          <a:pt x="15724" y="19985"/>
                          <a:pt x="15877" y="20217"/>
                        </a:cubicBezTo>
                        <a:cubicBezTo>
                          <a:pt x="16287" y="20267"/>
                          <a:pt x="15606" y="16311"/>
                          <a:pt x="16242" y="17339"/>
                        </a:cubicBezTo>
                        <a:cubicBezTo>
                          <a:pt x="16510" y="17773"/>
                          <a:pt x="16421" y="20195"/>
                          <a:pt x="16564" y="20492"/>
                        </a:cubicBezTo>
                        <a:cubicBezTo>
                          <a:pt x="16975" y="21341"/>
                          <a:pt x="18083" y="21441"/>
                          <a:pt x="18130" y="21345"/>
                        </a:cubicBezTo>
                        <a:cubicBezTo>
                          <a:pt x="18464" y="20850"/>
                          <a:pt x="18102" y="15138"/>
                          <a:pt x="18607" y="15995"/>
                        </a:cubicBezTo>
                        <a:cubicBezTo>
                          <a:pt x="19112" y="16853"/>
                          <a:pt x="18583" y="21019"/>
                          <a:pt x="18753" y="21251"/>
                        </a:cubicBezTo>
                        <a:cubicBezTo>
                          <a:pt x="18861" y="21400"/>
                          <a:pt x="19886" y="20447"/>
                          <a:pt x="20174" y="19648"/>
                        </a:cubicBezTo>
                        <a:cubicBezTo>
                          <a:pt x="20250" y="19438"/>
                          <a:pt x="19243" y="14422"/>
                          <a:pt x="19470" y="13199"/>
                        </a:cubicBezTo>
                        <a:cubicBezTo>
                          <a:pt x="19697" y="11976"/>
                          <a:pt x="20515" y="18417"/>
                          <a:pt x="20641" y="18578"/>
                        </a:cubicBezTo>
                        <a:cubicBezTo>
                          <a:pt x="20816" y="18802"/>
                          <a:pt x="21574" y="16438"/>
                          <a:pt x="21430" y="13182"/>
                        </a:cubicBezTo>
                        <a:cubicBezTo>
                          <a:pt x="21396" y="12425"/>
                          <a:pt x="21037" y="9099"/>
                          <a:pt x="20624" y="9147"/>
                        </a:cubicBezTo>
                        <a:cubicBezTo>
                          <a:pt x="20143" y="9203"/>
                          <a:pt x="20543" y="13402"/>
                          <a:pt x="20017" y="12275"/>
                        </a:cubicBezTo>
                        <a:cubicBezTo>
                          <a:pt x="19490" y="11148"/>
                          <a:pt x="20344" y="8665"/>
                          <a:pt x="19916" y="8239"/>
                        </a:cubicBezTo>
                        <a:cubicBezTo>
                          <a:pt x="19580" y="7904"/>
                          <a:pt x="19361" y="7860"/>
                          <a:pt x="19025" y="7525"/>
                        </a:cubicBezTo>
                        <a:cubicBezTo>
                          <a:pt x="18635" y="7137"/>
                          <a:pt x="17104" y="17166"/>
                          <a:pt x="16847" y="14494"/>
                        </a:cubicBezTo>
                        <a:cubicBezTo>
                          <a:pt x="16591" y="11821"/>
                          <a:pt x="18536" y="9285"/>
                          <a:pt x="18082" y="7219"/>
                        </a:cubicBezTo>
                        <a:cubicBezTo>
                          <a:pt x="17966" y="6691"/>
                          <a:pt x="17416" y="6715"/>
                          <a:pt x="17227" y="6592"/>
                        </a:cubicBezTo>
                        <a:cubicBezTo>
                          <a:pt x="17004" y="6447"/>
                          <a:pt x="16360" y="5876"/>
                          <a:pt x="16205" y="6012"/>
                        </a:cubicBezTo>
                        <a:cubicBezTo>
                          <a:pt x="15910" y="6272"/>
                          <a:pt x="15825" y="9316"/>
                          <a:pt x="15416" y="10067"/>
                        </a:cubicBezTo>
                        <a:cubicBezTo>
                          <a:pt x="14788" y="11220"/>
                          <a:pt x="15658" y="5689"/>
                          <a:pt x="15546" y="5578"/>
                        </a:cubicBezTo>
                        <a:cubicBezTo>
                          <a:pt x="15265" y="5299"/>
                          <a:pt x="14817" y="4999"/>
                          <a:pt x="14700" y="5183"/>
                        </a:cubicBezTo>
                        <a:cubicBezTo>
                          <a:pt x="14333" y="5760"/>
                          <a:pt x="13832" y="12341"/>
                          <a:pt x="13179" y="10605"/>
                        </a:cubicBezTo>
                        <a:cubicBezTo>
                          <a:pt x="12976" y="10066"/>
                          <a:pt x="14243" y="7007"/>
                          <a:pt x="14013" y="4909"/>
                        </a:cubicBezTo>
                        <a:cubicBezTo>
                          <a:pt x="13947" y="4306"/>
                          <a:pt x="13517" y="4320"/>
                          <a:pt x="13271" y="4142"/>
                        </a:cubicBezTo>
                        <a:cubicBezTo>
                          <a:pt x="12913" y="3884"/>
                          <a:pt x="12629" y="3584"/>
                          <a:pt x="12496" y="3728"/>
                        </a:cubicBezTo>
                        <a:cubicBezTo>
                          <a:pt x="12153" y="4097"/>
                          <a:pt x="11960" y="8913"/>
                          <a:pt x="11513" y="9477"/>
                        </a:cubicBezTo>
                        <a:cubicBezTo>
                          <a:pt x="10621" y="10601"/>
                          <a:pt x="12182" y="4998"/>
                          <a:pt x="11778" y="3445"/>
                        </a:cubicBezTo>
                        <a:cubicBezTo>
                          <a:pt x="11664" y="3009"/>
                          <a:pt x="11024" y="2765"/>
                          <a:pt x="10882" y="2879"/>
                        </a:cubicBezTo>
                        <a:cubicBezTo>
                          <a:pt x="10657" y="3061"/>
                          <a:pt x="10567" y="5912"/>
                          <a:pt x="10087" y="5895"/>
                        </a:cubicBezTo>
                        <a:cubicBezTo>
                          <a:pt x="9499" y="5874"/>
                          <a:pt x="10435" y="3794"/>
                          <a:pt x="10068" y="2629"/>
                        </a:cubicBezTo>
                        <a:cubicBezTo>
                          <a:pt x="9563" y="1771"/>
                          <a:pt x="8611" y="1935"/>
                          <a:pt x="8455" y="1780"/>
                        </a:cubicBezTo>
                        <a:cubicBezTo>
                          <a:pt x="8209" y="1536"/>
                          <a:pt x="8008" y="5941"/>
                          <a:pt x="7580" y="5546"/>
                        </a:cubicBezTo>
                        <a:cubicBezTo>
                          <a:pt x="6920" y="4936"/>
                          <a:pt x="8204" y="1666"/>
                          <a:pt x="7749" y="1211"/>
                        </a:cubicBezTo>
                        <a:cubicBezTo>
                          <a:pt x="6986" y="450"/>
                          <a:pt x="6605" y="3754"/>
                          <a:pt x="6384" y="4562"/>
                        </a:cubicBezTo>
                        <a:cubicBezTo>
                          <a:pt x="6013" y="5150"/>
                          <a:pt x="6057" y="4361"/>
                          <a:pt x="6000" y="3830"/>
                        </a:cubicBezTo>
                        <a:cubicBezTo>
                          <a:pt x="6044" y="2703"/>
                          <a:pt x="6449" y="1700"/>
                          <a:pt x="6449" y="1249"/>
                        </a:cubicBezTo>
                        <a:cubicBezTo>
                          <a:pt x="6449" y="419"/>
                          <a:pt x="5298" y="583"/>
                          <a:pt x="5075" y="738"/>
                        </a:cubicBezTo>
                        <a:cubicBezTo>
                          <a:pt x="4850" y="895"/>
                          <a:pt x="4604" y="3576"/>
                          <a:pt x="4439" y="4149"/>
                        </a:cubicBezTo>
                        <a:cubicBezTo>
                          <a:pt x="4314" y="4584"/>
                          <a:pt x="4166" y="5154"/>
                          <a:pt x="3881" y="4782"/>
                        </a:cubicBezTo>
                        <a:cubicBezTo>
                          <a:pt x="3700" y="4545"/>
                          <a:pt x="3784" y="3675"/>
                          <a:pt x="3854" y="3319"/>
                        </a:cubicBezTo>
                        <a:cubicBezTo>
                          <a:pt x="3979" y="2681"/>
                          <a:pt x="4340" y="1107"/>
                          <a:pt x="4355" y="434"/>
                        </a:cubicBezTo>
                        <a:cubicBezTo>
                          <a:pt x="4369" y="-159"/>
                          <a:pt x="3390" y="-76"/>
                          <a:pt x="3198" y="276"/>
                        </a:cubicBezTo>
                        <a:cubicBezTo>
                          <a:pt x="2904" y="816"/>
                          <a:pt x="2635" y="4355"/>
                          <a:pt x="2348" y="5216"/>
                        </a:cubicBezTo>
                        <a:cubicBezTo>
                          <a:pt x="1941" y="6438"/>
                          <a:pt x="1693" y="5809"/>
                          <a:pt x="1763" y="5216"/>
                        </a:cubicBezTo>
                        <a:cubicBezTo>
                          <a:pt x="1899" y="4286"/>
                          <a:pt x="2566" y="1137"/>
                          <a:pt x="2362" y="592"/>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21" name="Group 321"/>
                <p:cNvGrpSpPr/>
                <p:nvPr/>
              </p:nvGrpSpPr>
              <p:grpSpPr>
                <a:xfrm rot="86554">
                  <a:off x="8851662" y="5640956"/>
                  <a:ext cx="139358" cy="117314"/>
                  <a:chOff x="-467" y="111"/>
                  <a:chExt cx="139357" cy="117313"/>
                </a:xfrm>
              </p:grpSpPr>
              <p:sp>
                <p:nvSpPr>
                  <p:cNvPr id="319" name="Shape 319"/>
                  <p:cNvSpPr/>
                  <p:nvPr/>
                </p:nvSpPr>
                <p:spPr>
                  <a:xfrm rot="20400890">
                    <a:off x="9925" y="17913"/>
                    <a:ext cx="118573" cy="81710"/>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20" name="Shape 320"/>
                  <p:cNvSpPr/>
                  <p:nvPr/>
                </p:nvSpPr>
                <p:spPr>
                  <a:xfrm rot="20400890">
                    <a:off x="17603" y="24009"/>
                    <a:ext cx="102328" cy="68814"/>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24" name="Group 324"/>
                <p:cNvGrpSpPr/>
                <p:nvPr/>
              </p:nvGrpSpPr>
              <p:grpSpPr>
                <a:xfrm rot="86554">
                  <a:off x="8683716" y="5753021"/>
                  <a:ext cx="132891" cy="110911"/>
                  <a:chOff x="0" y="0"/>
                  <a:chExt cx="132890" cy="110909"/>
                </a:xfrm>
              </p:grpSpPr>
              <p:sp>
                <p:nvSpPr>
                  <p:cNvPr id="322" name="Shape 322"/>
                  <p:cNvSpPr/>
                  <p:nvPr/>
                </p:nvSpPr>
                <p:spPr>
                  <a:xfrm rot="20421114">
                    <a:off x="9679" y="16838"/>
                    <a:ext cx="113532" cy="77233"/>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23" name="Shape 323"/>
                  <p:cNvSpPr/>
                  <p:nvPr/>
                </p:nvSpPr>
                <p:spPr>
                  <a:xfrm rot="20421114">
                    <a:off x="16998" y="22567"/>
                    <a:ext cx="98203" cy="6490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27" name="Group 327"/>
                <p:cNvGrpSpPr/>
                <p:nvPr/>
              </p:nvGrpSpPr>
              <p:grpSpPr>
                <a:xfrm rot="86554">
                  <a:off x="8866768" y="5871002"/>
                  <a:ext cx="110466" cy="93729"/>
                  <a:chOff x="-723" y="177"/>
                  <a:chExt cx="110464" cy="93728"/>
                </a:xfrm>
              </p:grpSpPr>
              <p:sp>
                <p:nvSpPr>
                  <p:cNvPr id="325" name="Shape 325"/>
                  <p:cNvSpPr/>
                  <p:nvPr/>
                </p:nvSpPr>
                <p:spPr>
                  <a:xfrm rot="20381631">
                    <a:off x="7697" y="14393"/>
                    <a:ext cx="93625" cy="65297"/>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26" name="Shape 326"/>
                  <p:cNvSpPr/>
                  <p:nvPr/>
                </p:nvSpPr>
                <p:spPr>
                  <a:xfrm rot="20381631">
                    <a:off x="13787" y="19291"/>
                    <a:ext cx="80619" cy="5511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30" name="Group 330"/>
                <p:cNvGrpSpPr/>
                <p:nvPr/>
              </p:nvGrpSpPr>
              <p:grpSpPr>
                <a:xfrm rot="86554">
                  <a:off x="8975128" y="5895834"/>
                  <a:ext cx="78393" cy="66516"/>
                  <a:chOff x="-513" y="125"/>
                  <a:chExt cx="78392" cy="66515"/>
                </a:xfrm>
              </p:grpSpPr>
              <p:sp>
                <p:nvSpPr>
                  <p:cNvPr id="328" name="Shape 328"/>
                  <p:cNvSpPr/>
                  <p:nvPr/>
                </p:nvSpPr>
                <p:spPr>
                  <a:xfrm rot="20381631">
                    <a:off x="5462" y="10214"/>
                    <a:ext cx="66442" cy="46339"/>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29" name="Shape 329"/>
                  <p:cNvSpPr/>
                  <p:nvPr/>
                </p:nvSpPr>
                <p:spPr>
                  <a:xfrm rot="20381631">
                    <a:off x="9784" y="13690"/>
                    <a:ext cx="57213" cy="3911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7"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33" name="Group 333"/>
                <p:cNvGrpSpPr/>
                <p:nvPr/>
              </p:nvGrpSpPr>
              <p:grpSpPr>
                <a:xfrm rot="86554">
                  <a:off x="9049883" y="5710771"/>
                  <a:ext cx="105321" cy="88661"/>
                  <a:chOff x="-353" y="84"/>
                  <a:chExt cx="105320" cy="88660"/>
                </a:xfrm>
              </p:grpSpPr>
              <p:sp>
                <p:nvSpPr>
                  <p:cNvPr id="331" name="Shape 331"/>
                  <p:cNvSpPr/>
                  <p:nvPr/>
                </p:nvSpPr>
                <p:spPr>
                  <a:xfrm rot="20400890">
                    <a:off x="7501" y="13538"/>
                    <a:ext cx="89612" cy="61753"/>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32" name="Shape 332"/>
                  <p:cNvSpPr/>
                  <p:nvPr/>
                </p:nvSpPr>
                <p:spPr>
                  <a:xfrm rot="20400890">
                    <a:off x="13304" y="18145"/>
                    <a:ext cx="77335" cy="52006"/>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36" name="Group 336"/>
                <p:cNvGrpSpPr/>
                <p:nvPr/>
              </p:nvGrpSpPr>
              <p:grpSpPr>
                <a:xfrm rot="86554">
                  <a:off x="8751431" y="5860777"/>
                  <a:ext cx="78394" cy="66517"/>
                  <a:chOff x="-513" y="125"/>
                  <a:chExt cx="78392" cy="66515"/>
                </a:xfrm>
              </p:grpSpPr>
              <p:sp>
                <p:nvSpPr>
                  <p:cNvPr id="334" name="Shape 334"/>
                  <p:cNvSpPr/>
                  <p:nvPr/>
                </p:nvSpPr>
                <p:spPr>
                  <a:xfrm rot="20381631">
                    <a:off x="5462" y="10214"/>
                    <a:ext cx="66442" cy="46339"/>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35" name="Shape 335"/>
                  <p:cNvSpPr/>
                  <p:nvPr/>
                </p:nvSpPr>
                <p:spPr>
                  <a:xfrm rot="20381631">
                    <a:off x="9784" y="13690"/>
                    <a:ext cx="57213" cy="3911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39" name="Group 339"/>
                <p:cNvGrpSpPr/>
                <p:nvPr/>
              </p:nvGrpSpPr>
              <p:grpSpPr>
                <a:xfrm rot="480000" flipH="1">
                  <a:off x="8766153" y="5639085"/>
                  <a:ext cx="125327" cy="168860"/>
                  <a:chOff x="4296" y="-1522"/>
                  <a:chExt cx="125326" cy="168858"/>
                </a:xfrm>
              </p:grpSpPr>
              <p:sp>
                <p:nvSpPr>
                  <p:cNvPr id="337" name="Shape 337"/>
                  <p:cNvSpPr/>
                  <p:nvPr/>
                </p:nvSpPr>
                <p:spPr>
                  <a:xfrm rot="1884263">
                    <a:off x="44157" y="422"/>
                    <a:ext cx="49843" cy="150741"/>
                  </a:xfrm>
                  <a:custGeom>
                    <a:avLst/>
                    <a:gdLst/>
                    <a:ahLst/>
                    <a:cxnLst>
                      <a:cxn ang="0">
                        <a:pos x="wd2" y="hd2"/>
                      </a:cxn>
                      <a:cxn ang="5400000">
                        <a:pos x="wd2" y="hd2"/>
                      </a:cxn>
                      <a:cxn ang="10800000">
                        <a:pos x="wd2" y="hd2"/>
                      </a:cxn>
                      <a:cxn ang="16200000">
                        <a:pos x="wd2" y="hd2"/>
                      </a:cxn>
                    </a:cxnLst>
                    <a:rect l="0" t="0" r="r" b="b"/>
                    <a:pathLst>
                      <a:path w="19589" h="20364" extrusionOk="0">
                        <a:moveTo>
                          <a:pt x="643" y="14947"/>
                        </a:moveTo>
                        <a:cubicBezTo>
                          <a:pt x="183" y="15872"/>
                          <a:pt x="-981" y="17546"/>
                          <a:pt x="1753" y="18966"/>
                        </a:cubicBezTo>
                        <a:cubicBezTo>
                          <a:pt x="6103" y="21225"/>
                          <a:pt x="13311" y="20262"/>
                          <a:pt x="15153" y="19420"/>
                        </a:cubicBezTo>
                        <a:cubicBezTo>
                          <a:pt x="17079" y="18540"/>
                          <a:pt x="16873" y="16826"/>
                          <a:pt x="17358" y="15853"/>
                        </a:cubicBezTo>
                        <a:cubicBezTo>
                          <a:pt x="17924" y="14717"/>
                          <a:pt x="18794" y="11458"/>
                          <a:pt x="19014" y="10314"/>
                        </a:cubicBezTo>
                        <a:cubicBezTo>
                          <a:pt x="19396" y="8322"/>
                          <a:pt x="20619" y="2801"/>
                          <a:pt x="17650" y="1378"/>
                        </a:cubicBezTo>
                        <a:cubicBezTo>
                          <a:pt x="16516" y="834"/>
                          <a:pt x="12563" y="-375"/>
                          <a:pt x="8308" y="113"/>
                        </a:cubicBezTo>
                        <a:cubicBezTo>
                          <a:pt x="6831" y="283"/>
                          <a:pt x="4298" y="1734"/>
                          <a:pt x="3781" y="2291"/>
                        </a:cubicBezTo>
                        <a:cubicBezTo>
                          <a:pt x="3153" y="2967"/>
                          <a:pt x="3944" y="4663"/>
                          <a:pt x="3922" y="5416"/>
                        </a:cubicBezTo>
                        <a:cubicBezTo>
                          <a:pt x="3895" y="6310"/>
                          <a:pt x="2897" y="10103"/>
                          <a:pt x="2204" y="11404"/>
                        </a:cubicBezTo>
                        <a:cubicBezTo>
                          <a:pt x="1784" y="12192"/>
                          <a:pt x="1035" y="14159"/>
                          <a:pt x="643" y="14947"/>
                        </a:cubicBezTo>
                        <a:close/>
                      </a:path>
                    </a:pathLst>
                  </a:cu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38" name="Shape 338"/>
                  <p:cNvSpPr/>
                  <p:nvPr/>
                </p:nvSpPr>
                <p:spPr>
                  <a:xfrm rot="7147206">
                    <a:off x="-14108" y="58533"/>
                    <a:ext cx="160397" cy="52121"/>
                  </a:xfrm>
                  <a:custGeom>
                    <a:avLst/>
                    <a:gdLst/>
                    <a:ahLst/>
                    <a:cxnLst>
                      <a:cxn ang="0">
                        <a:pos x="wd2" y="hd2"/>
                      </a:cxn>
                      <a:cxn ang="5400000">
                        <a:pos x="wd2" y="hd2"/>
                      </a:cxn>
                      <a:cxn ang="10800000">
                        <a:pos x="wd2" y="hd2"/>
                      </a:cxn>
                      <a:cxn ang="16200000">
                        <a:pos x="wd2" y="hd2"/>
                      </a:cxn>
                    </a:cxnLst>
                    <a:rect l="0" t="0" r="r" b="b"/>
                    <a:pathLst>
                      <a:path w="21448" h="21375" extrusionOk="0">
                        <a:moveTo>
                          <a:pt x="2362" y="592"/>
                        </a:moveTo>
                        <a:cubicBezTo>
                          <a:pt x="2125" y="-40"/>
                          <a:pt x="911" y="1728"/>
                          <a:pt x="940" y="2331"/>
                        </a:cubicBezTo>
                        <a:cubicBezTo>
                          <a:pt x="996" y="3477"/>
                          <a:pt x="1195" y="3689"/>
                          <a:pt x="1261" y="4110"/>
                        </a:cubicBezTo>
                        <a:cubicBezTo>
                          <a:pt x="1298" y="4348"/>
                          <a:pt x="1339" y="5638"/>
                          <a:pt x="968" y="5177"/>
                        </a:cubicBezTo>
                        <a:cubicBezTo>
                          <a:pt x="818" y="4991"/>
                          <a:pt x="675" y="3438"/>
                          <a:pt x="397" y="3675"/>
                        </a:cubicBezTo>
                        <a:cubicBezTo>
                          <a:pt x="229" y="3754"/>
                          <a:pt x="76" y="5252"/>
                          <a:pt x="34" y="5730"/>
                        </a:cubicBezTo>
                        <a:cubicBezTo>
                          <a:pt x="7" y="6043"/>
                          <a:pt x="-26" y="6802"/>
                          <a:pt x="34" y="6916"/>
                        </a:cubicBezTo>
                        <a:cubicBezTo>
                          <a:pt x="327" y="7469"/>
                          <a:pt x="730" y="6968"/>
                          <a:pt x="912" y="7035"/>
                        </a:cubicBezTo>
                        <a:cubicBezTo>
                          <a:pt x="1002" y="7068"/>
                          <a:pt x="1349" y="7834"/>
                          <a:pt x="982" y="8418"/>
                        </a:cubicBezTo>
                        <a:cubicBezTo>
                          <a:pt x="681" y="8897"/>
                          <a:pt x="215" y="8141"/>
                          <a:pt x="174" y="8734"/>
                        </a:cubicBezTo>
                        <a:cubicBezTo>
                          <a:pt x="151" y="9060"/>
                          <a:pt x="881" y="10981"/>
                          <a:pt x="1038" y="11066"/>
                        </a:cubicBezTo>
                        <a:cubicBezTo>
                          <a:pt x="1272" y="11194"/>
                          <a:pt x="1729" y="9472"/>
                          <a:pt x="1944" y="8813"/>
                        </a:cubicBezTo>
                        <a:cubicBezTo>
                          <a:pt x="2490" y="8625"/>
                          <a:pt x="2479" y="9410"/>
                          <a:pt x="2432" y="9604"/>
                        </a:cubicBezTo>
                        <a:cubicBezTo>
                          <a:pt x="2261" y="10299"/>
                          <a:pt x="1534" y="11575"/>
                          <a:pt x="1679" y="12212"/>
                        </a:cubicBezTo>
                        <a:cubicBezTo>
                          <a:pt x="1804" y="12766"/>
                          <a:pt x="1859" y="12739"/>
                          <a:pt x="2027" y="12884"/>
                        </a:cubicBezTo>
                        <a:cubicBezTo>
                          <a:pt x="2223" y="13053"/>
                          <a:pt x="2718" y="13345"/>
                          <a:pt x="2878" y="13201"/>
                        </a:cubicBezTo>
                        <a:cubicBezTo>
                          <a:pt x="3226" y="12884"/>
                          <a:pt x="3565" y="8687"/>
                          <a:pt x="4007" y="7707"/>
                        </a:cubicBezTo>
                        <a:cubicBezTo>
                          <a:pt x="4430" y="6767"/>
                          <a:pt x="4551" y="8360"/>
                          <a:pt x="4523" y="8576"/>
                        </a:cubicBezTo>
                        <a:cubicBezTo>
                          <a:pt x="4397" y="9525"/>
                          <a:pt x="3357" y="13306"/>
                          <a:pt x="3714" y="13438"/>
                        </a:cubicBezTo>
                        <a:cubicBezTo>
                          <a:pt x="4035" y="13556"/>
                          <a:pt x="5573" y="13838"/>
                          <a:pt x="5749" y="13577"/>
                        </a:cubicBezTo>
                        <a:cubicBezTo>
                          <a:pt x="6287" y="12778"/>
                          <a:pt x="5675" y="9474"/>
                          <a:pt x="5610" y="8932"/>
                        </a:cubicBezTo>
                        <a:cubicBezTo>
                          <a:pt x="5456" y="7259"/>
                          <a:pt x="5978" y="8085"/>
                          <a:pt x="6014" y="8260"/>
                        </a:cubicBezTo>
                        <a:cubicBezTo>
                          <a:pt x="6712" y="11594"/>
                          <a:pt x="6072" y="13623"/>
                          <a:pt x="6841" y="14211"/>
                        </a:cubicBezTo>
                        <a:cubicBezTo>
                          <a:pt x="7208" y="14492"/>
                          <a:pt x="7294" y="14503"/>
                          <a:pt x="7889" y="14686"/>
                        </a:cubicBezTo>
                        <a:cubicBezTo>
                          <a:pt x="8203" y="14783"/>
                          <a:pt x="7939" y="6095"/>
                          <a:pt x="8527" y="6451"/>
                        </a:cubicBezTo>
                        <a:cubicBezTo>
                          <a:pt x="9058" y="6774"/>
                          <a:pt x="8238" y="14993"/>
                          <a:pt x="8635" y="15308"/>
                        </a:cubicBezTo>
                        <a:cubicBezTo>
                          <a:pt x="8844" y="15473"/>
                          <a:pt x="9473" y="15724"/>
                          <a:pt x="9689" y="15896"/>
                        </a:cubicBezTo>
                        <a:cubicBezTo>
                          <a:pt x="10155" y="16265"/>
                          <a:pt x="9617" y="13373"/>
                          <a:pt x="10111" y="13782"/>
                        </a:cubicBezTo>
                        <a:cubicBezTo>
                          <a:pt x="10448" y="14061"/>
                          <a:pt x="10323" y="15876"/>
                          <a:pt x="10399" y="16151"/>
                        </a:cubicBezTo>
                        <a:cubicBezTo>
                          <a:pt x="10522" y="16597"/>
                          <a:pt x="11540" y="16942"/>
                          <a:pt x="11540" y="16942"/>
                        </a:cubicBezTo>
                        <a:cubicBezTo>
                          <a:pt x="11540" y="16942"/>
                          <a:pt x="11782" y="11047"/>
                          <a:pt x="12318" y="11568"/>
                        </a:cubicBezTo>
                        <a:cubicBezTo>
                          <a:pt x="12715" y="11953"/>
                          <a:pt x="11844" y="17018"/>
                          <a:pt x="12108" y="17429"/>
                        </a:cubicBezTo>
                        <a:cubicBezTo>
                          <a:pt x="12217" y="17598"/>
                          <a:pt x="13327" y="18711"/>
                          <a:pt x="13546" y="18434"/>
                        </a:cubicBezTo>
                        <a:cubicBezTo>
                          <a:pt x="13702" y="18236"/>
                          <a:pt x="13756" y="15703"/>
                          <a:pt x="14372" y="14933"/>
                        </a:cubicBezTo>
                        <a:cubicBezTo>
                          <a:pt x="14987" y="14163"/>
                          <a:pt x="13857" y="18673"/>
                          <a:pt x="13993" y="18866"/>
                        </a:cubicBezTo>
                        <a:cubicBezTo>
                          <a:pt x="14119" y="19044"/>
                          <a:pt x="15724" y="19985"/>
                          <a:pt x="15877" y="20217"/>
                        </a:cubicBezTo>
                        <a:cubicBezTo>
                          <a:pt x="16287" y="20267"/>
                          <a:pt x="15606" y="16311"/>
                          <a:pt x="16242" y="17339"/>
                        </a:cubicBezTo>
                        <a:cubicBezTo>
                          <a:pt x="16510" y="17773"/>
                          <a:pt x="16421" y="20195"/>
                          <a:pt x="16564" y="20492"/>
                        </a:cubicBezTo>
                        <a:cubicBezTo>
                          <a:pt x="16975" y="21341"/>
                          <a:pt x="18083" y="21441"/>
                          <a:pt x="18130" y="21345"/>
                        </a:cubicBezTo>
                        <a:cubicBezTo>
                          <a:pt x="18464" y="20850"/>
                          <a:pt x="18102" y="15138"/>
                          <a:pt x="18607" y="15995"/>
                        </a:cubicBezTo>
                        <a:cubicBezTo>
                          <a:pt x="19112" y="16853"/>
                          <a:pt x="18583" y="21019"/>
                          <a:pt x="18753" y="21251"/>
                        </a:cubicBezTo>
                        <a:cubicBezTo>
                          <a:pt x="18861" y="21400"/>
                          <a:pt x="19886" y="20447"/>
                          <a:pt x="20174" y="19648"/>
                        </a:cubicBezTo>
                        <a:cubicBezTo>
                          <a:pt x="20250" y="19438"/>
                          <a:pt x="19243" y="14422"/>
                          <a:pt x="19470" y="13199"/>
                        </a:cubicBezTo>
                        <a:cubicBezTo>
                          <a:pt x="19697" y="11976"/>
                          <a:pt x="20515" y="18417"/>
                          <a:pt x="20641" y="18578"/>
                        </a:cubicBezTo>
                        <a:cubicBezTo>
                          <a:pt x="20816" y="18802"/>
                          <a:pt x="21574" y="16438"/>
                          <a:pt x="21430" y="13182"/>
                        </a:cubicBezTo>
                        <a:cubicBezTo>
                          <a:pt x="21396" y="12425"/>
                          <a:pt x="21037" y="9099"/>
                          <a:pt x="20624" y="9147"/>
                        </a:cubicBezTo>
                        <a:cubicBezTo>
                          <a:pt x="20143" y="9203"/>
                          <a:pt x="20543" y="13402"/>
                          <a:pt x="20017" y="12275"/>
                        </a:cubicBezTo>
                        <a:cubicBezTo>
                          <a:pt x="19490" y="11148"/>
                          <a:pt x="20344" y="8665"/>
                          <a:pt x="19916" y="8239"/>
                        </a:cubicBezTo>
                        <a:cubicBezTo>
                          <a:pt x="19580" y="7904"/>
                          <a:pt x="19361" y="7860"/>
                          <a:pt x="19025" y="7525"/>
                        </a:cubicBezTo>
                        <a:cubicBezTo>
                          <a:pt x="18635" y="7137"/>
                          <a:pt x="17104" y="17166"/>
                          <a:pt x="16847" y="14494"/>
                        </a:cubicBezTo>
                        <a:cubicBezTo>
                          <a:pt x="16591" y="11821"/>
                          <a:pt x="18536" y="9285"/>
                          <a:pt x="18082" y="7219"/>
                        </a:cubicBezTo>
                        <a:cubicBezTo>
                          <a:pt x="17966" y="6691"/>
                          <a:pt x="17416" y="6715"/>
                          <a:pt x="17227" y="6592"/>
                        </a:cubicBezTo>
                        <a:cubicBezTo>
                          <a:pt x="17004" y="6447"/>
                          <a:pt x="16360" y="5876"/>
                          <a:pt x="16205" y="6012"/>
                        </a:cubicBezTo>
                        <a:cubicBezTo>
                          <a:pt x="15910" y="6272"/>
                          <a:pt x="15825" y="9316"/>
                          <a:pt x="15416" y="10067"/>
                        </a:cubicBezTo>
                        <a:cubicBezTo>
                          <a:pt x="14788" y="11220"/>
                          <a:pt x="15658" y="5689"/>
                          <a:pt x="15546" y="5578"/>
                        </a:cubicBezTo>
                        <a:cubicBezTo>
                          <a:pt x="15265" y="5299"/>
                          <a:pt x="14817" y="4999"/>
                          <a:pt x="14700" y="5183"/>
                        </a:cubicBezTo>
                        <a:cubicBezTo>
                          <a:pt x="14333" y="5760"/>
                          <a:pt x="13832" y="12341"/>
                          <a:pt x="13179" y="10605"/>
                        </a:cubicBezTo>
                        <a:cubicBezTo>
                          <a:pt x="12976" y="10066"/>
                          <a:pt x="14243" y="7007"/>
                          <a:pt x="14013" y="4909"/>
                        </a:cubicBezTo>
                        <a:cubicBezTo>
                          <a:pt x="13947" y="4306"/>
                          <a:pt x="13517" y="4320"/>
                          <a:pt x="13271" y="4142"/>
                        </a:cubicBezTo>
                        <a:cubicBezTo>
                          <a:pt x="12913" y="3884"/>
                          <a:pt x="12629" y="3584"/>
                          <a:pt x="12496" y="3728"/>
                        </a:cubicBezTo>
                        <a:cubicBezTo>
                          <a:pt x="12153" y="4097"/>
                          <a:pt x="11960" y="8913"/>
                          <a:pt x="11513" y="9477"/>
                        </a:cubicBezTo>
                        <a:cubicBezTo>
                          <a:pt x="10621" y="10601"/>
                          <a:pt x="12182" y="4998"/>
                          <a:pt x="11778" y="3445"/>
                        </a:cubicBezTo>
                        <a:cubicBezTo>
                          <a:pt x="11664" y="3009"/>
                          <a:pt x="11024" y="2765"/>
                          <a:pt x="10882" y="2879"/>
                        </a:cubicBezTo>
                        <a:cubicBezTo>
                          <a:pt x="10657" y="3061"/>
                          <a:pt x="10567" y="5912"/>
                          <a:pt x="10087" y="5895"/>
                        </a:cubicBezTo>
                        <a:cubicBezTo>
                          <a:pt x="9499" y="5874"/>
                          <a:pt x="10435" y="3794"/>
                          <a:pt x="10068" y="2629"/>
                        </a:cubicBezTo>
                        <a:cubicBezTo>
                          <a:pt x="9563" y="1771"/>
                          <a:pt x="8611" y="1935"/>
                          <a:pt x="8455" y="1780"/>
                        </a:cubicBezTo>
                        <a:cubicBezTo>
                          <a:pt x="8209" y="1536"/>
                          <a:pt x="8008" y="5941"/>
                          <a:pt x="7580" y="5546"/>
                        </a:cubicBezTo>
                        <a:cubicBezTo>
                          <a:pt x="6920" y="4936"/>
                          <a:pt x="8204" y="1666"/>
                          <a:pt x="7749" y="1211"/>
                        </a:cubicBezTo>
                        <a:cubicBezTo>
                          <a:pt x="6986" y="450"/>
                          <a:pt x="6605" y="3754"/>
                          <a:pt x="6384" y="4562"/>
                        </a:cubicBezTo>
                        <a:cubicBezTo>
                          <a:pt x="6013" y="5150"/>
                          <a:pt x="6057" y="4361"/>
                          <a:pt x="6000" y="3830"/>
                        </a:cubicBezTo>
                        <a:cubicBezTo>
                          <a:pt x="6044" y="2703"/>
                          <a:pt x="6449" y="1700"/>
                          <a:pt x="6449" y="1249"/>
                        </a:cubicBezTo>
                        <a:cubicBezTo>
                          <a:pt x="6449" y="419"/>
                          <a:pt x="5298" y="583"/>
                          <a:pt x="5075" y="738"/>
                        </a:cubicBezTo>
                        <a:cubicBezTo>
                          <a:pt x="4850" y="895"/>
                          <a:pt x="4604" y="3576"/>
                          <a:pt x="4439" y="4149"/>
                        </a:cubicBezTo>
                        <a:cubicBezTo>
                          <a:pt x="4314" y="4584"/>
                          <a:pt x="4166" y="5154"/>
                          <a:pt x="3881" y="4782"/>
                        </a:cubicBezTo>
                        <a:cubicBezTo>
                          <a:pt x="3700" y="4545"/>
                          <a:pt x="3784" y="3675"/>
                          <a:pt x="3854" y="3319"/>
                        </a:cubicBezTo>
                        <a:cubicBezTo>
                          <a:pt x="3979" y="2681"/>
                          <a:pt x="4340" y="1107"/>
                          <a:pt x="4355" y="434"/>
                        </a:cubicBezTo>
                        <a:cubicBezTo>
                          <a:pt x="4369" y="-159"/>
                          <a:pt x="3390" y="-76"/>
                          <a:pt x="3198" y="276"/>
                        </a:cubicBezTo>
                        <a:cubicBezTo>
                          <a:pt x="2904" y="816"/>
                          <a:pt x="2635" y="4355"/>
                          <a:pt x="2348" y="5216"/>
                        </a:cubicBezTo>
                        <a:cubicBezTo>
                          <a:pt x="1941" y="6438"/>
                          <a:pt x="1693" y="5809"/>
                          <a:pt x="1763" y="5216"/>
                        </a:cubicBezTo>
                        <a:cubicBezTo>
                          <a:pt x="1899" y="4286"/>
                          <a:pt x="2566" y="1137"/>
                          <a:pt x="2362" y="592"/>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42" name="Group 342"/>
                <p:cNvGrpSpPr/>
                <p:nvPr/>
              </p:nvGrpSpPr>
              <p:grpSpPr>
                <a:xfrm rot="86554">
                  <a:off x="9062612" y="5812109"/>
                  <a:ext cx="78394" cy="66516"/>
                  <a:chOff x="-513" y="125"/>
                  <a:chExt cx="78392" cy="66515"/>
                </a:xfrm>
              </p:grpSpPr>
              <p:sp>
                <p:nvSpPr>
                  <p:cNvPr id="340" name="Shape 340"/>
                  <p:cNvSpPr/>
                  <p:nvPr/>
                </p:nvSpPr>
                <p:spPr>
                  <a:xfrm rot="20381631">
                    <a:off x="5462" y="10214"/>
                    <a:ext cx="66442" cy="46339"/>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41" name="Shape 341"/>
                  <p:cNvSpPr/>
                  <p:nvPr/>
                </p:nvSpPr>
                <p:spPr>
                  <a:xfrm rot="20381631">
                    <a:off x="9784" y="13690"/>
                    <a:ext cx="57213" cy="3911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7"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45" name="Group 345"/>
                <p:cNvGrpSpPr/>
                <p:nvPr/>
              </p:nvGrpSpPr>
              <p:grpSpPr>
                <a:xfrm rot="86554">
                  <a:off x="8808612" y="5939109"/>
                  <a:ext cx="78394" cy="66516"/>
                  <a:chOff x="-513" y="125"/>
                  <a:chExt cx="78392" cy="66515"/>
                </a:xfrm>
              </p:grpSpPr>
              <p:sp>
                <p:nvSpPr>
                  <p:cNvPr id="343" name="Shape 343"/>
                  <p:cNvSpPr/>
                  <p:nvPr/>
                </p:nvSpPr>
                <p:spPr>
                  <a:xfrm rot="20381631">
                    <a:off x="5462" y="10214"/>
                    <a:ext cx="66442" cy="46339"/>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44" name="Shape 344"/>
                  <p:cNvSpPr/>
                  <p:nvPr/>
                </p:nvSpPr>
                <p:spPr>
                  <a:xfrm rot="20381631">
                    <a:off x="9784" y="13690"/>
                    <a:ext cx="57213" cy="3911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7"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48" name="Group 348"/>
                <p:cNvGrpSpPr/>
                <p:nvPr/>
              </p:nvGrpSpPr>
              <p:grpSpPr>
                <a:xfrm rot="86554">
                  <a:off x="8817492" y="5812017"/>
                  <a:ext cx="82235" cy="70285"/>
                  <a:chOff x="-788" y="198"/>
                  <a:chExt cx="82234" cy="70283"/>
                </a:xfrm>
              </p:grpSpPr>
              <p:sp>
                <p:nvSpPr>
                  <p:cNvPr id="346" name="Shape 346"/>
                  <p:cNvSpPr/>
                  <p:nvPr/>
                </p:nvSpPr>
                <p:spPr>
                  <a:xfrm rot="20363282">
                    <a:off x="5609" y="10853"/>
                    <a:ext cx="69439" cy="48974"/>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47" name="Shape 347"/>
                  <p:cNvSpPr/>
                  <p:nvPr/>
                </p:nvSpPr>
                <p:spPr>
                  <a:xfrm rot="20363282">
                    <a:off x="10147" y="14546"/>
                    <a:ext cx="59665" cy="4142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51" name="Group 351"/>
                <p:cNvGrpSpPr/>
                <p:nvPr/>
              </p:nvGrpSpPr>
              <p:grpSpPr>
                <a:xfrm rot="86554">
                  <a:off x="8999112" y="5812109"/>
                  <a:ext cx="78394" cy="66516"/>
                  <a:chOff x="-513" y="125"/>
                  <a:chExt cx="78392" cy="66515"/>
                </a:xfrm>
              </p:grpSpPr>
              <p:sp>
                <p:nvSpPr>
                  <p:cNvPr id="349" name="Shape 349"/>
                  <p:cNvSpPr/>
                  <p:nvPr/>
                </p:nvSpPr>
                <p:spPr>
                  <a:xfrm rot="20381631">
                    <a:off x="5462" y="10214"/>
                    <a:ext cx="66442" cy="46339"/>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50" name="Shape 350"/>
                  <p:cNvSpPr/>
                  <p:nvPr/>
                </p:nvSpPr>
                <p:spPr>
                  <a:xfrm rot="20381631">
                    <a:off x="9784" y="13690"/>
                    <a:ext cx="57213" cy="3911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7"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54" name="Group 354"/>
                <p:cNvGrpSpPr/>
                <p:nvPr/>
              </p:nvGrpSpPr>
              <p:grpSpPr>
                <a:xfrm rot="86554">
                  <a:off x="8683367" y="5664713"/>
                  <a:ext cx="78394" cy="66516"/>
                  <a:chOff x="-513" y="125"/>
                  <a:chExt cx="78392" cy="66515"/>
                </a:xfrm>
              </p:grpSpPr>
              <p:sp>
                <p:nvSpPr>
                  <p:cNvPr id="352" name="Shape 352"/>
                  <p:cNvSpPr/>
                  <p:nvPr/>
                </p:nvSpPr>
                <p:spPr>
                  <a:xfrm rot="20381631">
                    <a:off x="5462" y="10214"/>
                    <a:ext cx="66442" cy="46339"/>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53" name="Shape 353"/>
                  <p:cNvSpPr/>
                  <p:nvPr/>
                </p:nvSpPr>
                <p:spPr>
                  <a:xfrm rot="20381631">
                    <a:off x="9784" y="13690"/>
                    <a:ext cx="57213" cy="3911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7"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57" name="Group 357"/>
                <p:cNvGrpSpPr/>
                <p:nvPr/>
              </p:nvGrpSpPr>
              <p:grpSpPr>
                <a:xfrm rot="86554">
                  <a:off x="8967782" y="5627332"/>
                  <a:ext cx="78393" cy="66516"/>
                  <a:chOff x="-513" y="125"/>
                  <a:chExt cx="78392" cy="66515"/>
                </a:xfrm>
              </p:grpSpPr>
              <p:sp>
                <p:nvSpPr>
                  <p:cNvPr id="355" name="Shape 355"/>
                  <p:cNvSpPr/>
                  <p:nvPr/>
                </p:nvSpPr>
                <p:spPr>
                  <a:xfrm rot="20381631">
                    <a:off x="5462" y="10214"/>
                    <a:ext cx="66442" cy="46339"/>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56" name="Shape 356"/>
                  <p:cNvSpPr/>
                  <p:nvPr/>
                </p:nvSpPr>
                <p:spPr>
                  <a:xfrm rot="20381631">
                    <a:off x="9784" y="13690"/>
                    <a:ext cx="57213" cy="3911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7"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60" name="Group 360"/>
                <p:cNvGrpSpPr/>
                <p:nvPr/>
              </p:nvGrpSpPr>
              <p:grpSpPr>
                <a:xfrm rot="86554">
                  <a:off x="8632567" y="5791713"/>
                  <a:ext cx="78394" cy="66516"/>
                  <a:chOff x="-513" y="125"/>
                  <a:chExt cx="78392" cy="66515"/>
                </a:xfrm>
              </p:grpSpPr>
              <p:sp>
                <p:nvSpPr>
                  <p:cNvPr id="358" name="Shape 358"/>
                  <p:cNvSpPr/>
                  <p:nvPr/>
                </p:nvSpPr>
                <p:spPr>
                  <a:xfrm rot="20381631">
                    <a:off x="5462" y="10214"/>
                    <a:ext cx="66442" cy="46339"/>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59" name="Shape 359"/>
                  <p:cNvSpPr/>
                  <p:nvPr/>
                </p:nvSpPr>
                <p:spPr>
                  <a:xfrm rot="20381631">
                    <a:off x="9784" y="13690"/>
                    <a:ext cx="57213" cy="3911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7"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63" name="Group 363"/>
                <p:cNvGrpSpPr/>
                <p:nvPr/>
              </p:nvGrpSpPr>
              <p:grpSpPr>
                <a:xfrm rot="86554">
                  <a:off x="8707824" y="5934036"/>
                  <a:ext cx="89142" cy="78026"/>
                  <a:chOff x="-1816" y="497"/>
                  <a:chExt cx="89140" cy="78025"/>
                </a:xfrm>
              </p:grpSpPr>
              <p:sp>
                <p:nvSpPr>
                  <p:cNvPr id="361" name="Shape 361"/>
                  <p:cNvSpPr/>
                  <p:nvPr/>
                </p:nvSpPr>
                <p:spPr>
                  <a:xfrm rot="20298025">
                    <a:off x="5610" y="12303"/>
                    <a:ext cx="74287" cy="54416"/>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62" name="Shape 362"/>
                  <p:cNvSpPr/>
                  <p:nvPr/>
                </p:nvSpPr>
                <p:spPr>
                  <a:xfrm rot="20298025">
                    <a:off x="10557" y="16484"/>
                    <a:ext cx="63328" cy="46379"/>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66" name="Group 366"/>
                <p:cNvGrpSpPr/>
                <p:nvPr/>
              </p:nvGrpSpPr>
              <p:grpSpPr>
                <a:xfrm rot="86554">
                  <a:off x="9053444" y="5884568"/>
                  <a:ext cx="105321" cy="88661"/>
                  <a:chOff x="-353" y="84"/>
                  <a:chExt cx="105320" cy="88660"/>
                </a:xfrm>
              </p:grpSpPr>
              <p:sp>
                <p:nvSpPr>
                  <p:cNvPr id="364" name="Shape 364"/>
                  <p:cNvSpPr/>
                  <p:nvPr/>
                </p:nvSpPr>
                <p:spPr>
                  <a:xfrm rot="20400890">
                    <a:off x="7501" y="13538"/>
                    <a:ext cx="89612" cy="61753"/>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65" name="Shape 365"/>
                  <p:cNvSpPr/>
                  <p:nvPr/>
                </p:nvSpPr>
                <p:spPr>
                  <a:xfrm rot="20400890">
                    <a:off x="13304" y="18145"/>
                    <a:ext cx="77335" cy="52006"/>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69" name="Group 369"/>
                <p:cNvGrpSpPr/>
                <p:nvPr/>
              </p:nvGrpSpPr>
              <p:grpSpPr>
                <a:xfrm rot="86554">
                  <a:off x="8916256" y="5951302"/>
                  <a:ext cx="78394" cy="66517"/>
                  <a:chOff x="-513" y="125"/>
                  <a:chExt cx="78392" cy="66515"/>
                </a:xfrm>
              </p:grpSpPr>
              <p:sp>
                <p:nvSpPr>
                  <p:cNvPr id="367" name="Shape 367"/>
                  <p:cNvSpPr/>
                  <p:nvPr/>
                </p:nvSpPr>
                <p:spPr>
                  <a:xfrm rot="20381631">
                    <a:off x="5462" y="10214"/>
                    <a:ext cx="66442" cy="46339"/>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68" name="Shape 368"/>
                  <p:cNvSpPr/>
                  <p:nvPr/>
                </p:nvSpPr>
                <p:spPr>
                  <a:xfrm rot="20381631">
                    <a:off x="9784" y="13690"/>
                    <a:ext cx="57213" cy="3911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7"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7388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grpSp>
        <p:grpSp>
          <p:nvGrpSpPr>
            <p:cNvPr id="22" name="Group 21"/>
            <p:cNvGrpSpPr/>
            <p:nvPr/>
          </p:nvGrpSpPr>
          <p:grpSpPr>
            <a:xfrm>
              <a:off x="6515101" y="5104707"/>
              <a:ext cx="2666999" cy="531615"/>
              <a:chOff x="5943600" y="5104706"/>
              <a:chExt cx="2666999" cy="531615"/>
            </a:xfrm>
          </p:grpSpPr>
          <p:pic>
            <p:nvPicPr>
              <p:cNvPr id="119" name="COI ANT1.png"/>
              <p:cNvPicPr>
                <a:picLocks noChangeAspect="1"/>
              </p:cNvPicPr>
              <p:nvPr/>
            </p:nvPicPr>
            <p:blipFill>
              <a:blip r:embed="rId7">
                <a:extLst/>
              </a:blip>
              <a:stretch>
                <a:fillRect/>
              </a:stretch>
            </p:blipFill>
            <p:spPr>
              <a:xfrm>
                <a:off x="6429730" y="5104706"/>
                <a:ext cx="656869" cy="531615"/>
              </a:xfrm>
              <a:prstGeom prst="rect">
                <a:avLst/>
              </a:prstGeom>
              <a:ln w="12700">
                <a:miter lim="400000"/>
              </a:ln>
            </p:spPr>
          </p:pic>
          <p:grpSp>
            <p:nvGrpSpPr>
              <p:cNvPr id="7" name="Group 6"/>
              <p:cNvGrpSpPr/>
              <p:nvPr/>
            </p:nvGrpSpPr>
            <p:grpSpPr>
              <a:xfrm>
                <a:off x="5943600" y="5163540"/>
                <a:ext cx="565840" cy="455787"/>
                <a:chOff x="8589464" y="4756937"/>
                <a:chExt cx="567331" cy="556104"/>
              </a:xfrm>
            </p:grpSpPr>
            <p:grpSp>
              <p:nvGrpSpPr>
                <p:cNvPr id="204" name="Group 204"/>
                <p:cNvGrpSpPr/>
                <p:nvPr/>
              </p:nvGrpSpPr>
              <p:grpSpPr>
                <a:xfrm rot="480000">
                  <a:off x="8743528" y="4756937"/>
                  <a:ext cx="265236" cy="334992"/>
                  <a:chOff x="0" y="0"/>
                  <a:chExt cx="265235" cy="334991"/>
                </a:xfrm>
              </p:grpSpPr>
              <p:sp>
                <p:nvSpPr>
                  <p:cNvPr id="202" name="Shape 202"/>
                  <p:cNvSpPr/>
                  <p:nvPr/>
                </p:nvSpPr>
                <p:spPr>
                  <a:xfrm rot="2015603">
                    <a:off x="83220" y="1069"/>
                    <a:ext cx="98795" cy="330641"/>
                  </a:xfrm>
                  <a:custGeom>
                    <a:avLst/>
                    <a:gdLst/>
                    <a:ahLst/>
                    <a:cxnLst>
                      <a:cxn ang="0">
                        <a:pos x="wd2" y="hd2"/>
                      </a:cxn>
                      <a:cxn ang="5400000">
                        <a:pos x="wd2" y="hd2"/>
                      </a:cxn>
                      <a:cxn ang="10800000">
                        <a:pos x="wd2" y="hd2"/>
                      </a:cxn>
                      <a:cxn ang="16200000">
                        <a:pos x="wd2" y="hd2"/>
                      </a:cxn>
                    </a:cxnLst>
                    <a:rect l="0" t="0" r="r" b="b"/>
                    <a:pathLst>
                      <a:path w="19589" h="20364" extrusionOk="0">
                        <a:moveTo>
                          <a:pt x="643" y="14947"/>
                        </a:moveTo>
                        <a:cubicBezTo>
                          <a:pt x="183" y="15872"/>
                          <a:pt x="-981" y="17546"/>
                          <a:pt x="1753" y="18966"/>
                        </a:cubicBezTo>
                        <a:cubicBezTo>
                          <a:pt x="6103" y="21225"/>
                          <a:pt x="13311" y="20262"/>
                          <a:pt x="15153" y="19420"/>
                        </a:cubicBezTo>
                        <a:cubicBezTo>
                          <a:pt x="17079" y="18540"/>
                          <a:pt x="16873" y="16826"/>
                          <a:pt x="17358" y="15853"/>
                        </a:cubicBezTo>
                        <a:cubicBezTo>
                          <a:pt x="17924" y="14717"/>
                          <a:pt x="18794" y="11458"/>
                          <a:pt x="19014" y="10314"/>
                        </a:cubicBezTo>
                        <a:cubicBezTo>
                          <a:pt x="19396" y="8322"/>
                          <a:pt x="20619" y="2801"/>
                          <a:pt x="17650" y="1378"/>
                        </a:cubicBezTo>
                        <a:cubicBezTo>
                          <a:pt x="16516" y="834"/>
                          <a:pt x="12563" y="-375"/>
                          <a:pt x="8308" y="113"/>
                        </a:cubicBezTo>
                        <a:cubicBezTo>
                          <a:pt x="6831" y="283"/>
                          <a:pt x="4298" y="1734"/>
                          <a:pt x="3781" y="2291"/>
                        </a:cubicBezTo>
                        <a:cubicBezTo>
                          <a:pt x="3153" y="2967"/>
                          <a:pt x="3944" y="4663"/>
                          <a:pt x="3922" y="5416"/>
                        </a:cubicBezTo>
                        <a:cubicBezTo>
                          <a:pt x="3895" y="6310"/>
                          <a:pt x="2897" y="10103"/>
                          <a:pt x="2204" y="11404"/>
                        </a:cubicBezTo>
                        <a:cubicBezTo>
                          <a:pt x="1784" y="12192"/>
                          <a:pt x="1035" y="14159"/>
                          <a:pt x="643" y="14947"/>
                        </a:cubicBezTo>
                        <a:close/>
                      </a:path>
                    </a:pathLst>
                  </a:cu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03" name="Shape 203"/>
                  <p:cNvSpPr/>
                  <p:nvPr/>
                </p:nvSpPr>
                <p:spPr>
                  <a:xfrm rot="7034507">
                    <a:off x="-27648" y="110333"/>
                    <a:ext cx="317924" cy="114325"/>
                  </a:xfrm>
                  <a:custGeom>
                    <a:avLst/>
                    <a:gdLst/>
                    <a:ahLst/>
                    <a:cxnLst>
                      <a:cxn ang="0">
                        <a:pos x="wd2" y="hd2"/>
                      </a:cxn>
                      <a:cxn ang="5400000">
                        <a:pos x="wd2" y="hd2"/>
                      </a:cxn>
                      <a:cxn ang="10800000">
                        <a:pos x="wd2" y="hd2"/>
                      </a:cxn>
                      <a:cxn ang="16200000">
                        <a:pos x="wd2" y="hd2"/>
                      </a:cxn>
                    </a:cxnLst>
                    <a:rect l="0" t="0" r="r" b="b"/>
                    <a:pathLst>
                      <a:path w="21448" h="21375" extrusionOk="0">
                        <a:moveTo>
                          <a:pt x="2362" y="592"/>
                        </a:moveTo>
                        <a:cubicBezTo>
                          <a:pt x="2125" y="-40"/>
                          <a:pt x="911" y="1728"/>
                          <a:pt x="940" y="2331"/>
                        </a:cubicBezTo>
                        <a:cubicBezTo>
                          <a:pt x="996" y="3477"/>
                          <a:pt x="1195" y="3689"/>
                          <a:pt x="1261" y="4110"/>
                        </a:cubicBezTo>
                        <a:cubicBezTo>
                          <a:pt x="1298" y="4348"/>
                          <a:pt x="1339" y="5638"/>
                          <a:pt x="968" y="5177"/>
                        </a:cubicBezTo>
                        <a:cubicBezTo>
                          <a:pt x="818" y="4991"/>
                          <a:pt x="675" y="3438"/>
                          <a:pt x="397" y="3675"/>
                        </a:cubicBezTo>
                        <a:cubicBezTo>
                          <a:pt x="229" y="3754"/>
                          <a:pt x="76" y="5252"/>
                          <a:pt x="34" y="5730"/>
                        </a:cubicBezTo>
                        <a:cubicBezTo>
                          <a:pt x="7" y="6043"/>
                          <a:pt x="-26" y="6802"/>
                          <a:pt x="34" y="6916"/>
                        </a:cubicBezTo>
                        <a:cubicBezTo>
                          <a:pt x="327" y="7469"/>
                          <a:pt x="730" y="6968"/>
                          <a:pt x="912" y="7035"/>
                        </a:cubicBezTo>
                        <a:cubicBezTo>
                          <a:pt x="1002" y="7068"/>
                          <a:pt x="1349" y="7834"/>
                          <a:pt x="982" y="8418"/>
                        </a:cubicBezTo>
                        <a:cubicBezTo>
                          <a:pt x="681" y="8897"/>
                          <a:pt x="215" y="8141"/>
                          <a:pt x="174" y="8734"/>
                        </a:cubicBezTo>
                        <a:cubicBezTo>
                          <a:pt x="151" y="9060"/>
                          <a:pt x="881" y="10981"/>
                          <a:pt x="1038" y="11066"/>
                        </a:cubicBezTo>
                        <a:cubicBezTo>
                          <a:pt x="1272" y="11194"/>
                          <a:pt x="1729" y="9472"/>
                          <a:pt x="1944" y="8813"/>
                        </a:cubicBezTo>
                        <a:cubicBezTo>
                          <a:pt x="2490" y="8625"/>
                          <a:pt x="2479" y="9410"/>
                          <a:pt x="2432" y="9604"/>
                        </a:cubicBezTo>
                        <a:cubicBezTo>
                          <a:pt x="2261" y="10299"/>
                          <a:pt x="1534" y="11575"/>
                          <a:pt x="1679" y="12212"/>
                        </a:cubicBezTo>
                        <a:cubicBezTo>
                          <a:pt x="1804" y="12766"/>
                          <a:pt x="1859" y="12739"/>
                          <a:pt x="2027" y="12884"/>
                        </a:cubicBezTo>
                        <a:cubicBezTo>
                          <a:pt x="2223" y="13053"/>
                          <a:pt x="2718" y="13345"/>
                          <a:pt x="2878" y="13201"/>
                        </a:cubicBezTo>
                        <a:cubicBezTo>
                          <a:pt x="3226" y="12884"/>
                          <a:pt x="3565" y="8687"/>
                          <a:pt x="4007" y="7707"/>
                        </a:cubicBezTo>
                        <a:cubicBezTo>
                          <a:pt x="4430" y="6767"/>
                          <a:pt x="4551" y="8360"/>
                          <a:pt x="4523" y="8576"/>
                        </a:cubicBezTo>
                        <a:cubicBezTo>
                          <a:pt x="4397" y="9525"/>
                          <a:pt x="3357" y="13306"/>
                          <a:pt x="3714" y="13438"/>
                        </a:cubicBezTo>
                        <a:cubicBezTo>
                          <a:pt x="4035" y="13556"/>
                          <a:pt x="5573" y="13838"/>
                          <a:pt x="5749" y="13577"/>
                        </a:cubicBezTo>
                        <a:cubicBezTo>
                          <a:pt x="6287" y="12778"/>
                          <a:pt x="5675" y="9474"/>
                          <a:pt x="5610" y="8932"/>
                        </a:cubicBezTo>
                        <a:cubicBezTo>
                          <a:pt x="5456" y="7259"/>
                          <a:pt x="5978" y="8085"/>
                          <a:pt x="6014" y="8260"/>
                        </a:cubicBezTo>
                        <a:cubicBezTo>
                          <a:pt x="6712" y="11594"/>
                          <a:pt x="6072" y="13623"/>
                          <a:pt x="6841" y="14211"/>
                        </a:cubicBezTo>
                        <a:cubicBezTo>
                          <a:pt x="7208" y="14492"/>
                          <a:pt x="7294" y="14503"/>
                          <a:pt x="7889" y="14686"/>
                        </a:cubicBezTo>
                        <a:cubicBezTo>
                          <a:pt x="8203" y="14783"/>
                          <a:pt x="7939" y="6095"/>
                          <a:pt x="8527" y="6451"/>
                        </a:cubicBezTo>
                        <a:cubicBezTo>
                          <a:pt x="9058" y="6774"/>
                          <a:pt x="8238" y="14993"/>
                          <a:pt x="8635" y="15308"/>
                        </a:cubicBezTo>
                        <a:cubicBezTo>
                          <a:pt x="8844" y="15473"/>
                          <a:pt x="9473" y="15724"/>
                          <a:pt x="9689" y="15896"/>
                        </a:cubicBezTo>
                        <a:cubicBezTo>
                          <a:pt x="10155" y="16265"/>
                          <a:pt x="9617" y="13373"/>
                          <a:pt x="10111" y="13782"/>
                        </a:cubicBezTo>
                        <a:cubicBezTo>
                          <a:pt x="10448" y="14061"/>
                          <a:pt x="10323" y="15876"/>
                          <a:pt x="10399" y="16151"/>
                        </a:cubicBezTo>
                        <a:cubicBezTo>
                          <a:pt x="10522" y="16597"/>
                          <a:pt x="11540" y="16942"/>
                          <a:pt x="11540" y="16942"/>
                        </a:cubicBezTo>
                        <a:cubicBezTo>
                          <a:pt x="11540" y="16942"/>
                          <a:pt x="11782" y="11047"/>
                          <a:pt x="12318" y="11568"/>
                        </a:cubicBezTo>
                        <a:cubicBezTo>
                          <a:pt x="12715" y="11953"/>
                          <a:pt x="11844" y="17018"/>
                          <a:pt x="12108" y="17429"/>
                        </a:cubicBezTo>
                        <a:cubicBezTo>
                          <a:pt x="12217" y="17598"/>
                          <a:pt x="13327" y="18711"/>
                          <a:pt x="13546" y="18434"/>
                        </a:cubicBezTo>
                        <a:cubicBezTo>
                          <a:pt x="13702" y="18236"/>
                          <a:pt x="13756" y="15703"/>
                          <a:pt x="14372" y="14933"/>
                        </a:cubicBezTo>
                        <a:cubicBezTo>
                          <a:pt x="14987" y="14163"/>
                          <a:pt x="13857" y="18673"/>
                          <a:pt x="13993" y="18866"/>
                        </a:cubicBezTo>
                        <a:cubicBezTo>
                          <a:pt x="14119" y="19044"/>
                          <a:pt x="15724" y="19985"/>
                          <a:pt x="15877" y="20217"/>
                        </a:cubicBezTo>
                        <a:cubicBezTo>
                          <a:pt x="16287" y="20267"/>
                          <a:pt x="15606" y="16311"/>
                          <a:pt x="16242" y="17339"/>
                        </a:cubicBezTo>
                        <a:cubicBezTo>
                          <a:pt x="16510" y="17773"/>
                          <a:pt x="16421" y="20195"/>
                          <a:pt x="16564" y="20492"/>
                        </a:cubicBezTo>
                        <a:cubicBezTo>
                          <a:pt x="16975" y="21341"/>
                          <a:pt x="18083" y="21441"/>
                          <a:pt x="18130" y="21345"/>
                        </a:cubicBezTo>
                        <a:cubicBezTo>
                          <a:pt x="18464" y="20850"/>
                          <a:pt x="18102" y="15138"/>
                          <a:pt x="18607" y="15995"/>
                        </a:cubicBezTo>
                        <a:cubicBezTo>
                          <a:pt x="19112" y="16853"/>
                          <a:pt x="18583" y="21019"/>
                          <a:pt x="18753" y="21251"/>
                        </a:cubicBezTo>
                        <a:cubicBezTo>
                          <a:pt x="18861" y="21400"/>
                          <a:pt x="19886" y="20447"/>
                          <a:pt x="20174" y="19648"/>
                        </a:cubicBezTo>
                        <a:cubicBezTo>
                          <a:pt x="20250" y="19438"/>
                          <a:pt x="19243" y="14422"/>
                          <a:pt x="19470" y="13199"/>
                        </a:cubicBezTo>
                        <a:cubicBezTo>
                          <a:pt x="19697" y="11976"/>
                          <a:pt x="20515" y="18417"/>
                          <a:pt x="20641" y="18578"/>
                        </a:cubicBezTo>
                        <a:cubicBezTo>
                          <a:pt x="20816" y="18802"/>
                          <a:pt x="21574" y="16438"/>
                          <a:pt x="21430" y="13182"/>
                        </a:cubicBezTo>
                        <a:cubicBezTo>
                          <a:pt x="21396" y="12425"/>
                          <a:pt x="21037" y="9099"/>
                          <a:pt x="20624" y="9147"/>
                        </a:cubicBezTo>
                        <a:cubicBezTo>
                          <a:pt x="20143" y="9203"/>
                          <a:pt x="20543" y="13402"/>
                          <a:pt x="20017" y="12275"/>
                        </a:cubicBezTo>
                        <a:cubicBezTo>
                          <a:pt x="19490" y="11148"/>
                          <a:pt x="20344" y="8665"/>
                          <a:pt x="19916" y="8239"/>
                        </a:cubicBezTo>
                        <a:cubicBezTo>
                          <a:pt x="19580" y="7904"/>
                          <a:pt x="19361" y="7860"/>
                          <a:pt x="19025" y="7525"/>
                        </a:cubicBezTo>
                        <a:cubicBezTo>
                          <a:pt x="18635" y="7137"/>
                          <a:pt x="17104" y="17166"/>
                          <a:pt x="16847" y="14494"/>
                        </a:cubicBezTo>
                        <a:cubicBezTo>
                          <a:pt x="16591" y="11821"/>
                          <a:pt x="18536" y="9285"/>
                          <a:pt x="18082" y="7219"/>
                        </a:cubicBezTo>
                        <a:cubicBezTo>
                          <a:pt x="17966" y="6691"/>
                          <a:pt x="17416" y="6715"/>
                          <a:pt x="17227" y="6592"/>
                        </a:cubicBezTo>
                        <a:cubicBezTo>
                          <a:pt x="17004" y="6447"/>
                          <a:pt x="16360" y="5876"/>
                          <a:pt x="16205" y="6012"/>
                        </a:cubicBezTo>
                        <a:cubicBezTo>
                          <a:pt x="15910" y="6272"/>
                          <a:pt x="15825" y="9316"/>
                          <a:pt x="15416" y="10067"/>
                        </a:cubicBezTo>
                        <a:cubicBezTo>
                          <a:pt x="14788" y="11220"/>
                          <a:pt x="15658" y="5689"/>
                          <a:pt x="15546" y="5578"/>
                        </a:cubicBezTo>
                        <a:cubicBezTo>
                          <a:pt x="15265" y="5299"/>
                          <a:pt x="14817" y="4999"/>
                          <a:pt x="14700" y="5183"/>
                        </a:cubicBezTo>
                        <a:cubicBezTo>
                          <a:pt x="14333" y="5760"/>
                          <a:pt x="13832" y="12341"/>
                          <a:pt x="13179" y="10605"/>
                        </a:cubicBezTo>
                        <a:cubicBezTo>
                          <a:pt x="12976" y="10066"/>
                          <a:pt x="14243" y="7007"/>
                          <a:pt x="14013" y="4909"/>
                        </a:cubicBezTo>
                        <a:cubicBezTo>
                          <a:pt x="13947" y="4306"/>
                          <a:pt x="13517" y="4320"/>
                          <a:pt x="13271" y="4142"/>
                        </a:cubicBezTo>
                        <a:cubicBezTo>
                          <a:pt x="12913" y="3884"/>
                          <a:pt x="12629" y="3584"/>
                          <a:pt x="12496" y="3728"/>
                        </a:cubicBezTo>
                        <a:cubicBezTo>
                          <a:pt x="12153" y="4097"/>
                          <a:pt x="11960" y="8913"/>
                          <a:pt x="11513" y="9477"/>
                        </a:cubicBezTo>
                        <a:cubicBezTo>
                          <a:pt x="10621" y="10601"/>
                          <a:pt x="12182" y="4998"/>
                          <a:pt x="11778" y="3445"/>
                        </a:cubicBezTo>
                        <a:cubicBezTo>
                          <a:pt x="11664" y="3009"/>
                          <a:pt x="11024" y="2765"/>
                          <a:pt x="10882" y="2879"/>
                        </a:cubicBezTo>
                        <a:cubicBezTo>
                          <a:pt x="10657" y="3061"/>
                          <a:pt x="10567" y="5912"/>
                          <a:pt x="10087" y="5895"/>
                        </a:cubicBezTo>
                        <a:cubicBezTo>
                          <a:pt x="9499" y="5874"/>
                          <a:pt x="10435" y="3794"/>
                          <a:pt x="10068" y="2629"/>
                        </a:cubicBezTo>
                        <a:cubicBezTo>
                          <a:pt x="9563" y="1771"/>
                          <a:pt x="8611" y="1935"/>
                          <a:pt x="8455" y="1780"/>
                        </a:cubicBezTo>
                        <a:cubicBezTo>
                          <a:pt x="8209" y="1536"/>
                          <a:pt x="8008" y="5941"/>
                          <a:pt x="7580" y="5546"/>
                        </a:cubicBezTo>
                        <a:cubicBezTo>
                          <a:pt x="6920" y="4936"/>
                          <a:pt x="8204" y="1666"/>
                          <a:pt x="7749" y="1211"/>
                        </a:cubicBezTo>
                        <a:cubicBezTo>
                          <a:pt x="6986" y="450"/>
                          <a:pt x="6605" y="3754"/>
                          <a:pt x="6384" y="4562"/>
                        </a:cubicBezTo>
                        <a:cubicBezTo>
                          <a:pt x="6013" y="5150"/>
                          <a:pt x="6057" y="4361"/>
                          <a:pt x="6000" y="3830"/>
                        </a:cubicBezTo>
                        <a:cubicBezTo>
                          <a:pt x="6044" y="2703"/>
                          <a:pt x="6449" y="1700"/>
                          <a:pt x="6449" y="1249"/>
                        </a:cubicBezTo>
                        <a:cubicBezTo>
                          <a:pt x="6449" y="419"/>
                          <a:pt x="5298" y="583"/>
                          <a:pt x="5075" y="738"/>
                        </a:cubicBezTo>
                        <a:cubicBezTo>
                          <a:pt x="4850" y="895"/>
                          <a:pt x="4604" y="3576"/>
                          <a:pt x="4439" y="4149"/>
                        </a:cubicBezTo>
                        <a:cubicBezTo>
                          <a:pt x="4314" y="4584"/>
                          <a:pt x="4166" y="5154"/>
                          <a:pt x="3881" y="4782"/>
                        </a:cubicBezTo>
                        <a:cubicBezTo>
                          <a:pt x="3700" y="4545"/>
                          <a:pt x="3784" y="3675"/>
                          <a:pt x="3854" y="3319"/>
                        </a:cubicBezTo>
                        <a:cubicBezTo>
                          <a:pt x="3979" y="2681"/>
                          <a:pt x="4340" y="1107"/>
                          <a:pt x="4355" y="434"/>
                        </a:cubicBezTo>
                        <a:cubicBezTo>
                          <a:pt x="4369" y="-159"/>
                          <a:pt x="3390" y="-76"/>
                          <a:pt x="3198" y="276"/>
                        </a:cubicBezTo>
                        <a:cubicBezTo>
                          <a:pt x="2904" y="816"/>
                          <a:pt x="2635" y="4355"/>
                          <a:pt x="2348" y="5216"/>
                        </a:cubicBezTo>
                        <a:cubicBezTo>
                          <a:pt x="1941" y="6438"/>
                          <a:pt x="1693" y="5809"/>
                          <a:pt x="1763" y="5216"/>
                        </a:cubicBezTo>
                        <a:cubicBezTo>
                          <a:pt x="1899" y="4286"/>
                          <a:pt x="2566" y="1137"/>
                          <a:pt x="2362" y="592"/>
                        </a:cubicBezTo>
                        <a:close/>
                      </a:path>
                    </a:pathLst>
                  </a:custGeom>
                  <a:solidFill>
                    <a:srgbClr val="E3D427"/>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07" name="Group 207"/>
                <p:cNvGrpSpPr/>
                <p:nvPr/>
              </p:nvGrpSpPr>
              <p:grpSpPr>
                <a:xfrm rot="10844703">
                  <a:off x="8631167" y="5033526"/>
                  <a:ext cx="237988" cy="279515"/>
                  <a:chOff x="0" y="0"/>
                  <a:chExt cx="237986" cy="279513"/>
                </a:xfrm>
              </p:grpSpPr>
              <p:sp>
                <p:nvSpPr>
                  <p:cNvPr id="205" name="Shape 205"/>
                  <p:cNvSpPr/>
                  <p:nvPr/>
                </p:nvSpPr>
                <p:spPr>
                  <a:xfrm rot="3780954">
                    <a:off x="-5401" y="78050"/>
                    <a:ext cx="250824" cy="123413"/>
                  </a:xfrm>
                  <a:custGeom>
                    <a:avLst/>
                    <a:gdLst/>
                    <a:ahLst/>
                    <a:cxnLst>
                      <a:cxn ang="0">
                        <a:pos x="wd2" y="hd2"/>
                      </a:cxn>
                      <a:cxn ang="5400000">
                        <a:pos x="wd2" y="hd2"/>
                      </a:cxn>
                      <a:cxn ang="10800000">
                        <a:pos x="wd2" y="hd2"/>
                      </a:cxn>
                      <a:cxn ang="16200000">
                        <a:pos x="wd2" y="hd2"/>
                      </a:cxn>
                    </a:cxnLst>
                    <a:rect l="0" t="0" r="r" b="b"/>
                    <a:pathLst>
                      <a:path w="20364" h="19386" extrusionOk="0">
                        <a:moveTo>
                          <a:pt x="11" y="8456"/>
                        </a:moveTo>
                        <a:cubicBezTo>
                          <a:pt x="-192" y="11839"/>
                          <a:pt x="2619" y="12798"/>
                          <a:pt x="4022" y="13518"/>
                        </a:cubicBezTo>
                        <a:cubicBezTo>
                          <a:pt x="5247" y="14146"/>
                          <a:pt x="7181" y="14769"/>
                          <a:pt x="9380" y="15888"/>
                        </a:cubicBezTo>
                        <a:cubicBezTo>
                          <a:pt x="12259" y="17354"/>
                          <a:pt x="14300" y="18755"/>
                          <a:pt x="17036" y="19313"/>
                        </a:cubicBezTo>
                        <a:cubicBezTo>
                          <a:pt x="21408" y="20206"/>
                          <a:pt x="20487" y="12621"/>
                          <a:pt x="19714" y="11173"/>
                        </a:cubicBezTo>
                        <a:cubicBezTo>
                          <a:pt x="17243" y="6547"/>
                          <a:pt x="13471" y="5466"/>
                          <a:pt x="11625" y="4543"/>
                        </a:cubicBezTo>
                        <a:cubicBezTo>
                          <a:pt x="9779" y="3620"/>
                          <a:pt x="3489" y="-1394"/>
                          <a:pt x="2047" y="375"/>
                        </a:cubicBezTo>
                        <a:cubicBezTo>
                          <a:pt x="1212" y="1401"/>
                          <a:pt x="138" y="6326"/>
                          <a:pt x="11" y="8456"/>
                        </a:cubicBezTo>
                        <a:close/>
                      </a:path>
                    </a:pathLst>
                  </a:cu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06" name="Shape 206"/>
                  <p:cNvSpPr/>
                  <p:nvPr/>
                </p:nvSpPr>
                <p:spPr>
                  <a:xfrm rot="8857554">
                    <a:off x="53725" y="20096"/>
                    <a:ext cx="130537" cy="238568"/>
                  </a:xfrm>
                  <a:custGeom>
                    <a:avLst/>
                    <a:gdLst/>
                    <a:ahLst/>
                    <a:cxnLst>
                      <a:cxn ang="0">
                        <a:pos x="wd2" y="hd2"/>
                      </a:cxn>
                      <a:cxn ang="5400000">
                        <a:pos x="wd2" y="hd2"/>
                      </a:cxn>
                      <a:cxn ang="10800000">
                        <a:pos x="wd2" y="hd2"/>
                      </a:cxn>
                      <a:cxn ang="16200000">
                        <a:pos x="wd2" y="hd2"/>
                      </a:cxn>
                    </a:cxnLst>
                    <a:rect l="0" t="0" r="r" b="b"/>
                    <a:pathLst>
                      <a:path w="21335" h="21224" extrusionOk="0">
                        <a:moveTo>
                          <a:pt x="8866" y="21109"/>
                        </a:moveTo>
                        <a:cubicBezTo>
                          <a:pt x="8908" y="20636"/>
                          <a:pt x="6210" y="18531"/>
                          <a:pt x="7925" y="18841"/>
                        </a:cubicBezTo>
                        <a:cubicBezTo>
                          <a:pt x="9255" y="19082"/>
                          <a:pt x="9799" y="20793"/>
                          <a:pt x="10502" y="20477"/>
                        </a:cubicBezTo>
                        <a:cubicBezTo>
                          <a:pt x="11046" y="20232"/>
                          <a:pt x="12091" y="18787"/>
                          <a:pt x="12175" y="18470"/>
                        </a:cubicBezTo>
                        <a:cubicBezTo>
                          <a:pt x="12259" y="18154"/>
                          <a:pt x="6442" y="15742"/>
                          <a:pt x="6508" y="14643"/>
                        </a:cubicBezTo>
                        <a:cubicBezTo>
                          <a:pt x="6574" y="13543"/>
                          <a:pt x="12513" y="17881"/>
                          <a:pt x="12881" y="17369"/>
                        </a:cubicBezTo>
                        <a:cubicBezTo>
                          <a:pt x="13230" y="16883"/>
                          <a:pt x="13883" y="15966"/>
                          <a:pt x="14050" y="15419"/>
                        </a:cubicBezTo>
                        <a:cubicBezTo>
                          <a:pt x="14166" y="15038"/>
                          <a:pt x="12537" y="15062"/>
                          <a:pt x="12772" y="14303"/>
                        </a:cubicBezTo>
                        <a:cubicBezTo>
                          <a:pt x="13007" y="13545"/>
                          <a:pt x="14369" y="14938"/>
                          <a:pt x="14558" y="14339"/>
                        </a:cubicBezTo>
                        <a:cubicBezTo>
                          <a:pt x="14638" y="14085"/>
                          <a:pt x="15620" y="12804"/>
                          <a:pt x="15701" y="12548"/>
                        </a:cubicBezTo>
                        <a:cubicBezTo>
                          <a:pt x="15803" y="12227"/>
                          <a:pt x="11090" y="11082"/>
                          <a:pt x="11216" y="10149"/>
                        </a:cubicBezTo>
                        <a:cubicBezTo>
                          <a:pt x="11341" y="9217"/>
                          <a:pt x="16309" y="11954"/>
                          <a:pt x="16508" y="11324"/>
                        </a:cubicBezTo>
                        <a:cubicBezTo>
                          <a:pt x="16638" y="10911"/>
                          <a:pt x="17660" y="9747"/>
                          <a:pt x="17788" y="9337"/>
                        </a:cubicBezTo>
                        <a:cubicBezTo>
                          <a:pt x="17921" y="8913"/>
                          <a:pt x="13173" y="8357"/>
                          <a:pt x="12788" y="7278"/>
                        </a:cubicBezTo>
                        <a:cubicBezTo>
                          <a:pt x="12402" y="6199"/>
                          <a:pt x="18500" y="8725"/>
                          <a:pt x="18658" y="8204"/>
                        </a:cubicBezTo>
                        <a:cubicBezTo>
                          <a:pt x="18812" y="7694"/>
                          <a:pt x="19758" y="6484"/>
                          <a:pt x="19901" y="5996"/>
                        </a:cubicBezTo>
                        <a:cubicBezTo>
                          <a:pt x="19983" y="5716"/>
                          <a:pt x="15287" y="4950"/>
                          <a:pt x="14934" y="3763"/>
                        </a:cubicBezTo>
                        <a:cubicBezTo>
                          <a:pt x="14582" y="2577"/>
                          <a:pt x="20150" y="5666"/>
                          <a:pt x="20531" y="4849"/>
                        </a:cubicBezTo>
                        <a:cubicBezTo>
                          <a:pt x="20700" y="4487"/>
                          <a:pt x="20982" y="4057"/>
                          <a:pt x="21170" y="3658"/>
                        </a:cubicBezTo>
                        <a:cubicBezTo>
                          <a:pt x="21303" y="3375"/>
                          <a:pt x="17296" y="3689"/>
                          <a:pt x="18191" y="3019"/>
                        </a:cubicBezTo>
                        <a:cubicBezTo>
                          <a:pt x="19087" y="2350"/>
                          <a:pt x="21284" y="3004"/>
                          <a:pt x="21330" y="2438"/>
                        </a:cubicBezTo>
                        <a:cubicBezTo>
                          <a:pt x="21397" y="1610"/>
                          <a:pt x="20776" y="1025"/>
                          <a:pt x="20391" y="924"/>
                        </a:cubicBezTo>
                        <a:cubicBezTo>
                          <a:pt x="20032" y="829"/>
                          <a:pt x="18170" y="2345"/>
                          <a:pt x="18002" y="1483"/>
                        </a:cubicBezTo>
                        <a:cubicBezTo>
                          <a:pt x="17834" y="621"/>
                          <a:pt x="19429" y="537"/>
                          <a:pt x="19314" y="384"/>
                        </a:cubicBezTo>
                        <a:cubicBezTo>
                          <a:pt x="19177" y="200"/>
                          <a:pt x="18064" y="-105"/>
                          <a:pt x="16478" y="36"/>
                        </a:cubicBezTo>
                        <a:cubicBezTo>
                          <a:pt x="14892" y="178"/>
                          <a:pt x="13824" y="739"/>
                          <a:pt x="13694" y="1039"/>
                        </a:cubicBezTo>
                        <a:cubicBezTo>
                          <a:pt x="13577" y="1310"/>
                          <a:pt x="16138" y="1937"/>
                          <a:pt x="15113" y="2601"/>
                        </a:cubicBezTo>
                        <a:cubicBezTo>
                          <a:pt x="14414" y="3054"/>
                          <a:pt x="12862" y="1430"/>
                          <a:pt x="12529" y="1642"/>
                        </a:cubicBezTo>
                        <a:cubicBezTo>
                          <a:pt x="12118" y="1903"/>
                          <a:pt x="10852" y="2740"/>
                          <a:pt x="10882" y="3035"/>
                        </a:cubicBezTo>
                        <a:cubicBezTo>
                          <a:pt x="10943" y="3644"/>
                          <a:pt x="15123" y="4831"/>
                          <a:pt x="14836" y="5693"/>
                        </a:cubicBezTo>
                        <a:cubicBezTo>
                          <a:pt x="14548" y="6555"/>
                          <a:pt x="10144" y="3686"/>
                          <a:pt x="9757" y="3950"/>
                        </a:cubicBezTo>
                        <a:cubicBezTo>
                          <a:pt x="9419" y="4181"/>
                          <a:pt x="8408" y="5401"/>
                          <a:pt x="8336" y="5678"/>
                        </a:cubicBezTo>
                        <a:cubicBezTo>
                          <a:pt x="8265" y="5956"/>
                          <a:pt x="10705" y="6076"/>
                          <a:pt x="10298" y="6646"/>
                        </a:cubicBezTo>
                        <a:cubicBezTo>
                          <a:pt x="9891" y="7215"/>
                          <a:pt x="7997" y="6363"/>
                          <a:pt x="7631" y="6649"/>
                        </a:cubicBezTo>
                        <a:cubicBezTo>
                          <a:pt x="7242" y="6953"/>
                          <a:pt x="7023" y="7521"/>
                          <a:pt x="6927" y="7867"/>
                        </a:cubicBezTo>
                        <a:cubicBezTo>
                          <a:pt x="6756" y="8483"/>
                          <a:pt x="10791" y="8356"/>
                          <a:pt x="10273" y="9014"/>
                        </a:cubicBezTo>
                        <a:cubicBezTo>
                          <a:pt x="9546" y="9936"/>
                          <a:pt x="6546" y="8347"/>
                          <a:pt x="6168" y="9046"/>
                        </a:cubicBezTo>
                        <a:cubicBezTo>
                          <a:pt x="5671" y="9962"/>
                          <a:pt x="4337" y="10969"/>
                          <a:pt x="4012" y="11648"/>
                        </a:cubicBezTo>
                        <a:cubicBezTo>
                          <a:pt x="3686" y="12327"/>
                          <a:pt x="11283" y="12807"/>
                          <a:pt x="9729" y="13394"/>
                        </a:cubicBezTo>
                        <a:cubicBezTo>
                          <a:pt x="7712" y="14156"/>
                          <a:pt x="3719" y="12279"/>
                          <a:pt x="3206" y="12781"/>
                        </a:cubicBezTo>
                        <a:cubicBezTo>
                          <a:pt x="2632" y="13343"/>
                          <a:pt x="1448" y="14960"/>
                          <a:pt x="1184" y="15644"/>
                        </a:cubicBezTo>
                        <a:cubicBezTo>
                          <a:pt x="920" y="16328"/>
                          <a:pt x="7301" y="16143"/>
                          <a:pt x="6812" y="16715"/>
                        </a:cubicBezTo>
                        <a:cubicBezTo>
                          <a:pt x="5904" y="17777"/>
                          <a:pt x="945" y="16457"/>
                          <a:pt x="409" y="16957"/>
                        </a:cubicBezTo>
                        <a:cubicBezTo>
                          <a:pt x="-14" y="17352"/>
                          <a:pt x="-203" y="18498"/>
                          <a:pt x="307" y="18850"/>
                        </a:cubicBezTo>
                        <a:cubicBezTo>
                          <a:pt x="515" y="18993"/>
                          <a:pt x="3123" y="20296"/>
                          <a:pt x="3891" y="20271"/>
                        </a:cubicBezTo>
                        <a:cubicBezTo>
                          <a:pt x="4410" y="20255"/>
                          <a:pt x="4179" y="18683"/>
                          <a:pt x="6094" y="18963"/>
                        </a:cubicBezTo>
                        <a:cubicBezTo>
                          <a:pt x="6730" y="19056"/>
                          <a:pt x="4777" y="20413"/>
                          <a:pt x="5238" y="20653"/>
                        </a:cubicBezTo>
                        <a:cubicBezTo>
                          <a:pt x="5529" y="20804"/>
                          <a:pt x="8832" y="21495"/>
                          <a:pt x="8866" y="21109"/>
                        </a:cubicBezTo>
                        <a:close/>
                      </a:path>
                    </a:pathLst>
                  </a:custGeom>
                  <a:solidFill>
                    <a:srgbClr val="E3D427"/>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10" name="Group 210"/>
                <p:cNvGrpSpPr/>
                <p:nvPr/>
              </p:nvGrpSpPr>
              <p:grpSpPr>
                <a:xfrm rot="7851667">
                  <a:off x="8939673" y="4885211"/>
                  <a:ext cx="187249" cy="219922"/>
                  <a:chOff x="0" y="0"/>
                  <a:chExt cx="187247" cy="219920"/>
                </a:xfrm>
              </p:grpSpPr>
              <p:sp>
                <p:nvSpPr>
                  <p:cNvPr id="208" name="Shape 208"/>
                  <p:cNvSpPr/>
                  <p:nvPr/>
                </p:nvSpPr>
                <p:spPr>
                  <a:xfrm rot="3780954">
                    <a:off x="-4250" y="61410"/>
                    <a:ext cx="197348" cy="97101"/>
                  </a:xfrm>
                  <a:custGeom>
                    <a:avLst/>
                    <a:gdLst/>
                    <a:ahLst/>
                    <a:cxnLst>
                      <a:cxn ang="0">
                        <a:pos x="wd2" y="hd2"/>
                      </a:cxn>
                      <a:cxn ang="5400000">
                        <a:pos x="wd2" y="hd2"/>
                      </a:cxn>
                      <a:cxn ang="10800000">
                        <a:pos x="wd2" y="hd2"/>
                      </a:cxn>
                      <a:cxn ang="16200000">
                        <a:pos x="wd2" y="hd2"/>
                      </a:cxn>
                    </a:cxnLst>
                    <a:rect l="0" t="0" r="r" b="b"/>
                    <a:pathLst>
                      <a:path w="20364" h="19386" extrusionOk="0">
                        <a:moveTo>
                          <a:pt x="11" y="8456"/>
                        </a:moveTo>
                        <a:cubicBezTo>
                          <a:pt x="-192" y="11839"/>
                          <a:pt x="2619" y="12798"/>
                          <a:pt x="4022" y="13518"/>
                        </a:cubicBezTo>
                        <a:cubicBezTo>
                          <a:pt x="5247" y="14146"/>
                          <a:pt x="7181" y="14769"/>
                          <a:pt x="9380" y="15888"/>
                        </a:cubicBezTo>
                        <a:cubicBezTo>
                          <a:pt x="12259" y="17354"/>
                          <a:pt x="14300" y="18755"/>
                          <a:pt x="17036" y="19313"/>
                        </a:cubicBezTo>
                        <a:cubicBezTo>
                          <a:pt x="21408" y="20206"/>
                          <a:pt x="20487" y="12621"/>
                          <a:pt x="19714" y="11173"/>
                        </a:cubicBezTo>
                        <a:cubicBezTo>
                          <a:pt x="17243" y="6547"/>
                          <a:pt x="13471" y="5466"/>
                          <a:pt x="11625" y="4543"/>
                        </a:cubicBezTo>
                        <a:cubicBezTo>
                          <a:pt x="9779" y="3620"/>
                          <a:pt x="3489" y="-1394"/>
                          <a:pt x="2047" y="375"/>
                        </a:cubicBezTo>
                        <a:cubicBezTo>
                          <a:pt x="1212" y="1401"/>
                          <a:pt x="138" y="6326"/>
                          <a:pt x="11" y="8456"/>
                        </a:cubicBezTo>
                        <a:close/>
                      </a:path>
                    </a:pathLst>
                  </a:cu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09" name="Shape 209"/>
                  <p:cNvSpPr/>
                  <p:nvPr/>
                </p:nvSpPr>
                <p:spPr>
                  <a:xfrm rot="8857554">
                    <a:off x="42270" y="15812"/>
                    <a:ext cx="102707" cy="187705"/>
                  </a:xfrm>
                  <a:custGeom>
                    <a:avLst/>
                    <a:gdLst/>
                    <a:ahLst/>
                    <a:cxnLst>
                      <a:cxn ang="0">
                        <a:pos x="wd2" y="hd2"/>
                      </a:cxn>
                      <a:cxn ang="5400000">
                        <a:pos x="wd2" y="hd2"/>
                      </a:cxn>
                      <a:cxn ang="10800000">
                        <a:pos x="wd2" y="hd2"/>
                      </a:cxn>
                      <a:cxn ang="16200000">
                        <a:pos x="wd2" y="hd2"/>
                      </a:cxn>
                    </a:cxnLst>
                    <a:rect l="0" t="0" r="r" b="b"/>
                    <a:pathLst>
                      <a:path w="21335" h="21224" extrusionOk="0">
                        <a:moveTo>
                          <a:pt x="8866" y="21109"/>
                        </a:moveTo>
                        <a:cubicBezTo>
                          <a:pt x="8908" y="20636"/>
                          <a:pt x="6210" y="18531"/>
                          <a:pt x="7925" y="18841"/>
                        </a:cubicBezTo>
                        <a:cubicBezTo>
                          <a:pt x="9255" y="19082"/>
                          <a:pt x="9799" y="20793"/>
                          <a:pt x="10502" y="20477"/>
                        </a:cubicBezTo>
                        <a:cubicBezTo>
                          <a:pt x="11046" y="20232"/>
                          <a:pt x="12091" y="18787"/>
                          <a:pt x="12175" y="18470"/>
                        </a:cubicBezTo>
                        <a:cubicBezTo>
                          <a:pt x="12259" y="18154"/>
                          <a:pt x="6442" y="15742"/>
                          <a:pt x="6508" y="14643"/>
                        </a:cubicBezTo>
                        <a:cubicBezTo>
                          <a:pt x="6574" y="13543"/>
                          <a:pt x="12513" y="17881"/>
                          <a:pt x="12881" y="17369"/>
                        </a:cubicBezTo>
                        <a:cubicBezTo>
                          <a:pt x="13230" y="16883"/>
                          <a:pt x="13883" y="15966"/>
                          <a:pt x="14050" y="15419"/>
                        </a:cubicBezTo>
                        <a:cubicBezTo>
                          <a:pt x="14166" y="15038"/>
                          <a:pt x="12537" y="15062"/>
                          <a:pt x="12772" y="14303"/>
                        </a:cubicBezTo>
                        <a:cubicBezTo>
                          <a:pt x="13007" y="13545"/>
                          <a:pt x="14369" y="14938"/>
                          <a:pt x="14558" y="14339"/>
                        </a:cubicBezTo>
                        <a:cubicBezTo>
                          <a:pt x="14638" y="14085"/>
                          <a:pt x="15620" y="12804"/>
                          <a:pt x="15701" y="12548"/>
                        </a:cubicBezTo>
                        <a:cubicBezTo>
                          <a:pt x="15803" y="12227"/>
                          <a:pt x="11090" y="11082"/>
                          <a:pt x="11216" y="10149"/>
                        </a:cubicBezTo>
                        <a:cubicBezTo>
                          <a:pt x="11341" y="9217"/>
                          <a:pt x="16309" y="11954"/>
                          <a:pt x="16508" y="11324"/>
                        </a:cubicBezTo>
                        <a:cubicBezTo>
                          <a:pt x="16638" y="10911"/>
                          <a:pt x="17660" y="9747"/>
                          <a:pt x="17788" y="9337"/>
                        </a:cubicBezTo>
                        <a:cubicBezTo>
                          <a:pt x="17921" y="8913"/>
                          <a:pt x="13173" y="8357"/>
                          <a:pt x="12788" y="7278"/>
                        </a:cubicBezTo>
                        <a:cubicBezTo>
                          <a:pt x="12402" y="6199"/>
                          <a:pt x="18500" y="8725"/>
                          <a:pt x="18658" y="8204"/>
                        </a:cubicBezTo>
                        <a:cubicBezTo>
                          <a:pt x="18812" y="7694"/>
                          <a:pt x="19758" y="6484"/>
                          <a:pt x="19901" y="5996"/>
                        </a:cubicBezTo>
                        <a:cubicBezTo>
                          <a:pt x="19983" y="5716"/>
                          <a:pt x="15287" y="4950"/>
                          <a:pt x="14934" y="3763"/>
                        </a:cubicBezTo>
                        <a:cubicBezTo>
                          <a:pt x="14582" y="2577"/>
                          <a:pt x="20150" y="5666"/>
                          <a:pt x="20531" y="4849"/>
                        </a:cubicBezTo>
                        <a:cubicBezTo>
                          <a:pt x="20700" y="4487"/>
                          <a:pt x="20982" y="4057"/>
                          <a:pt x="21170" y="3658"/>
                        </a:cubicBezTo>
                        <a:cubicBezTo>
                          <a:pt x="21303" y="3375"/>
                          <a:pt x="17296" y="3689"/>
                          <a:pt x="18191" y="3019"/>
                        </a:cubicBezTo>
                        <a:cubicBezTo>
                          <a:pt x="19087" y="2350"/>
                          <a:pt x="21284" y="3004"/>
                          <a:pt x="21330" y="2438"/>
                        </a:cubicBezTo>
                        <a:cubicBezTo>
                          <a:pt x="21397" y="1610"/>
                          <a:pt x="20776" y="1025"/>
                          <a:pt x="20391" y="924"/>
                        </a:cubicBezTo>
                        <a:cubicBezTo>
                          <a:pt x="20032" y="829"/>
                          <a:pt x="18170" y="2345"/>
                          <a:pt x="18002" y="1483"/>
                        </a:cubicBezTo>
                        <a:cubicBezTo>
                          <a:pt x="17834" y="621"/>
                          <a:pt x="19429" y="537"/>
                          <a:pt x="19314" y="384"/>
                        </a:cubicBezTo>
                        <a:cubicBezTo>
                          <a:pt x="19177" y="200"/>
                          <a:pt x="18064" y="-105"/>
                          <a:pt x="16478" y="36"/>
                        </a:cubicBezTo>
                        <a:cubicBezTo>
                          <a:pt x="14892" y="178"/>
                          <a:pt x="13824" y="739"/>
                          <a:pt x="13694" y="1039"/>
                        </a:cubicBezTo>
                        <a:cubicBezTo>
                          <a:pt x="13577" y="1310"/>
                          <a:pt x="16138" y="1937"/>
                          <a:pt x="15113" y="2601"/>
                        </a:cubicBezTo>
                        <a:cubicBezTo>
                          <a:pt x="14414" y="3054"/>
                          <a:pt x="12862" y="1430"/>
                          <a:pt x="12529" y="1642"/>
                        </a:cubicBezTo>
                        <a:cubicBezTo>
                          <a:pt x="12118" y="1903"/>
                          <a:pt x="10852" y="2740"/>
                          <a:pt x="10882" y="3035"/>
                        </a:cubicBezTo>
                        <a:cubicBezTo>
                          <a:pt x="10943" y="3644"/>
                          <a:pt x="15123" y="4831"/>
                          <a:pt x="14836" y="5693"/>
                        </a:cubicBezTo>
                        <a:cubicBezTo>
                          <a:pt x="14548" y="6555"/>
                          <a:pt x="10144" y="3686"/>
                          <a:pt x="9757" y="3950"/>
                        </a:cubicBezTo>
                        <a:cubicBezTo>
                          <a:pt x="9419" y="4181"/>
                          <a:pt x="8408" y="5401"/>
                          <a:pt x="8336" y="5678"/>
                        </a:cubicBezTo>
                        <a:cubicBezTo>
                          <a:pt x="8265" y="5956"/>
                          <a:pt x="10705" y="6076"/>
                          <a:pt x="10298" y="6646"/>
                        </a:cubicBezTo>
                        <a:cubicBezTo>
                          <a:pt x="9891" y="7215"/>
                          <a:pt x="7997" y="6363"/>
                          <a:pt x="7631" y="6649"/>
                        </a:cubicBezTo>
                        <a:cubicBezTo>
                          <a:pt x="7242" y="6953"/>
                          <a:pt x="7023" y="7521"/>
                          <a:pt x="6927" y="7867"/>
                        </a:cubicBezTo>
                        <a:cubicBezTo>
                          <a:pt x="6756" y="8483"/>
                          <a:pt x="10791" y="8356"/>
                          <a:pt x="10273" y="9014"/>
                        </a:cubicBezTo>
                        <a:cubicBezTo>
                          <a:pt x="9546" y="9936"/>
                          <a:pt x="6546" y="8347"/>
                          <a:pt x="6168" y="9046"/>
                        </a:cubicBezTo>
                        <a:cubicBezTo>
                          <a:pt x="5671" y="9962"/>
                          <a:pt x="4337" y="10969"/>
                          <a:pt x="4012" y="11648"/>
                        </a:cubicBezTo>
                        <a:cubicBezTo>
                          <a:pt x="3686" y="12327"/>
                          <a:pt x="11283" y="12807"/>
                          <a:pt x="9729" y="13394"/>
                        </a:cubicBezTo>
                        <a:cubicBezTo>
                          <a:pt x="7712" y="14156"/>
                          <a:pt x="3719" y="12279"/>
                          <a:pt x="3206" y="12781"/>
                        </a:cubicBezTo>
                        <a:cubicBezTo>
                          <a:pt x="2632" y="13343"/>
                          <a:pt x="1448" y="14960"/>
                          <a:pt x="1184" y="15644"/>
                        </a:cubicBezTo>
                        <a:cubicBezTo>
                          <a:pt x="920" y="16328"/>
                          <a:pt x="7301" y="16143"/>
                          <a:pt x="6812" y="16715"/>
                        </a:cubicBezTo>
                        <a:cubicBezTo>
                          <a:pt x="5904" y="17777"/>
                          <a:pt x="945" y="16457"/>
                          <a:pt x="409" y="16957"/>
                        </a:cubicBezTo>
                        <a:cubicBezTo>
                          <a:pt x="-14" y="17352"/>
                          <a:pt x="-203" y="18498"/>
                          <a:pt x="307" y="18850"/>
                        </a:cubicBezTo>
                        <a:cubicBezTo>
                          <a:pt x="515" y="18993"/>
                          <a:pt x="3123" y="20296"/>
                          <a:pt x="3891" y="20271"/>
                        </a:cubicBezTo>
                        <a:cubicBezTo>
                          <a:pt x="4410" y="20255"/>
                          <a:pt x="4179" y="18683"/>
                          <a:pt x="6094" y="18963"/>
                        </a:cubicBezTo>
                        <a:cubicBezTo>
                          <a:pt x="6730" y="19056"/>
                          <a:pt x="4777" y="20413"/>
                          <a:pt x="5238" y="20653"/>
                        </a:cubicBezTo>
                        <a:cubicBezTo>
                          <a:pt x="5529" y="20804"/>
                          <a:pt x="8832" y="21495"/>
                          <a:pt x="8866" y="21109"/>
                        </a:cubicBezTo>
                        <a:close/>
                      </a:path>
                    </a:pathLst>
                  </a:custGeom>
                  <a:solidFill>
                    <a:srgbClr val="E3D427"/>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13" name="Group 213"/>
                <p:cNvGrpSpPr/>
                <p:nvPr/>
              </p:nvGrpSpPr>
              <p:grpSpPr>
                <a:xfrm rot="3470889">
                  <a:off x="8839807" y="5082144"/>
                  <a:ext cx="144323" cy="182279"/>
                  <a:chOff x="0" y="0"/>
                  <a:chExt cx="144321" cy="182278"/>
                </a:xfrm>
              </p:grpSpPr>
              <p:sp>
                <p:nvSpPr>
                  <p:cNvPr id="211" name="Shape 211"/>
                  <p:cNvSpPr/>
                  <p:nvPr/>
                </p:nvSpPr>
                <p:spPr>
                  <a:xfrm rot="2015603">
                    <a:off x="45282" y="581"/>
                    <a:ext cx="53758" cy="179912"/>
                  </a:xfrm>
                  <a:custGeom>
                    <a:avLst/>
                    <a:gdLst/>
                    <a:ahLst/>
                    <a:cxnLst>
                      <a:cxn ang="0">
                        <a:pos x="wd2" y="hd2"/>
                      </a:cxn>
                      <a:cxn ang="5400000">
                        <a:pos x="wd2" y="hd2"/>
                      </a:cxn>
                      <a:cxn ang="10800000">
                        <a:pos x="wd2" y="hd2"/>
                      </a:cxn>
                      <a:cxn ang="16200000">
                        <a:pos x="wd2" y="hd2"/>
                      </a:cxn>
                    </a:cxnLst>
                    <a:rect l="0" t="0" r="r" b="b"/>
                    <a:pathLst>
                      <a:path w="19589" h="20364" extrusionOk="0">
                        <a:moveTo>
                          <a:pt x="643" y="14947"/>
                        </a:moveTo>
                        <a:cubicBezTo>
                          <a:pt x="183" y="15872"/>
                          <a:pt x="-981" y="17546"/>
                          <a:pt x="1753" y="18966"/>
                        </a:cubicBezTo>
                        <a:cubicBezTo>
                          <a:pt x="6103" y="21225"/>
                          <a:pt x="13311" y="20262"/>
                          <a:pt x="15153" y="19420"/>
                        </a:cubicBezTo>
                        <a:cubicBezTo>
                          <a:pt x="17079" y="18540"/>
                          <a:pt x="16873" y="16826"/>
                          <a:pt x="17358" y="15853"/>
                        </a:cubicBezTo>
                        <a:cubicBezTo>
                          <a:pt x="17924" y="14717"/>
                          <a:pt x="18794" y="11458"/>
                          <a:pt x="19014" y="10314"/>
                        </a:cubicBezTo>
                        <a:cubicBezTo>
                          <a:pt x="19396" y="8322"/>
                          <a:pt x="20619" y="2801"/>
                          <a:pt x="17650" y="1378"/>
                        </a:cubicBezTo>
                        <a:cubicBezTo>
                          <a:pt x="16516" y="834"/>
                          <a:pt x="12563" y="-375"/>
                          <a:pt x="8308" y="113"/>
                        </a:cubicBezTo>
                        <a:cubicBezTo>
                          <a:pt x="6831" y="283"/>
                          <a:pt x="4298" y="1734"/>
                          <a:pt x="3781" y="2291"/>
                        </a:cubicBezTo>
                        <a:cubicBezTo>
                          <a:pt x="3153" y="2967"/>
                          <a:pt x="3944" y="4663"/>
                          <a:pt x="3922" y="5416"/>
                        </a:cubicBezTo>
                        <a:cubicBezTo>
                          <a:pt x="3895" y="6310"/>
                          <a:pt x="2897" y="10103"/>
                          <a:pt x="2204" y="11404"/>
                        </a:cubicBezTo>
                        <a:cubicBezTo>
                          <a:pt x="1784" y="12192"/>
                          <a:pt x="1035" y="14159"/>
                          <a:pt x="643" y="14947"/>
                        </a:cubicBezTo>
                        <a:close/>
                      </a:path>
                    </a:pathLst>
                  </a:cu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12" name="Shape 212"/>
                  <p:cNvSpPr/>
                  <p:nvPr/>
                </p:nvSpPr>
                <p:spPr>
                  <a:xfrm rot="7034507">
                    <a:off x="-15044" y="60035"/>
                    <a:ext cx="172992" cy="62208"/>
                  </a:xfrm>
                  <a:custGeom>
                    <a:avLst/>
                    <a:gdLst/>
                    <a:ahLst/>
                    <a:cxnLst>
                      <a:cxn ang="0">
                        <a:pos x="wd2" y="hd2"/>
                      </a:cxn>
                      <a:cxn ang="5400000">
                        <a:pos x="wd2" y="hd2"/>
                      </a:cxn>
                      <a:cxn ang="10800000">
                        <a:pos x="wd2" y="hd2"/>
                      </a:cxn>
                      <a:cxn ang="16200000">
                        <a:pos x="wd2" y="hd2"/>
                      </a:cxn>
                    </a:cxnLst>
                    <a:rect l="0" t="0" r="r" b="b"/>
                    <a:pathLst>
                      <a:path w="21448" h="21375" extrusionOk="0">
                        <a:moveTo>
                          <a:pt x="2362" y="592"/>
                        </a:moveTo>
                        <a:cubicBezTo>
                          <a:pt x="2125" y="-40"/>
                          <a:pt x="911" y="1728"/>
                          <a:pt x="940" y="2331"/>
                        </a:cubicBezTo>
                        <a:cubicBezTo>
                          <a:pt x="996" y="3477"/>
                          <a:pt x="1195" y="3689"/>
                          <a:pt x="1261" y="4110"/>
                        </a:cubicBezTo>
                        <a:cubicBezTo>
                          <a:pt x="1298" y="4348"/>
                          <a:pt x="1339" y="5638"/>
                          <a:pt x="968" y="5177"/>
                        </a:cubicBezTo>
                        <a:cubicBezTo>
                          <a:pt x="818" y="4991"/>
                          <a:pt x="675" y="3438"/>
                          <a:pt x="397" y="3675"/>
                        </a:cubicBezTo>
                        <a:cubicBezTo>
                          <a:pt x="229" y="3754"/>
                          <a:pt x="76" y="5252"/>
                          <a:pt x="34" y="5730"/>
                        </a:cubicBezTo>
                        <a:cubicBezTo>
                          <a:pt x="7" y="6043"/>
                          <a:pt x="-26" y="6802"/>
                          <a:pt x="34" y="6916"/>
                        </a:cubicBezTo>
                        <a:cubicBezTo>
                          <a:pt x="327" y="7469"/>
                          <a:pt x="730" y="6968"/>
                          <a:pt x="912" y="7035"/>
                        </a:cubicBezTo>
                        <a:cubicBezTo>
                          <a:pt x="1002" y="7068"/>
                          <a:pt x="1349" y="7834"/>
                          <a:pt x="982" y="8418"/>
                        </a:cubicBezTo>
                        <a:cubicBezTo>
                          <a:pt x="681" y="8897"/>
                          <a:pt x="215" y="8141"/>
                          <a:pt x="174" y="8734"/>
                        </a:cubicBezTo>
                        <a:cubicBezTo>
                          <a:pt x="151" y="9060"/>
                          <a:pt x="881" y="10981"/>
                          <a:pt x="1038" y="11066"/>
                        </a:cubicBezTo>
                        <a:cubicBezTo>
                          <a:pt x="1272" y="11194"/>
                          <a:pt x="1729" y="9472"/>
                          <a:pt x="1944" y="8813"/>
                        </a:cubicBezTo>
                        <a:cubicBezTo>
                          <a:pt x="2490" y="8625"/>
                          <a:pt x="2479" y="9410"/>
                          <a:pt x="2432" y="9604"/>
                        </a:cubicBezTo>
                        <a:cubicBezTo>
                          <a:pt x="2261" y="10299"/>
                          <a:pt x="1534" y="11575"/>
                          <a:pt x="1679" y="12212"/>
                        </a:cubicBezTo>
                        <a:cubicBezTo>
                          <a:pt x="1804" y="12766"/>
                          <a:pt x="1859" y="12739"/>
                          <a:pt x="2027" y="12884"/>
                        </a:cubicBezTo>
                        <a:cubicBezTo>
                          <a:pt x="2223" y="13053"/>
                          <a:pt x="2718" y="13345"/>
                          <a:pt x="2878" y="13201"/>
                        </a:cubicBezTo>
                        <a:cubicBezTo>
                          <a:pt x="3226" y="12884"/>
                          <a:pt x="3565" y="8687"/>
                          <a:pt x="4007" y="7707"/>
                        </a:cubicBezTo>
                        <a:cubicBezTo>
                          <a:pt x="4430" y="6767"/>
                          <a:pt x="4551" y="8360"/>
                          <a:pt x="4523" y="8576"/>
                        </a:cubicBezTo>
                        <a:cubicBezTo>
                          <a:pt x="4397" y="9525"/>
                          <a:pt x="3357" y="13306"/>
                          <a:pt x="3714" y="13438"/>
                        </a:cubicBezTo>
                        <a:cubicBezTo>
                          <a:pt x="4035" y="13556"/>
                          <a:pt x="5573" y="13838"/>
                          <a:pt x="5749" y="13577"/>
                        </a:cubicBezTo>
                        <a:cubicBezTo>
                          <a:pt x="6287" y="12778"/>
                          <a:pt x="5675" y="9474"/>
                          <a:pt x="5610" y="8932"/>
                        </a:cubicBezTo>
                        <a:cubicBezTo>
                          <a:pt x="5456" y="7259"/>
                          <a:pt x="5978" y="8085"/>
                          <a:pt x="6014" y="8260"/>
                        </a:cubicBezTo>
                        <a:cubicBezTo>
                          <a:pt x="6712" y="11594"/>
                          <a:pt x="6072" y="13623"/>
                          <a:pt x="6841" y="14211"/>
                        </a:cubicBezTo>
                        <a:cubicBezTo>
                          <a:pt x="7208" y="14492"/>
                          <a:pt x="7294" y="14503"/>
                          <a:pt x="7889" y="14686"/>
                        </a:cubicBezTo>
                        <a:cubicBezTo>
                          <a:pt x="8203" y="14783"/>
                          <a:pt x="7939" y="6095"/>
                          <a:pt x="8527" y="6451"/>
                        </a:cubicBezTo>
                        <a:cubicBezTo>
                          <a:pt x="9058" y="6774"/>
                          <a:pt x="8238" y="14993"/>
                          <a:pt x="8635" y="15308"/>
                        </a:cubicBezTo>
                        <a:cubicBezTo>
                          <a:pt x="8844" y="15473"/>
                          <a:pt x="9473" y="15724"/>
                          <a:pt x="9689" y="15896"/>
                        </a:cubicBezTo>
                        <a:cubicBezTo>
                          <a:pt x="10155" y="16265"/>
                          <a:pt x="9617" y="13373"/>
                          <a:pt x="10111" y="13782"/>
                        </a:cubicBezTo>
                        <a:cubicBezTo>
                          <a:pt x="10448" y="14061"/>
                          <a:pt x="10323" y="15876"/>
                          <a:pt x="10399" y="16151"/>
                        </a:cubicBezTo>
                        <a:cubicBezTo>
                          <a:pt x="10522" y="16597"/>
                          <a:pt x="11540" y="16942"/>
                          <a:pt x="11540" y="16942"/>
                        </a:cubicBezTo>
                        <a:cubicBezTo>
                          <a:pt x="11540" y="16942"/>
                          <a:pt x="11782" y="11047"/>
                          <a:pt x="12318" y="11568"/>
                        </a:cubicBezTo>
                        <a:cubicBezTo>
                          <a:pt x="12715" y="11953"/>
                          <a:pt x="11844" y="17018"/>
                          <a:pt x="12108" y="17429"/>
                        </a:cubicBezTo>
                        <a:cubicBezTo>
                          <a:pt x="12217" y="17598"/>
                          <a:pt x="13327" y="18711"/>
                          <a:pt x="13546" y="18434"/>
                        </a:cubicBezTo>
                        <a:cubicBezTo>
                          <a:pt x="13702" y="18236"/>
                          <a:pt x="13756" y="15703"/>
                          <a:pt x="14372" y="14933"/>
                        </a:cubicBezTo>
                        <a:cubicBezTo>
                          <a:pt x="14987" y="14163"/>
                          <a:pt x="13857" y="18673"/>
                          <a:pt x="13993" y="18866"/>
                        </a:cubicBezTo>
                        <a:cubicBezTo>
                          <a:pt x="14119" y="19044"/>
                          <a:pt x="15724" y="19985"/>
                          <a:pt x="15877" y="20217"/>
                        </a:cubicBezTo>
                        <a:cubicBezTo>
                          <a:pt x="16287" y="20267"/>
                          <a:pt x="15606" y="16311"/>
                          <a:pt x="16242" y="17339"/>
                        </a:cubicBezTo>
                        <a:cubicBezTo>
                          <a:pt x="16510" y="17773"/>
                          <a:pt x="16421" y="20195"/>
                          <a:pt x="16564" y="20492"/>
                        </a:cubicBezTo>
                        <a:cubicBezTo>
                          <a:pt x="16975" y="21341"/>
                          <a:pt x="18083" y="21441"/>
                          <a:pt x="18130" y="21345"/>
                        </a:cubicBezTo>
                        <a:cubicBezTo>
                          <a:pt x="18464" y="20850"/>
                          <a:pt x="18102" y="15138"/>
                          <a:pt x="18607" y="15995"/>
                        </a:cubicBezTo>
                        <a:cubicBezTo>
                          <a:pt x="19112" y="16853"/>
                          <a:pt x="18583" y="21019"/>
                          <a:pt x="18753" y="21251"/>
                        </a:cubicBezTo>
                        <a:cubicBezTo>
                          <a:pt x="18861" y="21400"/>
                          <a:pt x="19886" y="20447"/>
                          <a:pt x="20174" y="19648"/>
                        </a:cubicBezTo>
                        <a:cubicBezTo>
                          <a:pt x="20250" y="19438"/>
                          <a:pt x="19243" y="14422"/>
                          <a:pt x="19470" y="13199"/>
                        </a:cubicBezTo>
                        <a:cubicBezTo>
                          <a:pt x="19697" y="11976"/>
                          <a:pt x="20515" y="18417"/>
                          <a:pt x="20641" y="18578"/>
                        </a:cubicBezTo>
                        <a:cubicBezTo>
                          <a:pt x="20816" y="18802"/>
                          <a:pt x="21574" y="16438"/>
                          <a:pt x="21430" y="13182"/>
                        </a:cubicBezTo>
                        <a:cubicBezTo>
                          <a:pt x="21396" y="12425"/>
                          <a:pt x="21037" y="9099"/>
                          <a:pt x="20624" y="9147"/>
                        </a:cubicBezTo>
                        <a:cubicBezTo>
                          <a:pt x="20143" y="9203"/>
                          <a:pt x="20543" y="13402"/>
                          <a:pt x="20017" y="12275"/>
                        </a:cubicBezTo>
                        <a:cubicBezTo>
                          <a:pt x="19490" y="11148"/>
                          <a:pt x="20344" y="8665"/>
                          <a:pt x="19916" y="8239"/>
                        </a:cubicBezTo>
                        <a:cubicBezTo>
                          <a:pt x="19580" y="7904"/>
                          <a:pt x="19361" y="7860"/>
                          <a:pt x="19025" y="7525"/>
                        </a:cubicBezTo>
                        <a:cubicBezTo>
                          <a:pt x="18635" y="7137"/>
                          <a:pt x="17104" y="17166"/>
                          <a:pt x="16847" y="14494"/>
                        </a:cubicBezTo>
                        <a:cubicBezTo>
                          <a:pt x="16591" y="11821"/>
                          <a:pt x="18536" y="9285"/>
                          <a:pt x="18082" y="7219"/>
                        </a:cubicBezTo>
                        <a:cubicBezTo>
                          <a:pt x="17966" y="6691"/>
                          <a:pt x="17416" y="6715"/>
                          <a:pt x="17227" y="6592"/>
                        </a:cubicBezTo>
                        <a:cubicBezTo>
                          <a:pt x="17004" y="6447"/>
                          <a:pt x="16360" y="5876"/>
                          <a:pt x="16205" y="6012"/>
                        </a:cubicBezTo>
                        <a:cubicBezTo>
                          <a:pt x="15910" y="6272"/>
                          <a:pt x="15825" y="9316"/>
                          <a:pt x="15416" y="10067"/>
                        </a:cubicBezTo>
                        <a:cubicBezTo>
                          <a:pt x="14788" y="11220"/>
                          <a:pt x="15658" y="5689"/>
                          <a:pt x="15546" y="5578"/>
                        </a:cubicBezTo>
                        <a:cubicBezTo>
                          <a:pt x="15265" y="5299"/>
                          <a:pt x="14817" y="4999"/>
                          <a:pt x="14700" y="5183"/>
                        </a:cubicBezTo>
                        <a:cubicBezTo>
                          <a:pt x="14333" y="5760"/>
                          <a:pt x="13832" y="12341"/>
                          <a:pt x="13179" y="10605"/>
                        </a:cubicBezTo>
                        <a:cubicBezTo>
                          <a:pt x="12976" y="10066"/>
                          <a:pt x="14243" y="7007"/>
                          <a:pt x="14013" y="4909"/>
                        </a:cubicBezTo>
                        <a:cubicBezTo>
                          <a:pt x="13947" y="4306"/>
                          <a:pt x="13517" y="4320"/>
                          <a:pt x="13271" y="4142"/>
                        </a:cubicBezTo>
                        <a:cubicBezTo>
                          <a:pt x="12913" y="3884"/>
                          <a:pt x="12629" y="3584"/>
                          <a:pt x="12496" y="3728"/>
                        </a:cubicBezTo>
                        <a:cubicBezTo>
                          <a:pt x="12153" y="4097"/>
                          <a:pt x="11960" y="8913"/>
                          <a:pt x="11513" y="9477"/>
                        </a:cubicBezTo>
                        <a:cubicBezTo>
                          <a:pt x="10621" y="10601"/>
                          <a:pt x="12182" y="4998"/>
                          <a:pt x="11778" y="3445"/>
                        </a:cubicBezTo>
                        <a:cubicBezTo>
                          <a:pt x="11664" y="3009"/>
                          <a:pt x="11024" y="2765"/>
                          <a:pt x="10882" y="2879"/>
                        </a:cubicBezTo>
                        <a:cubicBezTo>
                          <a:pt x="10657" y="3061"/>
                          <a:pt x="10567" y="5912"/>
                          <a:pt x="10087" y="5895"/>
                        </a:cubicBezTo>
                        <a:cubicBezTo>
                          <a:pt x="9499" y="5874"/>
                          <a:pt x="10435" y="3794"/>
                          <a:pt x="10068" y="2629"/>
                        </a:cubicBezTo>
                        <a:cubicBezTo>
                          <a:pt x="9563" y="1771"/>
                          <a:pt x="8611" y="1935"/>
                          <a:pt x="8455" y="1780"/>
                        </a:cubicBezTo>
                        <a:cubicBezTo>
                          <a:pt x="8209" y="1536"/>
                          <a:pt x="8008" y="5941"/>
                          <a:pt x="7580" y="5546"/>
                        </a:cubicBezTo>
                        <a:cubicBezTo>
                          <a:pt x="6920" y="4936"/>
                          <a:pt x="8204" y="1666"/>
                          <a:pt x="7749" y="1211"/>
                        </a:cubicBezTo>
                        <a:cubicBezTo>
                          <a:pt x="6986" y="450"/>
                          <a:pt x="6605" y="3754"/>
                          <a:pt x="6384" y="4562"/>
                        </a:cubicBezTo>
                        <a:cubicBezTo>
                          <a:pt x="6013" y="5150"/>
                          <a:pt x="6057" y="4361"/>
                          <a:pt x="6000" y="3830"/>
                        </a:cubicBezTo>
                        <a:cubicBezTo>
                          <a:pt x="6044" y="2703"/>
                          <a:pt x="6449" y="1700"/>
                          <a:pt x="6449" y="1249"/>
                        </a:cubicBezTo>
                        <a:cubicBezTo>
                          <a:pt x="6449" y="419"/>
                          <a:pt x="5298" y="583"/>
                          <a:pt x="5075" y="738"/>
                        </a:cubicBezTo>
                        <a:cubicBezTo>
                          <a:pt x="4850" y="895"/>
                          <a:pt x="4604" y="3576"/>
                          <a:pt x="4439" y="4149"/>
                        </a:cubicBezTo>
                        <a:cubicBezTo>
                          <a:pt x="4314" y="4584"/>
                          <a:pt x="4166" y="5154"/>
                          <a:pt x="3881" y="4782"/>
                        </a:cubicBezTo>
                        <a:cubicBezTo>
                          <a:pt x="3700" y="4545"/>
                          <a:pt x="3784" y="3675"/>
                          <a:pt x="3854" y="3319"/>
                        </a:cubicBezTo>
                        <a:cubicBezTo>
                          <a:pt x="3979" y="2681"/>
                          <a:pt x="4340" y="1107"/>
                          <a:pt x="4355" y="434"/>
                        </a:cubicBezTo>
                        <a:cubicBezTo>
                          <a:pt x="4369" y="-159"/>
                          <a:pt x="3390" y="-76"/>
                          <a:pt x="3198" y="276"/>
                        </a:cubicBezTo>
                        <a:cubicBezTo>
                          <a:pt x="2904" y="816"/>
                          <a:pt x="2635" y="4355"/>
                          <a:pt x="2348" y="5216"/>
                        </a:cubicBezTo>
                        <a:cubicBezTo>
                          <a:pt x="1941" y="6438"/>
                          <a:pt x="1693" y="5809"/>
                          <a:pt x="1763" y="5216"/>
                        </a:cubicBezTo>
                        <a:cubicBezTo>
                          <a:pt x="1899" y="4286"/>
                          <a:pt x="2566" y="1137"/>
                          <a:pt x="2362" y="592"/>
                        </a:cubicBezTo>
                        <a:close/>
                      </a:path>
                    </a:pathLst>
                  </a:custGeom>
                  <a:solidFill>
                    <a:srgbClr val="E3D427"/>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62" name="Group 262"/>
                <p:cNvGrpSpPr/>
                <p:nvPr/>
              </p:nvGrpSpPr>
              <p:grpSpPr>
                <a:xfrm rot="86554">
                  <a:off x="8959823" y="5054816"/>
                  <a:ext cx="132891" cy="110911"/>
                  <a:chOff x="0" y="0"/>
                  <a:chExt cx="132890" cy="110909"/>
                </a:xfrm>
              </p:grpSpPr>
              <p:sp>
                <p:nvSpPr>
                  <p:cNvPr id="260" name="Shape 260"/>
                  <p:cNvSpPr/>
                  <p:nvPr/>
                </p:nvSpPr>
                <p:spPr>
                  <a:xfrm rot="20421114">
                    <a:off x="9679" y="16838"/>
                    <a:ext cx="113532" cy="77233"/>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61" name="Shape 261"/>
                  <p:cNvSpPr/>
                  <p:nvPr/>
                </p:nvSpPr>
                <p:spPr>
                  <a:xfrm rot="20421114">
                    <a:off x="16998" y="22567"/>
                    <a:ext cx="98203" cy="6490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E3D427"/>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97" name="Group 297"/>
                <p:cNvGrpSpPr/>
                <p:nvPr/>
              </p:nvGrpSpPr>
              <p:grpSpPr>
                <a:xfrm rot="86554">
                  <a:off x="8941192" y="5174938"/>
                  <a:ext cx="132892" cy="110910"/>
                  <a:chOff x="0" y="0"/>
                  <a:chExt cx="132890" cy="110909"/>
                </a:xfrm>
              </p:grpSpPr>
              <p:sp>
                <p:nvSpPr>
                  <p:cNvPr id="295" name="Shape 295"/>
                  <p:cNvSpPr/>
                  <p:nvPr/>
                </p:nvSpPr>
                <p:spPr>
                  <a:xfrm rot="20421114">
                    <a:off x="9679" y="16838"/>
                    <a:ext cx="113532" cy="77233"/>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96" name="Shape 296"/>
                  <p:cNvSpPr/>
                  <p:nvPr/>
                </p:nvSpPr>
                <p:spPr>
                  <a:xfrm rot="20421114">
                    <a:off x="16998" y="22567"/>
                    <a:ext cx="98203" cy="6490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E3D427"/>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00" name="Group 300"/>
                <p:cNvGrpSpPr/>
                <p:nvPr/>
              </p:nvGrpSpPr>
              <p:grpSpPr>
                <a:xfrm rot="86554">
                  <a:off x="9023904" y="4821345"/>
                  <a:ext cx="132891" cy="110910"/>
                  <a:chOff x="0" y="0"/>
                  <a:chExt cx="132890" cy="110909"/>
                </a:xfrm>
              </p:grpSpPr>
              <p:sp>
                <p:nvSpPr>
                  <p:cNvPr id="298" name="Shape 298"/>
                  <p:cNvSpPr/>
                  <p:nvPr/>
                </p:nvSpPr>
                <p:spPr>
                  <a:xfrm rot="20421114">
                    <a:off x="9679" y="16838"/>
                    <a:ext cx="113532" cy="77233"/>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99" name="Shape 299"/>
                  <p:cNvSpPr/>
                  <p:nvPr/>
                </p:nvSpPr>
                <p:spPr>
                  <a:xfrm rot="20421114">
                    <a:off x="16998" y="22567"/>
                    <a:ext cx="98203" cy="6490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E3D427"/>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03" name="Group 303"/>
                <p:cNvGrpSpPr/>
                <p:nvPr/>
              </p:nvGrpSpPr>
              <p:grpSpPr>
                <a:xfrm rot="86554">
                  <a:off x="8826531" y="4986417"/>
                  <a:ext cx="132891" cy="110910"/>
                  <a:chOff x="0" y="0"/>
                  <a:chExt cx="132890" cy="110909"/>
                </a:xfrm>
              </p:grpSpPr>
              <p:sp>
                <p:nvSpPr>
                  <p:cNvPr id="301" name="Shape 301"/>
                  <p:cNvSpPr/>
                  <p:nvPr/>
                </p:nvSpPr>
                <p:spPr>
                  <a:xfrm rot="20421114">
                    <a:off x="9679" y="16838"/>
                    <a:ext cx="113532" cy="77233"/>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02" name="Shape 302"/>
                  <p:cNvSpPr/>
                  <p:nvPr/>
                </p:nvSpPr>
                <p:spPr>
                  <a:xfrm rot="20421114">
                    <a:off x="16998" y="22567"/>
                    <a:ext cx="98203" cy="6490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E3D427"/>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06" name="Group 306"/>
                <p:cNvGrpSpPr/>
                <p:nvPr/>
              </p:nvGrpSpPr>
              <p:grpSpPr>
                <a:xfrm rot="86554">
                  <a:off x="8589464" y="4928746"/>
                  <a:ext cx="132891" cy="110911"/>
                  <a:chOff x="0" y="0"/>
                  <a:chExt cx="132890" cy="110909"/>
                </a:xfrm>
              </p:grpSpPr>
              <p:sp>
                <p:nvSpPr>
                  <p:cNvPr id="304" name="Shape 304"/>
                  <p:cNvSpPr/>
                  <p:nvPr/>
                </p:nvSpPr>
                <p:spPr>
                  <a:xfrm rot="20421114">
                    <a:off x="9679" y="16838"/>
                    <a:ext cx="113532" cy="77233"/>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05" name="Shape 305"/>
                  <p:cNvSpPr/>
                  <p:nvPr/>
                </p:nvSpPr>
                <p:spPr>
                  <a:xfrm rot="20421114">
                    <a:off x="16998" y="22567"/>
                    <a:ext cx="98203" cy="6490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E3D427"/>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09" name="Group 309"/>
                <p:cNvGrpSpPr/>
                <p:nvPr/>
              </p:nvGrpSpPr>
              <p:grpSpPr>
                <a:xfrm rot="86554">
                  <a:off x="8695928" y="4801350"/>
                  <a:ext cx="132891" cy="110910"/>
                  <a:chOff x="0" y="0"/>
                  <a:chExt cx="132890" cy="110909"/>
                </a:xfrm>
              </p:grpSpPr>
              <p:sp>
                <p:nvSpPr>
                  <p:cNvPr id="307" name="Shape 307"/>
                  <p:cNvSpPr/>
                  <p:nvPr/>
                </p:nvSpPr>
                <p:spPr>
                  <a:xfrm rot="20421114">
                    <a:off x="9679" y="16838"/>
                    <a:ext cx="113532" cy="77233"/>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08" name="Shape 308"/>
                  <p:cNvSpPr/>
                  <p:nvPr/>
                </p:nvSpPr>
                <p:spPr>
                  <a:xfrm rot="20421114">
                    <a:off x="16998" y="22567"/>
                    <a:ext cx="98203" cy="6490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E3D427"/>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sp>
            <p:nvSpPr>
              <p:cNvPr id="373" name="Shape 373"/>
              <p:cNvSpPr/>
              <p:nvPr/>
            </p:nvSpPr>
            <p:spPr>
              <a:xfrm>
                <a:off x="6999146" y="5181600"/>
                <a:ext cx="1611453" cy="372596"/>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marL="0" marR="0" lvl="0" indent="0" algn="ctr" defTabSz="705420" rtl="0" eaLnBrk="1" fontAlgn="auto" latinLnBrk="0" hangingPunct="1">
                  <a:lnSpc>
                    <a:spcPct val="100000"/>
                  </a:lnSpc>
                  <a:spcBef>
                    <a:spcPts val="0"/>
                  </a:spcBef>
                  <a:spcAft>
                    <a:spcPts val="0"/>
                  </a:spcAft>
                  <a:buClrTx/>
                  <a:buSzTx/>
                  <a:buFontTx/>
                  <a:buNone/>
                  <a:tabLst/>
                  <a:defRPr sz="1000" b="1">
                    <a:solidFill>
                      <a:srgbClr val="E3D427"/>
                    </a:solidFill>
                    <a:latin typeface="Arial"/>
                    <a:ea typeface="Arial"/>
                    <a:cs typeface="Arial"/>
                    <a:sym typeface="Arial"/>
                  </a:defRPr>
                </a:pPr>
                <a:r>
                  <a:rPr kumimoji="0" sz="2000" b="1" i="0" u="none" strike="noStrike" kern="1200" cap="none" spc="0" normalizeH="0" baseline="0" noProof="0" dirty="0">
                    <a:ln>
                      <a:noFill/>
                    </a:ln>
                    <a:solidFill>
                      <a:srgbClr val="E3D427"/>
                    </a:solidFill>
                    <a:effectLst/>
                    <a:uLnTx/>
                    <a:uFillTx/>
                    <a:latin typeface="Arial"/>
                    <a:ea typeface="Arial"/>
                    <a:cs typeface="Arial"/>
                    <a:sym typeface="Arial"/>
                  </a:rPr>
                  <a:t>COI ANT1</a:t>
                </a:r>
                <a:r>
                  <a:rPr kumimoji="0" sz="2000" b="1" i="0" u="none" strike="noStrike" kern="1200" cap="none" spc="0" normalizeH="0" baseline="31999" noProof="0" dirty="0">
                    <a:ln>
                      <a:noFill/>
                    </a:ln>
                    <a:solidFill>
                      <a:srgbClr val="E3D427"/>
                    </a:solidFill>
                    <a:effectLst/>
                    <a:uLnTx/>
                    <a:uFillTx/>
                    <a:latin typeface="Arial"/>
                    <a:ea typeface="Arial"/>
                    <a:cs typeface="Arial"/>
                    <a:sym typeface="Arial"/>
                  </a:rPr>
                  <a:t>-/-</a:t>
                </a:r>
                <a:br>
                  <a:rPr kumimoji="0" sz="2000" b="1" i="0" u="none" strike="noStrike" kern="1200" cap="none" spc="0" normalizeH="0" baseline="31999" noProof="0" dirty="0">
                    <a:ln>
                      <a:noFill/>
                    </a:ln>
                    <a:solidFill>
                      <a:srgbClr val="E3D427"/>
                    </a:solidFill>
                    <a:effectLst/>
                    <a:uLnTx/>
                    <a:uFillTx/>
                    <a:latin typeface="Arial"/>
                    <a:ea typeface="Arial"/>
                    <a:cs typeface="Arial"/>
                    <a:sym typeface="Arial"/>
                  </a:rPr>
                </a:br>
                <a:r>
                  <a:rPr kumimoji="0" sz="2000" b="1" i="0" u="none" strike="noStrike" kern="1200" cap="none" spc="0" normalizeH="0" baseline="0" noProof="0" dirty="0">
                    <a:ln>
                      <a:noFill/>
                    </a:ln>
                    <a:solidFill>
                      <a:srgbClr val="E3D427"/>
                    </a:solidFill>
                    <a:effectLst/>
                    <a:uLnTx/>
                    <a:uFillTx/>
                    <a:latin typeface="Arial"/>
                    <a:ea typeface="Arial"/>
                    <a:cs typeface="Arial"/>
                    <a:sym typeface="Arial"/>
                  </a:rPr>
                  <a:t>?</a:t>
                </a:r>
              </a:p>
            </p:txBody>
          </p:sp>
        </p:grpSp>
        <p:grpSp>
          <p:nvGrpSpPr>
            <p:cNvPr id="18" name="Group 17"/>
            <p:cNvGrpSpPr/>
            <p:nvPr/>
          </p:nvGrpSpPr>
          <p:grpSpPr>
            <a:xfrm>
              <a:off x="6582776" y="2351597"/>
              <a:ext cx="2615087" cy="586099"/>
              <a:chOff x="6011276" y="2351596"/>
              <a:chExt cx="2615087" cy="586099"/>
            </a:xfrm>
          </p:grpSpPr>
          <p:pic>
            <p:nvPicPr>
              <p:cNvPr id="123" name="WT GREY MOUSE.png"/>
              <p:cNvPicPr>
                <a:picLocks noChangeAspect="1"/>
              </p:cNvPicPr>
              <p:nvPr/>
            </p:nvPicPr>
            <p:blipFill>
              <a:blip r:embed="rId8">
                <a:extLst/>
              </a:blip>
              <a:stretch>
                <a:fillRect/>
              </a:stretch>
            </p:blipFill>
            <p:spPr>
              <a:xfrm>
                <a:off x="6429729" y="2351596"/>
                <a:ext cx="656870" cy="531615"/>
              </a:xfrm>
              <a:prstGeom prst="rect">
                <a:avLst/>
              </a:prstGeom>
              <a:ln w="12700">
                <a:miter lim="400000"/>
              </a:ln>
            </p:spPr>
          </p:pic>
          <p:grpSp>
            <p:nvGrpSpPr>
              <p:cNvPr id="2" name="Group 1"/>
              <p:cNvGrpSpPr/>
              <p:nvPr/>
            </p:nvGrpSpPr>
            <p:grpSpPr>
              <a:xfrm>
                <a:off x="6011276" y="2438349"/>
                <a:ext cx="430486" cy="304552"/>
                <a:chOff x="8725024" y="1685944"/>
                <a:chExt cx="431620" cy="371583"/>
              </a:xfrm>
            </p:grpSpPr>
            <p:sp>
              <p:nvSpPr>
                <p:cNvPr id="229" name="Shape 229"/>
                <p:cNvSpPr/>
                <p:nvPr/>
              </p:nvSpPr>
              <p:spPr>
                <a:xfrm rot="2015603">
                  <a:off x="8872779" y="1685944"/>
                  <a:ext cx="86188" cy="316317"/>
                </a:xfrm>
                <a:custGeom>
                  <a:avLst/>
                  <a:gdLst/>
                  <a:ahLst/>
                  <a:cxnLst>
                    <a:cxn ang="0">
                      <a:pos x="wd2" y="hd2"/>
                    </a:cxn>
                    <a:cxn ang="5400000">
                      <a:pos x="wd2" y="hd2"/>
                    </a:cxn>
                    <a:cxn ang="10800000">
                      <a:pos x="wd2" y="hd2"/>
                    </a:cxn>
                    <a:cxn ang="16200000">
                      <a:pos x="wd2" y="hd2"/>
                    </a:cxn>
                  </a:cxnLst>
                  <a:rect l="0" t="0" r="r" b="b"/>
                  <a:pathLst>
                    <a:path w="19589" h="20364" extrusionOk="0">
                      <a:moveTo>
                        <a:pt x="643" y="14947"/>
                      </a:moveTo>
                      <a:cubicBezTo>
                        <a:pt x="183" y="15872"/>
                        <a:pt x="-981" y="17546"/>
                        <a:pt x="1753" y="18966"/>
                      </a:cubicBezTo>
                      <a:cubicBezTo>
                        <a:pt x="6103" y="21225"/>
                        <a:pt x="13311" y="20262"/>
                        <a:pt x="15153" y="19420"/>
                      </a:cubicBezTo>
                      <a:cubicBezTo>
                        <a:pt x="17079" y="18540"/>
                        <a:pt x="16873" y="16826"/>
                        <a:pt x="17358" y="15853"/>
                      </a:cubicBezTo>
                      <a:cubicBezTo>
                        <a:pt x="17924" y="14717"/>
                        <a:pt x="18794" y="11458"/>
                        <a:pt x="19014" y="10314"/>
                      </a:cubicBezTo>
                      <a:cubicBezTo>
                        <a:pt x="19396" y="8322"/>
                        <a:pt x="20619" y="2801"/>
                        <a:pt x="17650" y="1378"/>
                      </a:cubicBezTo>
                      <a:cubicBezTo>
                        <a:pt x="16516" y="834"/>
                        <a:pt x="12563" y="-375"/>
                        <a:pt x="8308" y="113"/>
                      </a:cubicBezTo>
                      <a:cubicBezTo>
                        <a:pt x="6831" y="283"/>
                        <a:pt x="4298" y="1734"/>
                        <a:pt x="3781" y="2291"/>
                      </a:cubicBezTo>
                      <a:cubicBezTo>
                        <a:pt x="3153" y="2967"/>
                        <a:pt x="3944" y="4663"/>
                        <a:pt x="3922" y="5416"/>
                      </a:cubicBezTo>
                      <a:cubicBezTo>
                        <a:pt x="3895" y="6310"/>
                        <a:pt x="2897" y="10103"/>
                        <a:pt x="2204" y="11404"/>
                      </a:cubicBezTo>
                      <a:cubicBezTo>
                        <a:pt x="1784" y="12192"/>
                        <a:pt x="1035" y="14159"/>
                        <a:pt x="643" y="14947"/>
                      </a:cubicBezTo>
                      <a:close/>
                    </a:path>
                  </a:pathLst>
                </a:custGeom>
                <a:gradFill>
                  <a:gsLst>
                    <a:gs pos="0">
                      <a:srgbClr val="FFFFFF"/>
                    </a:gs>
                    <a:gs pos="100000">
                      <a:srgbClr val="FFDB92">
                        <a:alpha val="50000"/>
                      </a:srgbClr>
                    </a:gs>
                  </a:gsLst>
                  <a:path>
                    <a:fillToRect l="50000" t="50000" r="50000" b="50000"/>
                  </a:path>
                </a:gradFill>
                <a:ln w="3175">
                  <a:solidFill>
                    <a:srgbClr val="303030"/>
                  </a:solidFill>
                </a:ln>
              </p:spPr>
              <p:txBody>
                <a:bodyPr lIns="50800" tIns="50800" rIns="50800" bIns="50800" anchor="ct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30" name="Shape 230"/>
                <p:cNvSpPr/>
                <p:nvPr/>
              </p:nvSpPr>
              <p:spPr>
                <a:xfrm rot="7034507">
                  <a:off x="8750135" y="1805006"/>
                  <a:ext cx="318890" cy="89727"/>
                </a:xfrm>
                <a:custGeom>
                  <a:avLst/>
                  <a:gdLst/>
                  <a:ahLst/>
                  <a:cxnLst>
                    <a:cxn ang="0">
                      <a:pos x="wd2" y="hd2"/>
                    </a:cxn>
                    <a:cxn ang="5400000">
                      <a:pos x="wd2" y="hd2"/>
                    </a:cxn>
                    <a:cxn ang="10800000">
                      <a:pos x="wd2" y="hd2"/>
                    </a:cxn>
                    <a:cxn ang="16200000">
                      <a:pos x="wd2" y="hd2"/>
                    </a:cxn>
                  </a:cxnLst>
                  <a:rect l="0" t="0" r="r" b="b"/>
                  <a:pathLst>
                    <a:path w="21448" h="21375" extrusionOk="0">
                      <a:moveTo>
                        <a:pt x="2362" y="592"/>
                      </a:moveTo>
                      <a:cubicBezTo>
                        <a:pt x="2125" y="-40"/>
                        <a:pt x="911" y="1728"/>
                        <a:pt x="940" y="2331"/>
                      </a:cubicBezTo>
                      <a:cubicBezTo>
                        <a:pt x="996" y="3477"/>
                        <a:pt x="1195" y="3689"/>
                        <a:pt x="1261" y="4110"/>
                      </a:cubicBezTo>
                      <a:cubicBezTo>
                        <a:pt x="1298" y="4348"/>
                        <a:pt x="1339" y="5638"/>
                        <a:pt x="968" y="5177"/>
                      </a:cubicBezTo>
                      <a:cubicBezTo>
                        <a:pt x="818" y="4991"/>
                        <a:pt x="675" y="3438"/>
                        <a:pt x="397" y="3675"/>
                      </a:cubicBezTo>
                      <a:cubicBezTo>
                        <a:pt x="229" y="3754"/>
                        <a:pt x="76" y="5252"/>
                        <a:pt x="34" y="5730"/>
                      </a:cubicBezTo>
                      <a:cubicBezTo>
                        <a:pt x="7" y="6043"/>
                        <a:pt x="-26" y="6802"/>
                        <a:pt x="34" y="6916"/>
                      </a:cubicBezTo>
                      <a:cubicBezTo>
                        <a:pt x="327" y="7469"/>
                        <a:pt x="730" y="6968"/>
                        <a:pt x="912" y="7035"/>
                      </a:cubicBezTo>
                      <a:cubicBezTo>
                        <a:pt x="1002" y="7068"/>
                        <a:pt x="1349" y="7834"/>
                        <a:pt x="982" y="8418"/>
                      </a:cubicBezTo>
                      <a:cubicBezTo>
                        <a:pt x="681" y="8897"/>
                        <a:pt x="215" y="8141"/>
                        <a:pt x="174" y="8734"/>
                      </a:cubicBezTo>
                      <a:cubicBezTo>
                        <a:pt x="151" y="9060"/>
                        <a:pt x="881" y="10981"/>
                        <a:pt x="1038" y="11066"/>
                      </a:cubicBezTo>
                      <a:cubicBezTo>
                        <a:pt x="1272" y="11194"/>
                        <a:pt x="1729" y="9472"/>
                        <a:pt x="1944" y="8813"/>
                      </a:cubicBezTo>
                      <a:cubicBezTo>
                        <a:pt x="2490" y="8625"/>
                        <a:pt x="2479" y="9410"/>
                        <a:pt x="2432" y="9604"/>
                      </a:cubicBezTo>
                      <a:cubicBezTo>
                        <a:pt x="2261" y="10299"/>
                        <a:pt x="1534" y="11575"/>
                        <a:pt x="1679" y="12212"/>
                      </a:cubicBezTo>
                      <a:cubicBezTo>
                        <a:pt x="1804" y="12766"/>
                        <a:pt x="1859" y="12739"/>
                        <a:pt x="2027" y="12884"/>
                      </a:cubicBezTo>
                      <a:cubicBezTo>
                        <a:pt x="2223" y="13053"/>
                        <a:pt x="2718" y="13345"/>
                        <a:pt x="2878" y="13201"/>
                      </a:cubicBezTo>
                      <a:cubicBezTo>
                        <a:pt x="3226" y="12884"/>
                        <a:pt x="3565" y="8687"/>
                        <a:pt x="4007" y="7707"/>
                      </a:cubicBezTo>
                      <a:cubicBezTo>
                        <a:pt x="4430" y="6767"/>
                        <a:pt x="4551" y="8360"/>
                        <a:pt x="4523" y="8576"/>
                      </a:cubicBezTo>
                      <a:cubicBezTo>
                        <a:pt x="4397" y="9525"/>
                        <a:pt x="3357" y="13306"/>
                        <a:pt x="3714" y="13438"/>
                      </a:cubicBezTo>
                      <a:cubicBezTo>
                        <a:pt x="4035" y="13556"/>
                        <a:pt x="5573" y="13838"/>
                        <a:pt x="5749" y="13577"/>
                      </a:cubicBezTo>
                      <a:cubicBezTo>
                        <a:pt x="6287" y="12778"/>
                        <a:pt x="5675" y="9474"/>
                        <a:pt x="5610" y="8932"/>
                      </a:cubicBezTo>
                      <a:cubicBezTo>
                        <a:pt x="5456" y="7259"/>
                        <a:pt x="5978" y="8085"/>
                        <a:pt x="6014" y="8260"/>
                      </a:cubicBezTo>
                      <a:cubicBezTo>
                        <a:pt x="6712" y="11594"/>
                        <a:pt x="6072" y="13623"/>
                        <a:pt x="6841" y="14211"/>
                      </a:cubicBezTo>
                      <a:cubicBezTo>
                        <a:pt x="7208" y="14492"/>
                        <a:pt x="7294" y="14503"/>
                        <a:pt x="7889" y="14686"/>
                      </a:cubicBezTo>
                      <a:cubicBezTo>
                        <a:pt x="8203" y="14783"/>
                        <a:pt x="7939" y="6095"/>
                        <a:pt x="8527" y="6451"/>
                      </a:cubicBezTo>
                      <a:cubicBezTo>
                        <a:pt x="9058" y="6774"/>
                        <a:pt x="8238" y="14993"/>
                        <a:pt x="8635" y="15308"/>
                      </a:cubicBezTo>
                      <a:cubicBezTo>
                        <a:pt x="8844" y="15473"/>
                        <a:pt x="9473" y="15724"/>
                        <a:pt x="9689" y="15896"/>
                      </a:cubicBezTo>
                      <a:cubicBezTo>
                        <a:pt x="10155" y="16265"/>
                        <a:pt x="9617" y="13373"/>
                        <a:pt x="10111" y="13782"/>
                      </a:cubicBezTo>
                      <a:cubicBezTo>
                        <a:pt x="10448" y="14061"/>
                        <a:pt x="10323" y="15876"/>
                        <a:pt x="10399" y="16151"/>
                      </a:cubicBezTo>
                      <a:cubicBezTo>
                        <a:pt x="10522" y="16597"/>
                        <a:pt x="11540" y="16942"/>
                        <a:pt x="11540" y="16942"/>
                      </a:cubicBezTo>
                      <a:cubicBezTo>
                        <a:pt x="11540" y="16942"/>
                        <a:pt x="11782" y="11047"/>
                        <a:pt x="12318" y="11568"/>
                      </a:cubicBezTo>
                      <a:cubicBezTo>
                        <a:pt x="12715" y="11953"/>
                        <a:pt x="11844" y="17018"/>
                        <a:pt x="12108" y="17429"/>
                      </a:cubicBezTo>
                      <a:cubicBezTo>
                        <a:pt x="12217" y="17598"/>
                        <a:pt x="13327" y="18711"/>
                        <a:pt x="13546" y="18434"/>
                      </a:cubicBezTo>
                      <a:cubicBezTo>
                        <a:pt x="13702" y="18236"/>
                        <a:pt x="13756" y="15703"/>
                        <a:pt x="14372" y="14933"/>
                      </a:cubicBezTo>
                      <a:cubicBezTo>
                        <a:pt x="14987" y="14163"/>
                        <a:pt x="13857" y="18673"/>
                        <a:pt x="13993" y="18866"/>
                      </a:cubicBezTo>
                      <a:cubicBezTo>
                        <a:pt x="14119" y="19044"/>
                        <a:pt x="15724" y="19985"/>
                        <a:pt x="15877" y="20217"/>
                      </a:cubicBezTo>
                      <a:cubicBezTo>
                        <a:pt x="16287" y="20267"/>
                        <a:pt x="15606" y="16311"/>
                        <a:pt x="16242" y="17339"/>
                      </a:cubicBezTo>
                      <a:cubicBezTo>
                        <a:pt x="16510" y="17773"/>
                        <a:pt x="16421" y="20195"/>
                        <a:pt x="16564" y="20492"/>
                      </a:cubicBezTo>
                      <a:cubicBezTo>
                        <a:pt x="16975" y="21341"/>
                        <a:pt x="18083" y="21441"/>
                        <a:pt x="18130" y="21345"/>
                      </a:cubicBezTo>
                      <a:cubicBezTo>
                        <a:pt x="18464" y="20850"/>
                        <a:pt x="18102" y="15138"/>
                        <a:pt x="18607" y="15995"/>
                      </a:cubicBezTo>
                      <a:cubicBezTo>
                        <a:pt x="19112" y="16853"/>
                        <a:pt x="18583" y="21019"/>
                        <a:pt x="18753" y="21251"/>
                      </a:cubicBezTo>
                      <a:cubicBezTo>
                        <a:pt x="18861" y="21400"/>
                        <a:pt x="19886" y="20447"/>
                        <a:pt x="20174" y="19648"/>
                      </a:cubicBezTo>
                      <a:cubicBezTo>
                        <a:pt x="20250" y="19438"/>
                        <a:pt x="19243" y="14422"/>
                        <a:pt x="19470" y="13199"/>
                      </a:cubicBezTo>
                      <a:cubicBezTo>
                        <a:pt x="19697" y="11976"/>
                        <a:pt x="20515" y="18417"/>
                        <a:pt x="20641" y="18578"/>
                      </a:cubicBezTo>
                      <a:cubicBezTo>
                        <a:pt x="20816" y="18802"/>
                        <a:pt x="21574" y="16438"/>
                        <a:pt x="21430" y="13182"/>
                      </a:cubicBezTo>
                      <a:cubicBezTo>
                        <a:pt x="21396" y="12425"/>
                        <a:pt x="21037" y="9099"/>
                        <a:pt x="20624" y="9147"/>
                      </a:cubicBezTo>
                      <a:cubicBezTo>
                        <a:pt x="20143" y="9203"/>
                        <a:pt x="20543" y="13402"/>
                        <a:pt x="20017" y="12275"/>
                      </a:cubicBezTo>
                      <a:cubicBezTo>
                        <a:pt x="19490" y="11148"/>
                        <a:pt x="20344" y="8665"/>
                        <a:pt x="19916" y="8239"/>
                      </a:cubicBezTo>
                      <a:cubicBezTo>
                        <a:pt x="19580" y="7904"/>
                        <a:pt x="19361" y="7860"/>
                        <a:pt x="19025" y="7525"/>
                      </a:cubicBezTo>
                      <a:cubicBezTo>
                        <a:pt x="18635" y="7137"/>
                        <a:pt x="17104" y="17166"/>
                        <a:pt x="16847" y="14494"/>
                      </a:cubicBezTo>
                      <a:cubicBezTo>
                        <a:pt x="16591" y="11821"/>
                        <a:pt x="18536" y="9285"/>
                        <a:pt x="18082" y="7219"/>
                      </a:cubicBezTo>
                      <a:cubicBezTo>
                        <a:pt x="17966" y="6691"/>
                        <a:pt x="17416" y="6715"/>
                        <a:pt x="17227" y="6592"/>
                      </a:cubicBezTo>
                      <a:cubicBezTo>
                        <a:pt x="17004" y="6447"/>
                        <a:pt x="16360" y="5876"/>
                        <a:pt x="16205" y="6012"/>
                      </a:cubicBezTo>
                      <a:cubicBezTo>
                        <a:pt x="15910" y="6272"/>
                        <a:pt x="15825" y="9316"/>
                        <a:pt x="15416" y="10067"/>
                      </a:cubicBezTo>
                      <a:cubicBezTo>
                        <a:pt x="14788" y="11220"/>
                        <a:pt x="15658" y="5689"/>
                        <a:pt x="15546" y="5578"/>
                      </a:cubicBezTo>
                      <a:cubicBezTo>
                        <a:pt x="15265" y="5299"/>
                        <a:pt x="14817" y="4999"/>
                        <a:pt x="14700" y="5183"/>
                      </a:cubicBezTo>
                      <a:cubicBezTo>
                        <a:pt x="14333" y="5760"/>
                        <a:pt x="13832" y="12341"/>
                        <a:pt x="13179" y="10605"/>
                      </a:cubicBezTo>
                      <a:cubicBezTo>
                        <a:pt x="12976" y="10066"/>
                        <a:pt x="14243" y="7007"/>
                        <a:pt x="14013" y="4909"/>
                      </a:cubicBezTo>
                      <a:cubicBezTo>
                        <a:pt x="13947" y="4306"/>
                        <a:pt x="13517" y="4320"/>
                        <a:pt x="13271" y="4142"/>
                      </a:cubicBezTo>
                      <a:cubicBezTo>
                        <a:pt x="12913" y="3884"/>
                        <a:pt x="12629" y="3584"/>
                        <a:pt x="12496" y="3728"/>
                      </a:cubicBezTo>
                      <a:cubicBezTo>
                        <a:pt x="12153" y="4097"/>
                        <a:pt x="11960" y="8913"/>
                        <a:pt x="11513" y="9477"/>
                      </a:cubicBezTo>
                      <a:cubicBezTo>
                        <a:pt x="10621" y="10601"/>
                        <a:pt x="12182" y="4998"/>
                        <a:pt x="11778" y="3445"/>
                      </a:cubicBezTo>
                      <a:cubicBezTo>
                        <a:pt x="11664" y="3009"/>
                        <a:pt x="11024" y="2765"/>
                        <a:pt x="10882" y="2879"/>
                      </a:cubicBezTo>
                      <a:cubicBezTo>
                        <a:pt x="10657" y="3061"/>
                        <a:pt x="10567" y="5912"/>
                        <a:pt x="10087" y="5895"/>
                      </a:cubicBezTo>
                      <a:cubicBezTo>
                        <a:pt x="9499" y="5874"/>
                        <a:pt x="10435" y="3794"/>
                        <a:pt x="10068" y="2629"/>
                      </a:cubicBezTo>
                      <a:cubicBezTo>
                        <a:pt x="9563" y="1771"/>
                        <a:pt x="8611" y="1935"/>
                        <a:pt x="8455" y="1780"/>
                      </a:cubicBezTo>
                      <a:cubicBezTo>
                        <a:pt x="8209" y="1536"/>
                        <a:pt x="8008" y="5941"/>
                        <a:pt x="7580" y="5546"/>
                      </a:cubicBezTo>
                      <a:cubicBezTo>
                        <a:pt x="6920" y="4936"/>
                        <a:pt x="8204" y="1666"/>
                        <a:pt x="7749" y="1211"/>
                      </a:cubicBezTo>
                      <a:cubicBezTo>
                        <a:pt x="6986" y="450"/>
                        <a:pt x="6605" y="3754"/>
                        <a:pt x="6384" y="4562"/>
                      </a:cubicBezTo>
                      <a:cubicBezTo>
                        <a:pt x="6013" y="5150"/>
                        <a:pt x="6057" y="4361"/>
                        <a:pt x="6000" y="3830"/>
                      </a:cubicBezTo>
                      <a:cubicBezTo>
                        <a:pt x="6044" y="2703"/>
                        <a:pt x="6449" y="1700"/>
                        <a:pt x="6449" y="1249"/>
                      </a:cubicBezTo>
                      <a:cubicBezTo>
                        <a:pt x="6449" y="419"/>
                        <a:pt x="5298" y="583"/>
                        <a:pt x="5075" y="738"/>
                      </a:cubicBezTo>
                      <a:cubicBezTo>
                        <a:pt x="4850" y="895"/>
                        <a:pt x="4604" y="3576"/>
                        <a:pt x="4439" y="4149"/>
                      </a:cubicBezTo>
                      <a:cubicBezTo>
                        <a:pt x="4314" y="4584"/>
                        <a:pt x="4166" y="5154"/>
                        <a:pt x="3881" y="4782"/>
                      </a:cubicBezTo>
                      <a:cubicBezTo>
                        <a:pt x="3700" y="4545"/>
                        <a:pt x="3784" y="3675"/>
                        <a:pt x="3854" y="3319"/>
                      </a:cubicBezTo>
                      <a:cubicBezTo>
                        <a:pt x="3979" y="2681"/>
                        <a:pt x="4340" y="1107"/>
                        <a:pt x="4355" y="434"/>
                      </a:cubicBezTo>
                      <a:cubicBezTo>
                        <a:pt x="4369" y="-159"/>
                        <a:pt x="3390" y="-76"/>
                        <a:pt x="3198" y="276"/>
                      </a:cubicBezTo>
                      <a:cubicBezTo>
                        <a:pt x="2904" y="816"/>
                        <a:pt x="2635" y="4355"/>
                        <a:pt x="2348" y="5216"/>
                      </a:cubicBezTo>
                      <a:cubicBezTo>
                        <a:pt x="1941" y="6438"/>
                        <a:pt x="1693" y="5809"/>
                        <a:pt x="1763" y="5216"/>
                      </a:cubicBezTo>
                      <a:cubicBezTo>
                        <a:pt x="1899" y="4286"/>
                        <a:pt x="2566" y="1137"/>
                        <a:pt x="2362" y="592"/>
                      </a:cubicBezTo>
                      <a:close/>
                    </a:path>
                  </a:pathLst>
                </a:custGeom>
                <a:solidFill>
                  <a:srgbClr val="534F55"/>
                </a:solidFill>
              </p:spPr>
              <p:txBody>
                <a:bodyPr lIns="50800" tIns="50800" rIns="50800" bIns="50800" anchor="ct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sp>
              <p:nvSpPr>
                <p:cNvPr id="231" name="Shape 231"/>
                <p:cNvSpPr/>
                <p:nvPr/>
              </p:nvSpPr>
              <p:spPr>
                <a:xfrm rot="11632621">
                  <a:off x="8944345" y="1916387"/>
                  <a:ext cx="204770" cy="104403"/>
                </a:xfrm>
                <a:custGeom>
                  <a:avLst/>
                  <a:gdLst/>
                  <a:ahLst/>
                  <a:cxnLst>
                    <a:cxn ang="0">
                      <a:pos x="wd2" y="hd2"/>
                    </a:cxn>
                    <a:cxn ang="5400000">
                      <a:pos x="wd2" y="hd2"/>
                    </a:cxn>
                    <a:cxn ang="10800000">
                      <a:pos x="wd2" y="hd2"/>
                    </a:cxn>
                    <a:cxn ang="16200000">
                      <a:pos x="wd2" y="hd2"/>
                    </a:cxn>
                  </a:cxnLst>
                  <a:rect l="0" t="0" r="r" b="b"/>
                  <a:pathLst>
                    <a:path w="20364" h="19386" extrusionOk="0">
                      <a:moveTo>
                        <a:pt x="11" y="8456"/>
                      </a:moveTo>
                      <a:cubicBezTo>
                        <a:pt x="-192" y="11839"/>
                        <a:pt x="2619" y="12798"/>
                        <a:pt x="4022" y="13518"/>
                      </a:cubicBezTo>
                      <a:cubicBezTo>
                        <a:pt x="5247" y="14146"/>
                        <a:pt x="7181" y="14769"/>
                        <a:pt x="9380" y="15888"/>
                      </a:cubicBezTo>
                      <a:cubicBezTo>
                        <a:pt x="12259" y="17354"/>
                        <a:pt x="14300" y="18755"/>
                        <a:pt x="17036" y="19313"/>
                      </a:cubicBezTo>
                      <a:cubicBezTo>
                        <a:pt x="21408" y="20206"/>
                        <a:pt x="20487" y="12621"/>
                        <a:pt x="19714" y="11173"/>
                      </a:cubicBezTo>
                      <a:cubicBezTo>
                        <a:pt x="17243" y="6547"/>
                        <a:pt x="13471" y="5466"/>
                        <a:pt x="11625" y="4543"/>
                      </a:cubicBezTo>
                      <a:cubicBezTo>
                        <a:pt x="9779" y="3620"/>
                        <a:pt x="3489" y="-1394"/>
                        <a:pt x="2047" y="375"/>
                      </a:cubicBezTo>
                      <a:cubicBezTo>
                        <a:pt x="1212" y="1401"/>
                        <a:pt x="138" y="6326"/>
                        <a:pt x="11" y="8456"/>
                      </a:cubicBezTo>
                      <a:close/>
                    </a:path>
                  </a:pathLst>
                </a:custGeom>
                <a:gradFill>
                  <a:gsLst>
                    <a:gs pos="0">
                      <a:srgbClr val="A6AAA8"/>
                    </a:gs>
                    <a:gs pos="100000">
                      <a:srgbClr val="53585F"/>
                    </a:gs>
                  </a:gsLst>
                  <a:lin ang="5400000"/>
                </a:gradFill>
                <a:ln w="12700">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2600"/>
                  </a:pPr>
                  <a:endParaRPr kumimoji="0" sz="1000" b="0" i="0" u="none" strike="noStrike" kern="1200" cap="none" spc="0" normalizeH="0" baseline="0" noProof="0">
                    <a:ln>
                      <a:noFill/>
                    </a:ln>
                    <a:solidFill>
                      <a:prstClr val="white"/>
                    </a:solidFill>
                    <a:effectLst/>
                    <a:uLnTx/>
                    <a:uFillTx/>
                    <a:latin typeface="Calibri"/>
                    <a:ea typeface="ＭＳ Ｐゴシック" pitchFamily="34" charset="-128"/>
                    <a:cs typeface="+mn-cs"/>
                  </a:endParaRPr>
                </a:p>
              </p:txBody>
            </p:sp>
            <p:sp>
              <p:nvSpPr>
                <p:cNvPr id="232" name="Shape 232"/>
                <p:cNvSpPr/>
                <p:nvPr/>
              </p:nvSpPr>
              <p:spPr>
                <a:xfrm rot="16709220">
                  <a:off x="8992872" y="1871818"/>
                  <a:ext cx="120298" cy="207246"/>
                </a:xfrm>
                <a:custGeom>
                  <a:avLst/>
                  <a:gdLst/>
                  <a:ahLst/>
                  <a:cxnLst>
                    <a:cxn ang="0">
                      <a:pos x="wd2" y="hd2"/>
                    </a:cxn>
                    <a:cxn ang="5400000">
                      <a:pos x="wd2" y="hd2"/>
                    </a:cxn>
                    <a:cxn ang="10800000">
                      <a:pos x="wd2" y="hd2"/>
                    </a:cxn>
                    <a:cxn ang="16200000">
                      <a:pos x="wd2" y="hd2"/>
                    </a:cxn>
                  </a:cxnLst>
                  <a:rect l="0" t="0" r="r" b="b"/>
                  <a:pathLst>
                    <a:path w="21335" h="21224" extrusionOk="0">
                      <a:moveTo>
                        <a:pt x="8866" y="21109"/>
                      </a:moveTo>
                      <a:cubicBezTo>
                        <a:pt x="8908" y="20636"/>
                        <a:pt x="6210" y="18531"/>
                        <a:pt x="7925" y="18841"/>
                      </a:cubicBezTo>
                      <a:cubicBezTo>
                        <a:pt x="9255" y="19082"/>
                        <a:pt x="9799" y="20793"/>
                        <a:pt x="10502" y="20477"/>
                      </a:cubicBezTo>
                      <a:cubicBezTo>
                        <a:pt x="11046" y="20232"/>
                        <a:pt x="12091" y="18787"/>
                        <a:pt x="12175" y="18470"/>
                      </a:cubicBezTo>
                      <a:cubicBezTo>
                        <a:pt x="12259" y="18154"/>
                        <a:pt x="6442" y="15742"/>
                        <a:pt x="6508" y="14643"/>
                      </a:cubicBezTo>
                      <a:cubicBezTo>
                        <a:pt x="6574" y="13543"/>
                        <a:pt x="12513" y="17881"/>
                        <a:pt x="12881" y="17369"/>
                      </a:cubicBezTo>
                      <a:cubicBezTo>
                        <a:pt x="13230" y="16883"/>
                        <a:pt x="13883" y="15966"/>
                        <a:pt x="14050" y="15419"/>
                      </a:cubicBezTo>
                      <a:cubicBezTo>
                        <a:pt x="14166" y="15038"/>
                        <a:pt x="12537" y="15062"/>
                        <a:pt x="12772" y="14303"/>
                      </a:cubicBezTo>
                      <a:cubicBezTo>
                        <a:pt x="13007" y="13545"/>
                        <a:pt x="14369" y="14938"/>
                        <a:pt x="14558" y="14339"/>
                      </a:cubicBezTo>
                      <a:cubicBezTo>
                        <a:pt x="14638" y="14085"/>
                        <a:pt x="15620" y="12804"/>
                        <a:pt x="15701" y="12548"/>
                      </a:cubicBezTo>
                      <a:cubicBezTo>
                        <a:pt x="15803" y="12227"/>
                        <a:pt x="11090" y="11082"/>
                        <a:pt x="11216" y="10149"/>
                      </a:cubicBezTo>
                      <a:cubicBezTo>
                        <a:pt x="11341" y="9217"/>
                        <a:pt x="16309" y="11954"/>
                        <a:pt x="16508" y="11324"/>
                      </a:cubicBezTo>
                      <a:cubicBezTo>
                        <a:pt x="16638" y="10911"/>
                        <a:pt x="17660" y="9747"/>
                        <a:pt x="17788" y="9337"/>
                      </a:cubicBezTo>
                      <a:cubicBezTo>
                        <a:pt x="17921" y="8913"/>
                        <a:pt x="13173" y="8357"/>
                        <a:pt x="12788" y="7278"/>
                      </a:cubicBezTo>
                      <a:cubicBezTo>
                        <a:pt x="12402" y="6199"/>
                        <a:pt x="18500" y="8725"/>
                        <a:pt x="18658" y="8204"/>
                      </a:cubicBezTo>
                      <a:cubicBezTo>
                        <a:pt x="18812" y="7694"/>
                        <a:pt x="19758" y="6484"/>
                        <a:pt x="19901" y="5996"/>
                      </a:cubicBezTo>
                      <a:cubicBezTo>
                        <a:pt x="19983" y="5716"/>
                        <a:pt x="15287" y="4950"/>
                        <a:pt x="14934" y="3763"/>
                      </a:cubicBezTo>
                      <a:cubicBezTo>
                        <a:pt x="14582" y="2577"/>
                        <a:pt x="20150" y="5666"/>
                        <a:pt x="20531" y="4849"/>
                      </a:cubicBezTo>
                      <a:cubicBezTo>
                        <a:pt x="20700" y="4487"/>
                        <a:pt x="20982" y="4057"/>
                        <a:pt x="21170" y="3658"/>
                      </a:cubicBezTo>
                      <a:cubicBezTo>
                        <a:pt x="21303" y="3375"/>
                        <a:pt x="17296" y="3689"/>
                        <a:pt x="18191" y="3019"/>
                      </a:cubicBezTo>
                      <a:cubicBezTo>
                        <a:pt x="19087" y="2350"/>
                        <a:pt x="21284" y="3004"/>
                        <a:pt x="21330" y="2438"/>
                      </a:cubicBezTo>
                      <a:cubicBezTo>
                        <a:pt x="21397" y="1610"/>
                        <a:pt x="20776" y="1025"/>
                        <a:pt x="20391" y="924"/>
                      </a:cubicBezTo>
                      <a:cubicBezTo>
                        <a:pt x="20032" y="829"/>
                        <a:pt x="18170" y="2345"/>
                        <a:pt x="18002" y="1483"/>
                      </a:cubicBezTo>
                      <a:cubicBezTo>
                        <a:pt x="17834" y="621"/>
                        <a:pt x="19429" y="537"/>
                        <a:pt x="19314" y="384"/>
                      </a:cubicBezTo>
                      <a:cubicBezTo>
                        <a:pt x="19177" y="200"/>
                        <a:pt x="18064" y="-105"/>
                        <a:pt x="16478" y="37"/>
                      </a:cubicBezTo>
                      <a:cubicBezTo>
                        <a:pt x="14892" y="178"/>
                        <a:pt x="13824" y="739"/>
                        <a:pt x="13694" y="1039"/>
                      </a:cubicBezTo>
                      <a:cubicBezTo>
                        <a:pt x="13577" y="1310"/>
                        <a:pt x="16138" y="1937"/>
                        <a:pt x="15113" y="2601"/>
                      </a:cubicBezTo>
                      <a:cubicBezTo>
                        <a:pt x="14414" y="3054"/>
                        <a:pt x="12862" y="1430"/>
                        <a:pt x="12529" y="1642"/>
                      </a:cubicBezTo>
                      <a:cubicBezTo>
                        <a:pt x="12118" y="1903"/>
                        <a:pt x="10852" y="2740"/>
                        <a:pt x="10882" y="3035"/>
                      </a:cubicBezTo>
                      <a:cubicBezTo>
                        <a:pt x="10943" y="3644"/>
                        <a:pt x="15123" y="4831"/>
                        <a:pt x="14836" y="5693"/>
                      </a:cubicBezTo>
                      <a:cubicBezTo>
                        <a:pt x="14548" y="6555"/>
                        <a:pt x="10144" y="3686"/>
                        <a:pt x="9757" y="3950"/>
                      </a:cubicBezTo>
                      <a:cubicBezTo>
                        <a:pt x="9419" y="4181"/>
                        <a:pt x="8408" y="5401"/>
                        <a:pt x="8336" y="5678"/>
                      </a:cubicBezTo>
                      <a:cubicBezTo>
                        <a:pt x="8265" y="5956"/>
                        <a:pt x="10705" y="6076"/>
                        <a:pt x="10298" y="6646"/>
                      </a:cubicBezTo>
                      <a:cubicBezTo>
                        <a:pt x="9891" y="7215"/>
                        <a:pt x="7997" y="6363"/>
                        <a:pt x="7631" y="6649"/>
                      </a:cubicBezTo>
                      <a:cubicBezTo>
                        <a:pt x="7242" y="6953"/>
                        <a:pt x="7023" y="7521"/>
                        <a:pt x="6927" y="7867"/>
                      </a:cubicBezTo>
                      <a:cubicBezTo>
                        <a:pt x="6756" y="8483"/>
                        <a:pt x="10791" y="8356"/>
                        <a:pt x="10273" y="9014"/>
                      </a:cubicBezTo>
                      <a:cubicBezTo>
                        <a:pt x="9546" y="9936"/>
                        <a:pt x="6546" y="8347"/>
                        <a:pt x="6168" y="9046"/>
                      </a:cubicBezTo>
                      <a:cubicBezTo>
                        <a:pt x="5671" y="9962"/>
                        <a:pt x="4337" y="10969"/>
                        <a:pt x="4012" y="11648"/>
                      </a:cubicBezTo>
                      <a:cubicBezTo>
                        <a:pt x="3686" y="12327"/>
                        <a:pt x="11283" y="12807"/>
                        <a:pt x="9729" y="13394"/>
                      </a:cubicBezTo>
                      <a:cubicBezTo>
                        <a:pt x="7712" y="14156"/>
                        <a:pt x="3719" y="12279"/>
                        <a:pt x="3206" y="12781"/>
                      </a:cubicBezTo>
                      <a:cubicBezTo>
                        <a:pt x="2632" y="13343"/>
                        <a:pt x="1448" y="14960"/>
                        <a:pt x="1184" y="15644"/>
                      </a:cubicBezTo>
                      <a:cubicBezTo>
                        <a:pt x="920" y="16328"/>
                        <a:pt x="7301" y="16143"/>
                        <a:pt x="6812" y="16715"/>
                      </a:cubicBezTo>
                      <a:cubicBezTo>
                        <a:pt x="5904" y="17777"/>
                        <a:pt x="945" y="16457"/>
                        <a:pt x="409" y="16957"/>
                      </a:cubicBezTo>
                      <a:cubicBezTo>
                        <a:pt x="-14" y="17352"/>
                        <a:pt x="-203" y="18498"/>
                        <a:pt x="307" y="18850"/>
                      </a:cubicBezTo>
                      <a:cubicBezTo>
                        <a:pt x="515" y="18993"/>
                        <a:pt x="3123" y="20296"/>
                        <a:pt x="3891" y="20271"/>
                      </a:cubicBezTo>
                      <a:cubicBezTo>
                        <a:pt x="4410" y="20255"/>
                        <a:pt x="4179" y="18683"/>
                        <a:pt x="6094" y="18963"/>
                      </a:cubicBezTo>
                      <a:cubicBezTo>
                        <a:pt x="6730" y="19056"/>
                        <a:pt x="4777" y="20413"/>
                        <a:pt x="5238" y="20653"/>
                      </a:cubicBezTo>
                      <a:cubicBezTo>
                        <a:pt x="5529" y="20804"/>
                        <a:pt x="8832" y="21495"/>
                        <a:pt x="8866" y="21109"/>
                      </a:cubicBezTo>
                      <a:close/>
                    </a:path>
                  </a:pathLst>
                </a:custGeom>
                <a:solidFill>
                  <a:srgbClr val="534F55"/>
                </a:solidFill>
                <a:ln w="12700">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2600"/>
                  </a:pPr>
                  <a:endParaRPr kumimoji="0" sz="1000" b="0" i="0" u="none" strike="noStrike" kern="1200" cap="none" spc="0" normalizeH="0" baseline="0" noProof="0">
                    <a:ln>
                      <a:noFill/>
                    </a:ln>
                    <a:solidFill>
                      <a:prstClr val="white"/>
                    </a:solidFill>
                    <a:effectLst/>
                    <a:uLnTx/>
                    <a:uFillTx/>
                    <a:latin typeface="Calibri"/>
                    <a:ea typeface="ＭＳ Ｐゴシック" pitchFamily="34" charset="-128"/>
                    <a:cs typeface="+mn-cs"/>
                  </a:endParaRPr>
                </a:p>
              </p:txBody>
            </p:sp>
            <p:sp>
              <p:nvSpPr>
                <p:cNvPr id="233" name="Shape 233"/>
                <p:cNvSpPr/>
                <p:nvPr/>
              </p:nvSpPr>
              <p:spPr>
                <a:xfrm rot="20507668">
                  <a:off x="9018244" y="1810463"/>
                  <a:ext cx="113532" cy="77234"/>
                </a:xfrm>
                <a:prstGeom prst="ellipse">
                  <a:avLst/>
                </a:prstGeom>
                <a:gradFill>
                  <a:gsLst>
                    <a:gs pos="0">
                      <a:srgbClr val="FFFFFF"/>
                    </a:gs>
                    <a:gs pos="100000">
                      <a:srgbClr val="FFDB92">
                        <a:alpha val="50000"/>
                      </a:srgbClr>
                    </a:gs>
                  </a:gsLst>
                  <a:path>
                    <a:fillToRect l="50000" t="50000" r="50000" b="50000"/>
                  </a:path>
                </a:gradFill>
                <a:ln w="3175">
                  <a:solidFill>
                    <a:srgbClr val="303030"/>
                  </a:solidFill>
                </a:ln>
              </p:spPr>
              <p:txBody>
                <a:bodyPr lIns="50800" tIns="50800" rIns="50800" bIns="50800" anchor="ct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34" name="Shape 234"/>
                <p:cNvSpPr/>
                <p:nvPr/>
              </p:nvSpPr>
              <p:spPr>
                <a:xfrm rot="20507668">
                  <a:off x="9025573" y="1816184"/>
                  <a:ext cx="98203" cy="6490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34F55"/>
                </a:solidFill>
              </p:spPr>
              <p:txBody>
                <a:bodyPr lIns="50800" tIns="50800" rIns="50800" bIns="50800" anchor="ct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sp>
              <p:nvSpPr>
                <p:cNvPr id="235" name="Shape 235"/>
                <p:cNvSpPr/>
                <p:nvPr/>
              </p:nvSpPr>
              <p:spPr>
                <a:xfrm rot="20507668">
                  <a:off x="8725024" y="1769375"/>
                  <a:ext cx="113533" cy="77234"/>
                </a:xfrm>
                <a:prstGeom prst="ellipse">
                  <a:avLst/>
                </a:prstGeom>
                <a:gradFill>
                  <a:gsLst>
                    <a:gs pos="0">
                      <a:srgbClr val="A6AAA8"/>
                    </a:gs>
                    <a:gs pos="100000">
                      <a:srgbClr val="53585F"/>
                    </a:gs>
                  </a:gsLst>
                  <a:lin ang="5400000"/>
                </a:gradFill>
                <a:ln w="12700">
                  <a:miter lim="400000"/>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sz="2600"/>
                  </a:pPr>
                  <a:endParaRPr kumimoji="0" sz="1000" b="0" i="0" u="none" strike="noStrike" kern="1200" cap="none" spc="0" normalizeH="0" baseline="0" noProof="0">
                    <a:ln>
                      <a:noFill/>
                    </a:ln>
                    <a:solidFill>
                      <a:prstClr val="white"/>
                    </a:solidFill>
                    <a:effectLst/>
                    <a:uLnTx/>
                    <a:uFillTx/>
                    <a:latin typeface="Calibri"/>
                    <a:ea typeface="ＭＳ Ｐゴシック" pitchFamily="34" charset="-128"/>
                    <a:cs typeface="+mn-cs"/>
                  </a:endParaRPr>
                </a:p>
              </p:txBody>
            </p:sp>
            <p:sp>
              <p:nvSpPr>
                <p:cNvPr id="236" name="Shape 236"/>
                <p:cNvSpPr/>
                <p:nvPr/>
              </p:nvSpPr>
              <p:spPr>
                <a:xfrm rot="20507668">
                  <a:off x="8726004" y="1781446"/>
                  <a:ext cx="98203" cy="6490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34F55"/>
                </a:solidFill>
              </p:spPr>
              <p:txBody>
                <a:bodyPr lIns="50800" tIns="50800" rIns="50800" bIns="50800" anchor="ct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sp>
              <p:nvSpPr>
                <p:cNvPr id="237" name="Shape 237"/>
                <p:cNvSpPr/>
                <p:nvPr/>
              </p:nvSpPr>
              <p:spPr>
                <a:xfrm rot="20507668">
                  <a:off x="8847914" y="1980294"/>
                  <a:ext cx="113533" cy="77233"/>
                </a:xfrm>
                <a:prstGeom prst="ellipse">
                  <a:avLst/>
                </a:prstGeom>
                <a:gradFill>
                  <a:gsLst>
                    <a:gs pos="0">
                      <a:srgbClr val="FFFFFF"/>
                    </a:gs>
                    <a:gs pos="100000">
                      <a:srgbClr val="FFDB92">
                        <a:alpha val="50000"/>
                      </a:srgbClr>
                    </a:gs>
                  </a:gsLst>
                  <a:path>
                    <a:fillToRect l="50000" t="50000" r="50000" b="50000"/>
                  </a:path>
                </a:gradFill>
                <a:ln w="3175">
                  <a:solidFill>
                    <a:srgbClr val="303030"/>
                  </a:solidFill>
                </a:ln>
              </p:spPr>
              <p:txBody>
                <a:bodyPr lIns="50800" tIns="50800" rIns="50800" bIns="50800" anchor="ct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38" name="Shape 238"/>
                <p:cNvSpPr/>
                <p:nvPr/>
              </p:nvSpPr>
              <p:spPr>
                <a:xfrm rot="20507668">
                  <a:off x="8855245" y="1986014"/>
                  <a:ext cx="98203" cy="6490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534F55"/>
                </a:solidFill>
              </p:spPr>
              <p:txBody>
                <a:bodyPr lIns="50800" tIns="50800" rIns="50800" bIns="50800" anchor="ct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sp>
            <p:nvSpPr>
              <p:cNvPr id="14" name="TextBox 13"/>
              <p:cNvSpPr txBox="1"/>
              <p:nvPr/>
            </p:nvSpPr>
            <p:spPr>
              <a:xfrm>
                <a:off x="7014967" y="2435059"/>
                <a:ext cx="1611396" cy="50263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ＭＳ Ｐゴシック" pitchFamily="34" charset="-128"/>
                    <a:cs typeface="Arial" panose="020B0604020202020204" pitchFamily="34" charset="0"/>
                  </a:rPr>
                  <a:t>WT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ＭＳ Ｐゴシック" pitchFamily="34" charset="-128"/>
                    <a:cs typeface="Arial" panose="020B0604020202020204" pitchFamily="34" charset="0"/>
                  </a:rPr>
                  <a:t>Normal Function</a:t>
                </a:r>
              </a:p>
            </p:txBody>
          </p:sp>
        </p:grpSp>
        <p:grpSp>
          <p:nvGrpSpPr>
            <p:cNvPr id="19" name="Group 18"/>
            <p:cNvGrpSpPr/>
            <p:nvPr/>
          </p:nvGrpSpPr>
          <p:grpSpPr>
            <a:xfrm>
              <a:off x="6543803" y="3039874"/>
              <a:ext cx="2514777" cy="558633"/>
              <a:chOff x="5972303" y="3039873"/>
              <a:chExt cx="2514777" cy="558633"/>
            </a:xfrm>
          </p:grpSpPr>
          <p:pic>
            <p:nvPicPr>
              <p:cNvPr id="263" name="COI MOUSE.png"/>
              <p:cNvPicPr>
                <a:picLocks noChangeAspect="1"/>
              </p:cNvPicPr>
              <p:nvPr/>
            </p:nvPicPr>
            <p:blipFill>
              <a:blip r:embed="rId9">
                <a:extLst/>
              </a:blip>
              <a:stretch>
                <a:fillRect/>
              </a:stretch>
            </p:blipFill>
            <p:spPr>
              <a:xfrm>
                <a:off x="6429730" y="3039873"/>
                <a:ext cx="656870" cy="531615"/>
              </a:xfrm>
              <a:prstGeom prst="rect">
                <a:avLst/>
              </a:prstGeom>
              <a:ln w="12700">
                <a:miter lim="400000"/>
              </a:ln>
            </p:spPr>
          </p:pic>
          <p:grpSp>
            <p:nvGrpSpPr>
              <p:cNvPr id="3" name="Group 2"/>
              <p:cNvGrpSpPr/>
              <p:nvPr/>
            </p:nvGrpSpPr>
            <p:grpSpPr>
              <a:xfrm>
                <a:off x="5972303" y="3098003"/>
                <a:ext cx="508434" cy="412680"/>
                <a:chOff x="8748993" y="2427284"/>
                <a:chExt cx="509774" cy="503510"/>
              </a:xfrm>
            </p:grpSpPr>
            <p:grpSp>
              <p:nvGrpSpPr>
                <p:cNvPr id="285" name="Group 285"/>
                <p:cNvGrpSpPr/>
                <p:nvPr/>
              </p:nvGrpSpPr>
              <p:grpSpPr>
                <a:xfrm>
                  <a:off x="8748993" y="2427284"/>
                  <a:ext cx="333766" cy="421545"/>
                  <a:chOff x="0" y="0"/>
                  <a:chExt cx="333765" cy="421544"/>
                </a:xfrm>
              </p:grpSpPr>
              <p:sp>
                <p:nvSpPr>
                  <p:cNvPr id="283" name="Shape 283"/>
                  <p:cNvSpPr/>
                  <p:nvPr/>
                </p:nvSpPr>
                <p:spPr>
                  <a:xfrm rot="2015603">
                    <a:off x="104722" y="1345"/>
                    <a:ext cx="124321" cy="416070"/>
                  </a:xfrm>
                  <a:custGeom>
                    <a:avLst/>
                    <a:gdLst/>
                    <a:ahLst/>
                    <a:cxnLst>
                      <a:cxn ang="0">
                        <a:pos x="wd2" y="hd2"/>
                      </a:cxn>
                      <a:cxn ang="5400000">
                        <a:pos x="wd2" y="hd2"/>
                      </a:cxn>
                      <a:cxn ang="10800000">
                        <a:pos x="wd2" y="hd2"/>
                      </a:cxn>
                      <a:cxn ang="16200000">
                        <a:pos x="wd2" y="hd2"/>
                      </a:cxn>
                    </a:cxnLst>
                    <a:rect l="0" t="0" r="r" b="b"/>
                    <a:pathLst>
                      <a:path w="19589" h="20364" extrusionOk="0">
                        <a:moveTo>
                          <a:pt x="643" y="14947"/>
                        </a:moveTo>
                        <a:cubicBezTo>
                          <a:pt x="183" y="15872"/>
                          <a:pt x="-981" y="17546"/>
                          <a:pt x="1753" y="18966"/>
                        </a:cubicBezTo>
                        <a:cubicBezTo>
                          <a:pt x="6103" y="21225"/>
                          <a:pt x="13311" y="20262"/>
                          <a:pt x="15153" y="19420"/>
                        </a:cubicBezTo>
                        <a:cubicBezTo>
                          <a:pt x="17079" y="18540"/>
                          <a:pt x="16873" y="16826"/>
                          <a:pt x="17358" y="15853"/>
                        </a:cubicBezTo>
                        <a:cubicBezTo>
                          <a:pt x="17924" y="14717"/>
                          <a:pt x="18794" y="11458"/>
                          <a:pt x="19014" y="10314"/>
                        </a:cubicBezTo>
                        <a:cubicBezTo>
                          <a:pt x="19396" y="8322"/>
                          <a:pt x="20619" y="2801"/>
                          <a:pt x="17650" y="1378"/>
                        </a:cubicBezTo>
                        <a:cubicBezTo>
                          <a:pt x="16516" y="834"/>
                          <a:pt x="12563" y="-375"/>
                          <a:pt x="8308" y="113"/>
                        </a:cubicBezTo>
                        <a:cubicBezTo>
                          <a:pt x="6831" y="283"/>
                          <a:pt x="4298" y="1734"/>
                          <a:pt x="3781" y="2291"/>
                        </a:cubicBezTo>
                        <a:cubicBezTo>
                          <a:pt x="3153" y="2967"/>
                          <a:pt x="3944" y="4663"/>
                          <a:pt x="3922" y="5416"/>
                        </a:cubicBezTo>
                        <a:cubicBezTo>
                          <a:pt x="3895" y="6310"/>
                          <a:pt x="2897" y="10103"/>
                          <a:pt x="2204" y="11404"/>
                        </a:cubicBezTo>
                        <a:cubicBezTo>
                          <a:pt x="1784" y="12192"/>
                          <a:pt x="1035" y="14159"/>
                          <a:pt x="643" y="14947"/>
                        </a:cubicBezTo>
                        <a:close/>
                      </a:path>
                    </a:pathLst>
                  </a:cu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84" name="Shape 284"/>
                  <p:cNvSpPr/>
                  <p:nvPr/>
                </p:nvSpPr>
                <p:spPr>
                  <a:xfrm rot="7034507">
                    <a:off x="-34791" y="138841"/>
                    <a:ext cx="400067" cy="143863"/>
                  </a:xfrm>
                  <a:custGeom>
                    <a:avLst/>
                    <a:gdLst/>
                    <a:ahLst/>
                    <a:cxnLst>
                      <a:cxn ang="0">
                        <a:pos x="wd2" y="hd2"/>
                      </a:cxn>
                      <a:cxn ang="5400000">
                        <a:pos x="wd2" y="hd2"/>
                      </a:cxn>
                      <a:cxn ang="10800000">
                        <a:pos x="wd2" y="hd2"/>
                      </a:cxn>
                      <a:cxn ang="16200000">
                        <a:pos x="wd2" y="hd2"/>
                      </a:cxn>
                    </a:cxnLst>
                    <a:rect l="0" t="0" r="r" b="b"/>
                    <a:pathLst>
                      <a:path w="21448" h="21375" extrusionOk="0">
                        <a:moveTo>
                          <a:pt x="2362" y="592"/>
                        </a:moveTo>
                        <a:cubicBezTo>
                          <a:pt x="2125" y="-40"/>
                          <a:pt x="911" y="1728"/>
                          <a:pt x="940" y="2331"/>
                        </a:cubicBezTo>
                        <a:cubicBezTo>
                          <a:pt x="996" y="3477"/>
                          <a:pt x="1195" y="3689"/>
                          <a:pt x="1261" y="4110"/>
                        </a:cubicBezTo>
                        <a:cubicBezTo>
                          <a:pt x="1298" y="4348"/>
                          <a:pt x="1339" y="5638"/>
                          <a:pt x="968" y="5177"/>
                        </a:cubicBezTo>
                        <a:cubicBezTo>
                          <a:pt x="818" y="4991"/>
                          <a:pt x="675" y="3438"/>
                          <a:pt x="397" y="3675"/>
                        </a:cubicBezTo>
                        <a:cubicBezTo>
                          <a:pt x="229" y="3754"/>
                          <a:pt x="76" y="5252"/>
                          <a:pt x="34" y="5730"/>
                        </a:cubicBezTo>
                        <a:cubicBezTo>
                          <a:pt x="7" y="6043"/>
                          <a:pt x="-26" y="6802"/>
                          <a:pt x="34" y="6916"/>
                        </a:cubicBezTo>
                        <a:cubicBezTo>
                          <a:pt x="327" y="7469"/>
                          <a:pt x="730" y="6968"/>
                          <a:pt x="912" y="7035"/>
                        </a:cubicBezTo>
                        <a:cubicBezTo>
                          <a:pt x="1002" y="7068"/>
                          <a:pt x="1349" y="7834"/>
                          <a:pt x="982" y="8418"/>
                        </a:cubicBezTo>
                        <a:cubicBezTo>
                          <a:pt x="681" y="8897"/>
                          <a:pt x="215" y="8141"/>
                          <a:pt x="174" y="8734"/>
                        </a:cubicBezTo>
                        <a:cubicBezTo>
                          <a:pt x="151" y="9060"/>
                          <a:pt x="881" y="10981"/>
                          <a:pt x="1038" y="11066"/>
                        </a:cubicBezTo>
                        <a:cubicBezTo>
                          <a:pt x="1272" y="11194"/>
                          <a:pt x="1729" y="9472"/>
                          <a:pt x="1944" y="8813"/>
                        </a:cubicBezTo>
                        <a:cubicBezTo>
                          <a:pt x="2490" y="8625"/>
                          <a:pt x="2479" y="9410"/>
                          <a:pt x="2432" y="9604"/>
                        </a:cubicBezTo>
                        <a:cubicBezTo>
                          <a:pt x="2261" y="10299"/>
                          <a:pt x="1534" y="11575"/>
                          <a:pt x="1679" y="12212"/>
                        </a:cubicBezTo>
                        <a:cubicBezTo>
                          <a:pt x="1804" y="12766"/>
                          <a:pt x="1859" y="12739"/>
                          <a:pt x="2027" y="12884"/>
                        </a:cubicBezTo>
                        <a:cubicBezTo>
                          <a:pt x="2223" y="13053"/>
                          <a:pt x="2718" y="13345"/>
                          <a:pt x="2878" y="13201"/>
                        </a:cubicBezTo>
                        <a:cubicBezTo>
                          <a:pt x="3226" y="12884"/>
                          <a:pt x="3565" y="8687"/>
                          <a:pt x="4007" y="7707"/>
                        </a:cubicBezTo>
                        <a:cubicBezTo>
                          <a:pt x="4430" y="6767"/>
                          <a:pt x="4551" y="8360"/>
                          <a:pt x="4523" y="8576"/>
                        </a:cubicBezTo>
                        <a:cubicBezTo>
                          <a:pt x="4397" y="9525"/>
                          <a:pt x="3357" y="13306"/>
                          <a:pt x="3714" y="13438"/>
                        </a:cubicBezTo>
                        <a:cubicBezTo>
                          <a:pt x="4035" y="13556"/>
                          <a:pt x="5573" y="13838"/>
                          <a:pt x="5749" y="13577"/>
                        </a:cubicBezTo>
                        <a:cubicBezTo>
                          <a:pt x="6287" y="12778"/>
                          <a:pt x="5675" y="9474"/>
                          <a:pt x="5610" y="8932"/>
                        </a:cubicBezTo>
                        <a:cubicBezTo>
                          <a:pt x="5456" y="7259"/>
                          <a:pt x="5978" y="8085"/>
                          <a:pt x="6014" y="8260"/>
                        </a:cubicBezTo>
                        <a:cubicBezTo>
                          <a:pt x="6712" y="11594"/>
                          <a:pt x="6072" y="13623"/>
                          <a:pt x="6841" y="14211"/>
                        </a:cubicBezTo>
                        <a:cubicBezTo>
                          <a:pt x="7208" y="14492"/>
                          <a:pt x="7294" y="14503"/>
                          <a:pt x="7889" y="14686"/>
                        </a:cubicBezTo>
                        <a:cubicBezTo>
                          <a:pt x="8203" y="14783"/>
                          <a:pt x="7939" y="6095"/>
                          <a:pt x="8527" y="6451"/>
                        </a:cubicBezTo>
                        <a:cubicBezTo>
                          <a:pt x="9058" y="6774"/>
                          <a:pt x="8238" y="14993"/>
                          <a:pt x="8635" y="15308"/>
                        </a:cubicBezTo>
                        <a:cubicBezTo>
                          <a:pt x="8844" y="15473"/>
                          <a:pt x="9473" y="15724"/>
                          <a:pt x="9689" y="15896"/>
                        </a:cubicBezTo>
                        <a:cubicBezTo>
                          <a:pt x="10155" y="16265"/>
                          <a:pt x="9617" y="13373"/>
                          <a:pt x="10111" y="13782"/>
                        </a:cubicBezTo>
                        <a:cubicBezTo>
                          <a:pt x="10448" y="14061"/>
                          <a:pt x="10323" y="15876"/>
                          <a:pt x="10399" y="16151"/>
                        </a:cubicBezTo>
                        <a:cubicBezTo>
                          <a:pt x="10522" y="16597"/>
                          <a:pt x="11540" y="16942"/>
                          <a:pt x="11540" y="16942"/>
                        </a:cubicBezTo>
                        <a:cubicBezTo>
                          <a:pt x="11540" y="16942"/>
                          <a:pt x="11782" y="11047"/>
                          <a:pt x="12318" y="11568"/>
                        </a:cubicBezTo>
                        <a:cubicBezTo>
                          <a:pt x="12715" y="11953"/>
                          <a:pt x="11844" y="17018"/>
                          <a:pt x="12108" y="17429"/>
                        </a:cubicBezTo>
                        <a:cubicBezTo>
                          <a:pt x="12217" y="17598"/>
                          <a:pt x="13327" y="18711"/>
                          <a:pt x="13546" y="18434"/>
                        </a:cubicBezTo>
                        <a:cubicBezTo>
                          <a:pt x="13702" y="18236"/>
                          <a:pt x="13756" y="15703"/>
                          <a:pt x="14372" y="14933"/>
                        </a:cubicBezTo>
                        <a:cubicBezTo>
                          <a:pt x="14987" y="14163"/>
                          <a:pt x="13857" y="18673"/>
                          <a:pt x="13993" y="18866"/>
                        </a:cubicBezTo>
                        <a:cubicBezTo>
                          <a:pt x="14119" y="19044"/>
                          <a:pt x="15724" y="19985"/>
                          <a:pt x="15877" y="20217"/>
                        </a:cubicBezTo>
                        <a:cubicBezTo>
                          <a:pt x="16287" y="20267"/>
                          <a:pt x="15606" y="16311"/>
                          <a:pt x="16242" y="17339"/>
                        </a:cubicBezTo>
                        <a:cubicBezTo>
                          <a:pt x="16510" y="17773"/>
                          <a:pt x="16421" y="20195"/>
                          <a:pt x="16564" y="20492"/>
                        </a:cubicBezTo>
                        <a:cubicBezTo>
                          <a:pt x="16975" y="21341"/>
                          <a:pt x="18083" y="21441"/>
                          <a:pt x="18130" y="21345"/>
                        </a:cubicBezTo>
                        <a:cubicBezTo>
                          <a:pt x="18464" y="20850"/>
                          <a:pt x="18102" y="15138"/>
                          <a:pt x="18607" y="15995"/>
                        </a:cubicBezTo>
                        <a:cubicBezTo>
                          <a:pt x="19112" y="16853"/>
                          <a:pt x="18583" y="21019"/>
                          <a:pt x="18753" y="21251"/>
                        </a:cubicBezTo>
                        <a:cubicBezTo>
                          <a:pt x="18861" y="21400"/>
                          <a:pt x="19886" y="20447"/>
                          <a:pt x="20174" y="19648"/>
                        </a:cubicBezTo>
                        <a:cubicBezTo>
                          <a:pt x="20250" y="19438"/>
                          <a:pt x="19243" y="14422"/>
                          <a:pt x="19470" y="13199"/>
                        </a:cubicBezTo>
                        <a:cubicBezTo>
                          <a:pt x="19697" y="11976"/>
                          <a:pt x="20515" y="18417"/>
                          <a:pt x="20641" y="18578"/>
                        </a:cubicBezTo>
                        <a:cubicBezTo>
                          <a:pt x="20816" y="18802"/>
                          <a:pt x="21574" y="16438"/>
                          <a:pt x="21430" y="13182"/>
                        </a:cubicBezTo>
                        <a:cubicBezTo>
                          <a:pt x="21396" y="12425"/>
                          <a:pt x="21037" y="9099"/>
                          <a:pt x="20624" y="9147"/>
                        </a:cubicBezTo>
                        <a:cubicBezTo>
                          <a:pt x="20143" y="9203"/>
                          <a:pt x="20543" y="13402"/>
                          <a:pt x="20017" y="12275"/>
                        </a:cubicBezTo>
                        <a:cubicBezTo>
                          <a:pt x="19490" y="11148"/>
                          <a:pt x="20344" y="8665"/>
                          <a:pt x="19916" y="8239"/>
                        </a:cubicBezTo>
                        <a:cubicBezTo>
                          <a:pt x="19580" y="7904"/>
                          <a:pt x="19361" y="7860"/>
                          <a:pt x="19025" y="7525"/>
                        </a:cubicBezTo>
                        <a:cubicBezTo>
                          <a:pt x="18635" y="7137"/>
                          <a:pt x="17104" y="17166"/>
                          <a:pt x="16847" y="14494"/>
                        </a:cubicBezTo>
                        <a:cubicBezTo>
                          <a:pt x="16591" y="11821"/>
                          <a:pt x="18536" y="9285"/>
                          <a:pt x="18082" y="7219"/>
                        </a:cubicBezTo>
                        <a:cubicBezTo>
                          <a:pt x="17966" y="6691"/>
                          <a:pt x="17416" y="6715"/>
                          <a:pt x="17227" y="6592"/>
                        </a:cubicBezTo>
                        <a:cubicBezTo>
                          <a:pt x="17004" y="6447"/>
                          <a:pt x="16360" y="5876"/>
                          <a:pt x="16205" y="6012"/>
                        </a:cubicBezTo>
                        <a:cubicBezTo>
                          <a:pt x="15910" y="6272"/>
                          <a:pt x="15825" y="9316"/>
                          <a:pt x="15416" y="10067"/>
                        </a:cubicBezTo>
                        <a:cubicBezTo>
                          <a:pt x="14788" y="11220"/>
                          <a:pt x="15658" y="5689"/>
                          <a:pt x="15546" y="5578"/>
                        </a:cubicBezTo>
                        <a:cubicBezTo>
                          <a:pt x="15265" y="5299"/>
                          <a:pt x="14817" y="4999"/>
                          <a:pt x="14700" y="5183"/>
                        </a:cubicBezTo>
                        <a:cubicBezTo>
                          <a:pt x="14333" y="5760"/>
                          <a:pt x="13832" y="12341"/>
                          <a:pt x="13179" y="10605"/>
                        </a:cubicBezTo>
                        <a:cubicBezTo>
                          <a:pt x="12976" y="10066"/>
                          <a:pt x="14243" y="7007"/>
                          <a:pt x="14013" y="4909"/>
                        </a:cubicBezTo>
                        <a:cubicBezTo>
                          <a:pt x="13947" y="4306"/>
                          <a:pt x="13517" y="4320"/>
                          <a:pt x="13271" y="4142"/>
                        </a:cubicBezTo>
                        <a:cubicBezTo>
                          <a:pt x="12913" y="3884"/>
                          <a:pt x="12629" y="3584"/>
                          <a:pt x="12496" y="3728"/>
                        </a:cubicBezTo>
                        <a:cubicBezTo>
                          <a:pt x="12153" y="4097"/>
                          <a:pt x="11960" y="8913"/>
                          <a:pt x="11513" y="9477"/>
                        </a:cubicBezTo>
                        <a:cubicBezTo>
                          <a:pt x="10621" y="10601"/>
                          <a:pt x="12182" y="4998"/>
                          <a:pt x="11778" y="3445"/>
                        </a:cubicBezTo>
                        <a:cubicBezTo>
                          <a:pt x="11664" y="3009"/>
                          <a:pt x="11024" y="2765"/>
                          <a:pt x="10882" y="2879"/>
                        </a:cubicBezTo>
                        <a:cubicBezTo>
                          <a:pt x="10657" y="3061"/>
                          <a:pt x="10567" y="5912"/>
                          <a:pt x="10087" y="5895"/>
                        </a:cubicBezTo>
                        <a:cubicBezTo>
                          <a:pt x="9499" y="5874"/>
                          <a:pt x="10435" y="3794"/>
                          <a:pt x="10068" y="2629"/>
                        </a:cubicBezTo>
                        <a:cubicBezTo>
                          <a:pt x="9563" y="1771"/>
                          <a:pt x="8611" y="1935"/>
                          <a:pt x="8455" y="1780"/>
                        </a:cubicBezTo>
                        <a:cubicBezTo>
                          <a:pt x="8209" y="1536"/>
                          <a:pt x="8008" y="5941"/>
                          <a:pt x="7580" y="5546"/>
                        </a:cubicBezTo>
                        <a:cubicBezTo>
                          <a:pt x="6920" y="4936"/>
                          <a:pt x="8204" y="1666"/>
                          <a:pt x="7749" y="1211"/>
                        </a:cubicBezTo>
                        <a:cubicBezTo>
                          <a:pt x="6986" y="450"/>
                          <a:pt x="6605" y="3754"/>
                          <a:pt x="6384" y="4562"/>
                        </a:cubicBezTo>
                        <a:cubicBezTo>
                          <a:pt x="6013" y="5150"/>
                          <a:pt x="6057" y="4361"/>
                          <a:pt x="6000" y="3830"/>
                        </a:cubicBezTo>
                        <a:cubicBezTo>
                          <a:pt x="6044" y="2703"/>
                          <a:pt x="6449" y="1700"/>
                          <a:pt x="6449" y="1249"/>
                        </a:cubicBezTo>
                        <a:cubicBezTo>
                          <a:pt x="6449" y="419"/>
                          <a:pt x="5298" y="583"/>
                          <a:pt x="5075" y="738"/>
                        </a:cubicBezTo>
                        <a:cubicBezTo>
                          <a:pt x="4850" y="895"/>
                          <a:pt x="4604" y="3576"/>
                          <a:pt x="4439" y="4149"/>
                        </a:cubicBezTo>
                        <a:cubicBezTo>
                          <a:pt x="4314" y="4584"/>
                          <a:pt x="4166" y="5154"/>
                          <a:pt x="3881" y="4782"/>
                        </a:cubicBezTo>
                        <a:cubicBezTo>
                          <a:pt x="3700" y="4545"/>
                          <a:pt x="3784" y="3675"/>
                          <a:pt x="3854" y="3319"/>
                        </a:cubicBezTo>
                        <a:cubicBezTo>
                          <a:pt x="3979" y="2681"/>
                          <a:pt x="4340" y="1107"/>
                          <a:pt x="4355" y="434"/>
                        </a:cubicBezTo>
                        <a:cubicBezTo>
                          <a:pt x="4369" y="-159"/>
                          <a:pt x="3390" y="-76"/>
                          <a:pt x="3198" y="276"/>
                        </a:cubicBezTo>
                        <a:cubicBezTo>
                          <a:pt x="2904" y="816"/>
                          <a:pt x="2635" y="4355"/>
                          <a:pt x="2348" y="5216"/>
                        </a:cubicBezTo>
                        <a:cubicBezTo>
                          <a:pt x="1941" y="6438"/>
                          <a:pt x="1693" y="5809"/>
                          <a:pt x="1763" y="5216"/>
                        </a:cubicBezTo>
                        <a:cubicBezTo>
                          <a:pt x="1899" y="4286"/>
                          <a:pt x="2566" y="1137"/>
                          <a:pt x="2362" y="592"/>
                        </a:cubicBezTo>
                        <a:close/>
                      </a:path>
                    </a:pathLst>
                  </a:custGeom>
                  <a:solidFill>
                    <a:srgbClr val="3F9852"/>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88" name="Group 288"/>
                <p:cNvGrpSpPr/>
                <p:nvPr/>
              </p:nvGrpSpPr>
              <p:grpSpPr>
                <a:xfrm rot="7851667">
                  <a:off x="8962786" y="2634814"/>
                  <a:ext cx="272229" cy="319732"/>
                  <a:chOff x="0" y="0"/>
                  <a:chExt cx="272228" cy="319730"/>
                </a:xfrm>
              </p:grpSpPr>
              <p:sp>
                <p:nvSpPr>
                  <p:cNvPr id="286" name="Shape 286"/>
                  <p:cNvSpPr/>
                  <p:nvPr/>
                </p:nvSpPr>
                <p:spPr>
                  <a:xfrm rot="3780954">
                    <a:off x="-6178" y="89281"/>
                    <a:ext cx="286912" cy="141169"/>
                  </a:xfrm>
                  <a:custGeom>
                    <a:avLst/>
                    <a:gdLst/>
                    <a:ahLst/>
                    <a:cxnLst>
                      <a:cxn ang="0">
                        <a:pos x="wd2" y="hd2"/>
                      </a:cxn>
                      <a:cxn ang="5400000">
                        <a:pos x="wd2" y="hd2"/>
                      </a:cxn>
                      <a:cxn ang="10800000">
                        <a:pos x="wd2" y="hd2"/>
                      </a:cxn>
                      <a:cxn ang="16200000">
                        <a:pos x="wd2" y="hd2"/>
                      </a:cxn>
                    </a:cxnLst>
                    <a:rect l="0" t="0" r="r" b="b"/>
                    <a:pathLst>
                      <a:path w="20364" h="19386" extrusionOk="0">
                        <a:moveTo>
                          <a:pt x="11" y="8456"/>
                        </a:moveTo>
                        <a:cubicBezTo>
                          <a:pt x="-192" y="11839"/>
                          <a:pt x="2619" y="12798"/>
                          <a:pt x="4022" y="13518"/>
                        </a:cubicBezTo>
                        <a:cubicBezTo>
                          <a:pt x="5247" y="14146"/>
                          <a:pt x="7181" y="14769"/>
                          <a:pt x="9380" y="15888"/>
                        </a:cubicBezTo>
                        <a:cubicBezTo>
                          <a:pt x="12259" y="17354"/>
                          <a:pt x="14300" y="18755"/>
                          <a:pt x="17036" y="19313"/>
                        </a:cubicBezTo>
                        <a:cubicBezTo>
                          <a:pt x="21408" y="20206"/>
                          <a:pt x="20487" y="12621"/>
                          <a:pt x="19714" y="11173"/>
                        </a:cubicBezTo>
                        <a:cubicBezTo>
                          <a:pt x="17243" y="6547"/>
                          <a:pt x="13471" y="5466"/>
                          <a:pt x="11625" y="4543"/>
                        </a:cubicBezTo>
                        <a:cubicBezTo>
                          <a:pt x="9779" y="3620"/>
                          <a:pt x="3489" y="-1394"/>
                          <a:pt x="2047" y="375"/>
                        </a:cubicBezTo>
                        <a:cubicBezTo>
                          <a:pt x="1212" y="1401"/>
                          <a:pt x="138" y="6326"/>
                          <a:pt x="11" y="8456"/>
                        </a:cubicBezTo>
                        <a:close/>
                      </a:path>
                    </a:pathLst>
                  </a:cu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87" name="Shape 287"/>
                  <p:cNvSpPr/>
                  <p:nvPr/>
                </p:nvSpPr>
                <p:spPr>
                  <a:xfrm rot="8857554">
                    <a:off x="61455" y="22988"/>
                    <a:ext cx="149319" cy="272894"/>
                  </a:xfrm>
                  <a:custGeom>
                    <a:avLst/>
                    <a:gdLst/>
                    <a:ahLst/>
                    <a:cxnLst>
                      <a:cxn ang="0">
                        <a:pos x="wd2" y="hd2"/>
                      </a:cxn>
                      <a:cxn ang="5400000">
                        <a:pos x="wd2" y="hd2"/>
                      </a:cxn>
                      <a:cxn ang="10800000">
                        <a:pos x="wd2" y="hd2"/>
                      </a:cxn>
                      <a:cxn ang="16200000">
                        <a:pos x="wd2" y="hd2"/>
                      </a:cxn>
                    </a:cxnLst>
                    <a:rect l="0" t="0" r="r" b="b"/>
                    <a:pathLst>
                      <a:path w="21335" h="21224" extrusionOk="0">
                        <a:moveTo>
                          <a:pt x="8866" y="21109"/>
                        </a:moveTo>
                        <a:cubicBezTo>
                          <a:pt x="8908" y="20636"/>
                          <a:pt x="6210" y="18531"/>
                          <a:pt x="7925" y="18841"/>
                        </a:cubicBezTo>
                        <a:cubicBezTo>
                          <a:pt x="9255" y="19082"/>
                          <a:pt x="9799" y="20793"/>
                          <a:pt x="10502" y="20477"/>
                        </a:cubicBezTo>
                        <a:cubicBezTo>
                          <a:pt x="11046" y="20232"/>
                          <a:pt x="12091" y="18787"/>
                          <a:pt x="12175" y="18470"/>
                        </a:cubicBezTo>
                        <a:cubicBezTo>
                          <a:pt x="12259" y="18154"/>
                          <a:pt x="6442" y="15742"/>
                          <a:pt x="6508" y="14643"/>
                        </a:cubicBezTo>
                        <a:cubicBezTo>
                          <a:pt x="6574" y="13543"/>
                          <a:pt x="12513" y="17881"/>
                          <a:pt x="12881" y="17369"/>
                        </a:cubicBezTo>
                        <a:cubicBezTo>
                          <a:pt x="13230" y="16883"/>
                          <a:pt x="13883" y="15966"/>
                          <a:pt x="14050" y="15419"/>
                        </a:cubicBezTo>
                        <a:cubicBezTo>
                          <a:pt x="14166" y="15038"/>
                          <a:pt x="12537" y="15062"/>
                          <a:pt x="12772" y="14303"/>
                        </a:cubicBezTo>
                        <a:cubicBezTo>
                          <a:pt x="13007" y="13545"/>
                          <a:pt x="14369" y="14938"/>
                          <a:pt x="14558" y="14339"/>
                        </a:cubicBezTo>
                        <a:cubicBezTo>
                          <a:pt x="14638" y="14085"/>
                          <a:pt x="15620" y="12804"/>
                          <a:pt x="15701" y="12548"/>
                        </a:cubicBezTo>
                        <a:cubicBezTo>
                          <a:pt x="15803" y="12227"/>
                          <a:pt x="11090" y="11082"/>
                          <a:pt x="11216" y="10149"/>
                        </a:cubicBezTo>
                        <a:cubicBezTo>
                          <a:pt x="11341" y="9217"/>
                          <a:pt x="16309" y="11954"/>
                          <a:pt x="16508" y="11324"/>
                        </a:cubicBezTo>
                        <a:cubicBezTo>
                          <a:pt x="16638" y="10911"/>
                          <a:pt x="17660" y="9747"/>
                          <a:pt x="17788" y="9337"/>
                        </a:cubicBezTo>
                        <a:cubicBezTo>
                          <a:pt x="17921" y="8913"/>
                          <a:pt x="13173" y="8357"/>
                          <a:pt x="12788" y="7278"/>
                        </a:cubicBezTo>
                        <a:cubicBezTo>
                          <a:pt x="12402" y="6199"/>
                          <a:pt x="18500" y="8725"/>
                          <a:pt x="18658" y="8204"/>
                        </a:cubicBezTo>
                        <a:cubicBezTo>
                          <a:pt x="18812" y="7694"/>
                          <a:pt x="19758" y="6484"/>
                          <a:pt x="19901" y="5996"/>
                        </a:cubicBezTo>
                        <a:cubicBezTo>
                          <a:pt x="19983" y="5716"/>
                          <a:pt x="15287" y="4950"/>
                          <a:pt x="14934" y="3763"/>
                        </a:cubicBezTo>
                        <a:cubicBezTo>
                          <a:pt x="14582" y="2577"/>
                          <a:pt x="20150" y="5666"/>
                          <a:pt x="20531" y="4849"/>
                        </a:cubicBezTo>
                        <a:cubicBezTo>
                          <a:pt x="20700" y="4487"/>
                          <a:pt x="20982" y="4057"/>
                          <a:pt x="21170" y="3658"/>
                        </a:cubicBezTo>
                        <a:cubicBezTo>
                          <a:pt x="21303" y="3375"/>
                          <a:pt x="17296" y="3689"/>
                          <a:pt x="18191" y="3019"/>
                        </a:cubicBezTo>
                        <a:cubicBezTo>
                          <a:pt x="19087" y="2350"/>
                          <a:pt x="21284" y="3004"/>
                          <a:pt x="21330" y="2438"/>
                        </a:cubicBezTo>
                        <a:cubicBezTo>
                          <a:pt x="21397" y="1610"/>
                          <a:pt x="20776" y="1025"/>
                          <a:pt x="20391" y="924"/>
                        </a:cubicBezTo>
                        <a:cubicBezTo>
                          <a:pt x="20032" y="829"/>
                          <a:pt x="18170" y="2345"/>
                          <a:pt x="18002" y="1483"/>
                        </a:cubicBezTo>
                        <a:cubicBezTo>
                          <a:pt x="17834" y="621"/>
                          <a:pt x="19429" y="537"/>
                          <a:pt x="19314" y="384"/>
                        </a:cubicBezTo>
                        <a:cubicBezTo>
                          <a:pt x="19177" y="200"/>
                          <a:pt x="18064" y="-105"/>
                          <a:pt x="16478" y="36"/>
                        </a:cubicBezTo>
                        <a:cubicBezTo>
                          <a:pt x="14892" y="178"/>
                          <a:pt x="13824" y="739"/>
                          <a:pt x="13694" y="1039"/>
                        </a:cubicBezTo>
                        <a:cubicBezTo>
                          <a:pt x="13577" y="1310"/>
                          <a:pt x="16138" y="1937"/>
                          <a:pt x="15113" y="2601"/>
                        </a:cubicBezTo>
                        <a:cubicBezTo>
                          <a:pt x="14414" y="3054"/>
                          <a:pt x="12862" y="1430"/>
                          <a:pt x="12529" y="1642"/>
                        </a:cubicBezTo>
                        <a:cubicBezTo>
                          <a:pt x="12118" y="1903"/>
                          <a:pt x="10852" y="2740"/>
                          <a:pt x="10882" y="3035"/>
                        </a:cubicBezTo>
                        <a:cubicBezTo>
                          <a:pt x="10943" y="3644"/>
                          <a:pt x="15123" y="4831"/>
                          <a:pt x="14836" y="5693"/>
                        </a:cubicBezTo>
                        <a:cubicBezTo>
                          <a:pt x="14548" y="6555"/>
                          <a:pt x="10144" y="3686"/>
                          <a:pt x="9757" y="3950"/>
                        </a:cubicBezTo>
                        <a:cubicBezTo>
                          <a:pt x="9419" y="4181"/>
                          <a:pt x="8408" y="5401"/>
                          <a:pt x="8336" y="5678"/>
                        </a:cubicBezTo>
                        <a:cubicBezTo>
                          <a:pt x="8265" y="5956"/>
                          <a:pt x="10705" y="6076"/>
                          <a:pt x="10298" y="6646"/>
                        </a:cubicBezTo>
                        <a:cubicBezTo>
                          <a:pt x="9891" y="7215"/>
                          <a:pt x="7997" y="6363"/>
                          <a:pt x="7631" y="6649"/>
                        </a:cubicBezTo>
                        <a:cubicBezTo>
                          <a:pt x="7242" y="6953"/>
                          <a:pt x="7023" y="7521"/>
                          <a:pt x="6927" y="7867"/>
                        </a:cubicBezTo>
                        <a:cubicBezTo>
                          <a:pt x="6756" y="8483"/>
                          <a:pt x="10791" y="8356"/>
                          <a:pt x="10273" y="9014"/>
                        </a:cubicBezTo>
                        <a:cubicBezTo>
                          <a:pt x="9546" y="9936"/>
                          <a:pt x="6546" y="8347"/>
                          <a:pt x="6168" y="9046"/>
                        </a:cubicBezTo>
                        <a:cubicBezTo>
                          <a:pt x="5671" y="9962"/>
                          <a:pt x="4337" y="10969"/>
                          <a:pt x="4012" y="11648"/>
                        </a:cubicBezTo>
                        <a:cubicBezTo>
                          <a:pt x="3686" y="12327"/>
                          <a:pt x="11283" y="12807"/>
                          <a:pt x="9729" y="13394"/>
                        </a:cubicBezTo>
                        <a:cubicBezTo>
                          <a:pt x="7712" y="14156"/>
                          <a:pt x="3719" y="12279"/>
                          <a:pt x="3206" y="12781"/>
                        </a:cubicBezTo>
                        <a:cubicBezTo>
                          <a:pt x="2632" y="13343"/>
                          <a:pt x="1448" y="14960"/>
                          <a:pt x="1184" y="15644"/>
                        </a:cubicBezTo>
                        <a:cubicBezTo>
                          <a:pt x="920" y="16328"/>
                          <a:pt x="7301" y="16143"/>
                          <a:pt x="6812" y="16715"/>
                        </a:cubicBezTo>
                        <a:cubicBezTo>
                          <a:pt x="5904" y="17777"/>
                          <a:pt x="945" y="16457"/>
                          <a:pt x="409" y="16957"/>
                        </a:cubicBezTo>
                        <a:cubicBezTo>
                          <a:pt x="-14" y="17352"/>
                          <a:pt x="-203" y="18498"/>
                          <a:pt x="307" y="18850"/>
                        </a:cubicBezTo>
                        <a:cubicBezTo>
                          <a:pt x="515" y="18993"/>
                          <a:pt x="3123" y="20296"/>
                          <a:pt x="3891" y="20271"/>
                        </a:cubicBezTo>
                        <a:cubicBezTo>
                          <a:pt x="4410" y="20255"/>
                          <a:pt x="4179" y="18683"/>
                          <a:pt x="6094" y="18963"/>
                        </a:cubicBezTo>
                        <a:cubicBezTo>
                          <a:pt x="6730" y="19056"/>
                          <a:pt x="4777" y="20413"/>
                          <a:pt x="5238" y="20653"/>
                        </a:cubicBezTo>
                        <a:cubicBezTo>
                          <a:pt x="5529" y="20804"/>
                          <a:pt x="8832" y="21495"/>
                          <a:pt x="8866" y="21109"/>
                        </a:cubicBezTo>
                        <a:close/>
                      </a:path>
                    </a:pathLst>
                  </a:custGeom>
                  <a:solidFill>
                    <a:srgbClr val="3F9852"/>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91" name="Group 291"/>
                <p:cNvGrpSpPr/>
                <p:nvPr/>
              </p:nvGrpSpPr>
              <p:grpSpPr>
                <a:xfrm rot="86554">
                  <a:off x="9024786" y="2592579"/>
                  <a:ext cx="132891" cy="110911"/>
                  <a:chOff x="0" y="0"/>
                  <a:chExt cx="132890" cy="110909"/>
                </a:xfrm>
              </p:grpSpPr>
              <p:sp>
                <p:nvSpPr>
                  <p:cNvPr id="289" name="Shape 289"/>
                  <p:cNvSpPr/>
                  <p:nvPr/>
                </p:nvSpPr>
                <p:spPr>
                  <a:xfrm rot="20421114">
                    <a:off x="9679" y="16838"/>
                    <a:ext cx="113532" cy="77233"/>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90" name="Shape 290"/>
                  <p:cNvSpPr/>
                  <p:nvPr/>
                </p:nvSpPr>
                <p:spPr>
                  <a:xfrm rot="20421114">
                    <a:off x="16998" y="22567"/>
                    <a:ext cx="98203" cy="6490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3F9852"/>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94" name="Group 294"/>
                <p:cNvGrpSpPr/>
                <p:nvPr/>
              </p:nvGrpSpPr>
              <p:grpSpPr>
                <a:xfrm rot="86554">
                  <a:off x="8875290" y="2764733"/>
                  <a:ext cx="174019" cy="146491"/>
                  <a:chOff x="-583" y="139"/>
                  <a:chExt cx="174017" cy="146490"/>
                </a:xfrm>
              </p:grpSpPr>
              <p:sp>
                <p:nvSpPr>
                  <p:cNvPr id="292" name="Shape 292"/>
                  <p:cNvSpPr/>
                  <p:nvPr/>
                </p:nvSpPr>
                <p:spPr>
                  <a:xfrm rot="20400890">
                    <a:off x="12394" y="22369"/>
                    <a:ext cx="148063" cy="102031"/>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93" name="Shape 293"/>
                  <p:cNvSpPr/>
                  <p:nvPr/>
                </p:nvSpPr>
                <p:spPr>
                  <a:xfrm rot="20400890">
                    <a:off x="21981" y="29980"/>
                    <a:ext cx="127779" cy="85929"/>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3F9852"/>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72" name="Group 372"/>
                <p:cNvGrpSpPr/>
                <p:nvPr/>
              </p:nvGrpSpPr>
              <p:grpSpPr>
                <a:xfrm rot="86554">
                  <a:off x="8810256" y="2488855"/>
                  <a:ext cx="132891" cy="110911"/>
                  <a:chOff x="0" y="0"/>
                  <a:chExt cx="132890" cy="110909"/>
                </a:xfrm>
              </p:grpSpPr>
              <p:sp>
                <p:nvSpPr>
                  <p:cNvPr id="370" name="Shape 370"/>
                  <p:cNvSpPr/>
                  <p:nvPr/>
                </p:nvSpPr>
                <p:spPr>
                  <a:xfrm rot="20421114">
                    <a:off x="9679" y="16838"/>
                    <a:ext cx="113532" cy="77233"/>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71" name="Shape 371"/>
                  <p:cNvSpPr/>
                  <p:nvPr/>
                </p:nvSpPr>
                <p:spPr>
                  <a:xfrm rot="20421114">
                    <a:off x="16998" y="22567"/>
                    <a:ext cx="98203" cy="6490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3F9852"/>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sp>
            <p:nvSpPr>
              <p:cNvPr id="376" name="TextBox 375"/>
              <p:cNvSpPr txBox="1"/>
              <p:nvPr/>
            </p:nvSpPr>
            <p:spPr>
              <a:xfrm>
                <a:off x="7122665" y="3048000"/>
                <a:ext cx="1364415" cy="5505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48941"/>
                    </a:solidFill>
                    <a:effectLst/>
                    <a:uLnTx/>
                    <a:uFillTx/>
                    <a:latin typeface="Arial"/>
                    <a:ea typeface="ＭＳ Ｐゴシック" pitchFamily="34" charset="-128"/>
                    <a:cs typeface="Arial"/>
                  </a:rPr>
                  <a:t>COI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48941"/>
                    </a:solidFill>
                    <a:effectLst/>
                    <a:uLnTx/>
                    <a:uFillTx/>
                    <a:latin typeface="Arial"/>
                    <a:ea typeface="ＭＳ Ｐゴシック" pitchFamily="34" charset="-128"/>
                    <a:cs typeface="Arial"/>
                  </a:rPr>
                  <a:t>↓ Complex IV</a:t>
                </a:r>
                <a:endParaRPr kumimoji="0" lang="en-US" sz="2000" b="0" i="0" u="none" strike="noStrike" kern="1200" cap="none" spc="0" normalizeH="0" baseline="0" noProof="0" dirty="0">
                  <a:ln>
                    <a:noFill/>
                  </a:ln>
                  <a:solidFill>
                    <a:prstClr val="white">
                      <a:lumMod val="50000"/>
                    </a:prstClr>
                  </a:solidFill>
                  <a:effectLst/>
                  <a:uLnTx/>
                  <a:uFillTx/>
                  <a:latin typeface="Arial"/>
                  <a:ea typeface="ＭＳ Ｐゴシック" pitchFamily="34" charset="-128"/>
                  <a:cs typeface="Arial"/>
                </a:endParaRPr>
              </a:p>
            </p:txBody>
          </p:sp>
        </p:grpSp>
        <p:grpSp>
          <p:nvGrpSpPr>
            <p:cNvPr id="20" name="Group 19"/>
            <p:cNvGrpSpPr/>
            <p:nvPr/>
          </p:nvGrpSpPr>
          <p:grpSpPr>
            <a:xfrm>
              <a:off x="6623256" y="3728153"/>
              <a:ext cx="2366861" cy="632355"/>
              <a:chOff x="6051755" y="3728152"/>
              <a:chExt cx="2366861" cy="632355"/>
            </a:xfrm>
          </p:grpSpPr>
          <p:pic>
            <p:nvPicPr>
              <p:cNvPr id="122" name="ND6 MOUSE.png"/>
              <p:cNvPicPr>
                <a:picLocks noChangeAspect="1"/>
              </p:cNvPicPr>
              <p:nvPr/>
            </p:nvPicPr>
            <p:blipFill>
              <a:blip r:embed="rId10">
                <a:extLst/>
              </a:blip>
              <a:stretch>
                <a:fillRect/>
              </a:stretch>
            </p:blipFill>
            <p:spPr>
              <a:xfrm>
                <a:off x="6429729" y="3728152"/>
                <a:ext cx="656870" cy="531615"/>
              </a:xfrm>
              <a:prstGeom prst="rect">
                <a:avLst/>
              </a:prstGeom>
              <a:ln w="12700">
                <a:miter lim="400000"/>
              </a:ln>
            </p:spPr>
          </p:pic>
          <p:grpSp>
            <p:nvGrpSpPr>
              <p:cNvPr id="4" name="Group 3"/>
              <p:cNvGrpSpPr/>
              <p:nvPr/>
            </p:nvGrpSpPr>
            <p:grpSpPr>
              <a:xfrm>
                <a:off x="6051755" y="3909569"/>
                <a:ext cx="349527" cy="223290"/>
                <a:chOff x="8852145" y="3353972"/>
                <a:chExt cx="350448" cy="272435"/>
              </a:xfrm>
            </p:grpSpPr>
            <p:grpSp>
              <p:nvGrpSpPr>
                <p:cNvPr id="241" name="Group 241"/>
                <p:cNvGrpSpPr/>
                <p:nvPr/>
              </p:nvGrpSpPr>
              <p:grpSpPr>
                <a:xfrm>
                  <a:off x="8907843" y="3407941"/>
                  <a:ext cx="102511" cy="129472"/>
                  <a:chOff x="0" y="0"/>
                  <a:chExt cx="102510" cy="129470"/>
                </a:xfrm>
              </p:grpSpPr>
              <p:sp>
                <p:nvSpPr>
                  <p:cNvPr id="239" name="Shape 239"/>
                  <p:cNvSpPr/>
                  <p:nvPr/>
                </p:nvSpPr>
                <p:spPr>
                  <a:xfrm rot="2015603">
                    <a:off x="32164" y="413"/>
                    <a:ext cx="38183" cy="127790"/>
                  </a:xfrm>
                  <a:custGeom>
                    <a:avLst/>
                    <a:gdLst/>
                    <a:ahLst/>
                    <a:cxnLst>
                      <a:cxn ang="0">
                        <a:pos x="wd2" y="hd2"/>
                      </a:cxn>
                      <a:cxn ang="5400000">
                        <a:pos x="wd2" y="hd2"/>
                      </a:cxn>
                      <a:cxn ang="10800000">
                        <a:pos x="wd2" y="hd2"/>
                      </a:cxn>
                      <a:cxn ang="16200000">
                        <a:pos x="wd2" y="hd2"/>
                      </a:cxn>
                    </a:cxnLst>
                    <a:rect l="0" t="0" r="r" b="b"/>
                    <a:pathLst>
                      <a:path w="19589" h="20364" extrusionOk="0">
                        <a:moveTo>
                          <a:pt x="643" y="14947"/>
                        </a:moveTo>
                        <a:cubicBezTo>
                          <a:pt x="183" y="15872"/>
                          <a:pt x="-981" y="17546"/>
                          <a:pt x="1753" y="18966"/>
                        </a:cubicBezTo>
                        <a:cubicBezTo>
                          <a:pt x="6103" y="21225"/>
                          <a:pt x="13311" y="20262"/>
                          <a:pt x="15153" y="19420"/>
                        </a:cubicBezTo>
                        <a:cubicBezTo>
                          <a:pt x="17079" y="18540"/>
                          <a:pt x="16873" y="16826"/>
                          <a:pt x="17358" y="15853"/>
                        </a:cubicBezTo>
                        <a:cubicBezTo>
                          <a:pt x="17924" y="14717"/>
                          <a:pt x="18794" y="11458"/>
                          <a:pt x="19014" y="10314"/>
                        </a:cubicBezTo>
                        <a:cubicBezTo>
                          <a:pt x="19396" y="8322"/>
                          <a:pt x="20619" y="2801"/>
                          <a:pt x="17650" y="1378"/>
                        </a:cubicBezTo>
                        <a:cubicBezTo>
                          <a:pt x="16516" y="834"/>
                          <a:pt x="12563" y="-375"/>
                          <a:pt x="8308" y="113"/>
                        </a:cubicBezTo>
                        <a:cubicBezTo>
                          <a:pt x="6831" y="283"/>
                          <a:pt x="4298" y="1734"/>
                          <a:pt x="3781" y="2291"/>
                        </a:cubicBezTo>
                        <a:cubicBezTo>
                          <a:pt x="3153" y="2967"/>
                          <a:pt x="3944" y="4663"/>
                          <a:pt x="3922" y="5416"/>
                        </a:cubicBezTo>
                        <a:cubicBezTo>
                          <a:pt x="3895" y="6310"/>
                          <a:pt x="2897" y="10103"/>
                          <a:pt x="2204" y="11404"/>
                        </a:cubicBezTo>
                        <a:cubicBezTo>
                          <a:pt x="1784" y="12192"/>
                          <a:pt x="1035" y="14159"/>
                          <a:pt x="643" y="14947"/>
                        </a:cubicBezTo>
                        <a:close/>
                      </a:path>
                    </a:pathLst>
                  </a:cu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40" name="Shape 240"/>
                  <p:cNvSpPr/>
                  <p:nvPr/>
                </p:nvSpPr>
                <p:spPr>
                  <a:xfrm rot="7034507">
                    <a:off x="-10686" y="42642"/>
                    <a:ext cx="122875" cy="44186"/>
                  </a:xfrm>
                  <a:custGeom>
                    <a:avLst/>
                    <a:gdLst/>
                    <a:ahLst/>
                    <a:cxnLst>
                      <a:cxn ang="0">
                        <a:pos x="wd2" y="hd2"/>
                      </a:cxn>
                      <a:cxn ang="5400000">
                        <a:pos x="wd2" y="hd2"/>
                      </a:cxn>
                      <a:cxn ang="10800000">
                        <a:pos x="wd2" y="hd2"/>
                      </a:cxn>
                      <a:cxn ang="16200000">
                        <a:pos x="wd2" y="hd2"/>
                      </a:cxn>
                    </a:cxnLst>
                    <a:rect l="0" t="0" r="r" b="b"/>
                    <a:pathLst>
                      <a:path w="21448" h="21375" extrusionOk="0">
                        <a:moveTo>
                          <a:pt x="2362" y="592"/>
                        </a:moveTo>
                        <a:cubicBezTo>
                          <a:pt x="2125" y="-40"/>
                          <a:pt x="911" y="1728"/>
                          <a:pt x="940" y="2331"/>
                        </a:cubicBezTo>
                        <a:cubicBezTo>
                          <a:pt x="996" y="3477"/>
                          <a:pt x="1195" y="3689"/>
                          <a:pt x="1261" y="4110"/>
                        </a:cubicBezTo>
                        <a:cubicBezTo>
                          <a:pt x="1298" y="4348"/>
                          <a:pt x="1339" y="5638"/>
                          <a:pt x="968" y="5177"/>
                        </a:cubicBezTo>
                        <a:cubicBezTo>
                          <a:pt x="818" y="4991"/>
                          <a:pt x="675" y="3438"/>
                          <a:pt x="397" y="3675"/>
                        </a:cubicBezTo>
                        <a:cubicBezTo>
                          <a:pt x="229" y="3754"/>
                          <a:pt x="76" y="5252"/>
                          <a:pt x="34" y="5730"/>
                        </a:cubicBezTo>
                        <a:cubicBezTo>
                          <a:pt x="7" y="6043"/>
                          <a:pt x="-26" y="6802"/>
                          <a:pt x="34" y="6916"/>
                        </a:cubicBezTo>
                        <a:cubicBezTo>
                          <a:pt x="327" y="7469"/>
                          <a:pt x="730" y="6968"/>
                          <a:pt x="912" y="7035"/>
                        </a:cubicBezTo>
                        <a:cubicBezTo>
                          <a:pt x="1002" y="7068"/>
                          <a:pt x="1349" y="7834"/>
                          <a:pt x="982" y="8418"/>
                        </a:cubicBezTo>
                        <a:cubicBezTo>
                          <a:pt x="681" y="8897"/>
                          <a:pt x="215" y="8141"/>
                          <a:pt x="174" y="8734"/>
                        </a:cubicBezTo>
                        <a:cubicBezTo>
                          <a:pt x="151" y="9060"/>
                          <a:pt x="881" y="10981"/>
                          <a:pt x="1038" y="11066"/>
                        </a:cubicBezTo>
                        <a:cubicBezTo>
                          <a:pt x="1272" y="11194"/>
                          <a:pt x="1729" y="9472"/>
                          <a:pt x="1944" y="8813"/>
                        </a:cubicBezTo>
                        <a:cubicBezTo>
                          <a:pt x="2490" y="8625"/>
                          <a:pt x="2479" y="9410"/>
                          <a:pt x="2432" y="9604"/>
                        </a:cubicBezTo>
                        <a:cubicBezTo>
                          <a:pt x="2261" y="10299"/>
                          <a:pt x="1534" y="11575"/>
                          <a:pt x="1679" y="12212"/>
                        </a:cubicBezTo>
                        <a:cubicBezTo>
                          <a:pt x="1804" y="12766"/>
                          <a:pt x="1859" y="12739"/>
                          <a:pt x="2027" y="12884"/>
                        </a:cubicBezTo>
                        <a:cubicBezTo>
                          <a:pt x="2223" y="13053"/>
                          <a:pt x="2718" y="13345"/>
                          <a:pt x="2878" y="13201"/>
                        </a:cubicBezTo>
                        <a:cubicBezTo>
                          <a:pt x="3226" y="12884"/>
                          <a:pt x="3565" y="8687"/>
                          <a:pt x="4007" y="7707"/>
                        </a:cubicBezTo>
                        <a:cubicBezTo>
                          <a:pt x="4430" y="6767"/>
                          <a:pt x="4551" y="8360"/>
                          <a:pt x="4523" y="8576"/>
                        </a:cubicBezTo>
                        <a:cubicBezTo>
                          <a:pt x="4397" y="9525"/>
                          <a:pt x="3357" y="13306"/>
                          <a:pt x="3714" y="13438"/>
                        </a:cubicBezTo>
                        <a:cubicBezTo>
                          <a:pt x="4035" y="13556"/>
                          <a:pt x="5573" y="13838"/>
                          <a:pt x="5749" y="13577"/>
                        </a:cubicBezTo>
                        <a:cubicBezTo>
                          <a:pt x="6287" y="12778"/>
                          <a:pt x="5675" y="9474"/>
                          <a:pt x="5610" y="8932"/>
                        </a:cubicBezTo>
                        <a:cubicBezTo>
                          <a:pt x="5456" y="7259"/>
                          <a:pt x="5978" y="8085"/>
                          <a:pt x="6014" y="8260"/>
                        </a:cubicBezTo>
                        <a:cubicBezTo>
                          <a:pt x="6712" y="11594"/>
                          <a:pt x="6072" y="13623"/>
                          <a:pt x="6841" y="14211"/>
                        </a:cubicBezTo>
                        <a:cubicBezTo>
                          <a:pt x="7208" y="14492"/>
                          <a:pt x="7294" y="14503"/>
                          <a:pt x="7889" y="14686"/>
                        </a:cubicBezTo>
                        <a:cubicBezTo>
                          <a:pt x="8203" y="14783"/>
                          <a:pt x="7939" y="6095"/>
                          <a:pt x="8527" y="6451"/>
                        </a:cubicBezTo>
                        <a:cubicBezTo>
                          <a:pt x="9058" y="6774"/>
                          <a:pt x="8238" y="14993"/>
                          <a:pt x="8635" y="15308"/>
                        </a:cubicBezTo>
                        <a:cubicBezTo>
                          <a:pt x="8844" y="15473"/>
                          <a:pt x="9473" y="15724"/>
                          <a:pt x="9689" y="15896"/>
                        </a:cubicBezTo>
                        <a:cubicBezTo>
                          <a:pt x="10155" y="16265"/>
                          <a:pt x="9617" y="13373"/>
                          <a:pt x="10111" y="13782"/>
                        </a:cubicBezTo>
                        <a:cubicBezTo>
                          <a:pt x="10448" y="14061"/>
                          <a:pt x="10323" y="15876"/>
                          <a:pt x="10399" y="16151"/>
                        </a:cubicBezTo>
                        <a:cubicBezTo>
                          <a:pt x="10522" y="16597"/>
                          <a:pt x="11540" y="16942"/>
                          <a:pt x="11540" y="16942"/>
                        </a:cubicBezTo>
                        <a:cubicBezTo>
                          <a:pt x="11540" y="16942"/>
                          <a:pt x="11782" y="11047"/>
                          <a:pt x="12318" y="11568"/>
                        </a:cubicBezTo>
                        <a:cubicBezTo>
                          <a:pt x="12715" y="11953"/>
                          <a:pt x="11844" y="17018"/>
                          <a:pt x="12108" y="17429"/>
                        </a:cubicBezTo>
                        <a:cubicBezTo>
                          <a:pt x="12217" y="17598"/>
                          <a:pt x="13327" y="18711"/>
                          <a:pt x="13546" y="18434"/>
                        </a:cubicBezTo>
                        <a:cubicBezTo>
                          <a:pt x="13702" y="18236"/>
                          <a:pt x="13756" y="15703"/>
                          <a:pt x="14372" y="14933"/>
                        </a:cubicBezTo>
                        <a:cubicBezTo>
                          <a:pt x="14987" y="14163"/>
                          <a:pt x="13857" y="18673"/>
                          <a:pt x="13993" y="18866"/>
                        </a:cubicBezTo>
                        <a:cubicBezTo>
                          <a:pt x="14119" y="19044"/>
                          <a:pt x="15724" y="19985"/>
                          <a:pt x="15877" y="20217"/>
                        </a:cubicBezTo>
                        <a:cubicBezTo>
                          <a:pt x="16287" y="20267"/>
                          <a:pt x="15606" y="16311"/>
                          <a:pt x="16242" y="17339"/>
                        </a:cubicBezTo>
                        <a:cubicBezTo>
                          <a:pt x="16510" y="17773"/>
                          <a:pt x="16421" y="20195"/>
                          <a:pt x="16564" y="20492"/>
                        </a:cubicBezTo>
                        <a:cubicBezTo>
                          <a:pt x="16975" y="21341"/>
                          <a:pt x="18083" y="21441"/>
                          <a:pt x="18130" y="21345"/>
                        </a:cubicBezTo>
                        <a:cubicBezTo>
                          <a:pt x="18464" y="20850"/>
                          <a:pt x="18102" y="15138"/>
                          <a:pt x="18607" y="15995"/>
                        </a:cubicBezTo>
                        <a:cubicBezTo>
                          <a:pt x="19112" y="16853"/>
                          <a:pt x="18583" y="21019"/>
                          <a:pt x="18753" y="21251"/>
                        </a:cubicBezTo>
                        <a:cubicBezTo>
                          <a:pt x="18861" y="21400"/>
                          <a:pt x="19886" y="20447"/>
                          <a:pt x="20174" y="19648"/>
                        </a:cubicBezTo>
                        <a:cubicBezTo>
                          <a:pt x="20250" y="19438"/>
                          <a:pt x="19243" y="14422"/>
                          <a:pt x="19470" y="13199"/>
                        </a:cubicBezTo>
                        <a:cubicBezTo>
                          <a:pt x="19697" y="11976"/>
                          <a:pt x="20515" y="18417"/>
                          <a:pt x="20641" y="18578"/>
                        </a:cubicBezTo>
                        <a:cubicBezTo>
                          <a:pt x="20816" y="18802"/>
                          <a:pt x="21574" y="16438"/>
                          <a:pt x="21430" y="13182"/>
                        </a:cubicBezTo>
                        <a:cubicBezTo>
                          <a:pt x="21396" y="12425"/>
                          <a:pt x="21037" y="9099"/>
                          <a:pt x="20624" y="9147"/>
                        </a:cubicBezTo>
                        <a:cubicBezTo>
                          <a:pt x="20143" y="9203"/>
                          <a:pt x="20543" y="13402"/>
                          <a:pt x="20017" y="12275"/>
                        </a:cubicBezTo>
                        <a:cubicBezTo>
                          <a:pt x="19490" y="11148"/>
                          <a:pt x="20344" y="8665"/>
                          <a:pt x="19916" y="8239"/>
                        </a:cubicBezTo>
                        <a:cubicBezTo>
                          <a:pt x="19580" y="7904"/>
                          <a:pt x="19361" y="7860"/>
                          <a:pt x="19025" y="7525"/>
                        </a:cubicBezTo>
                        <a:cubicBezTo>
                          <a:pt x="18635" y="7137"/>
                          <a:pt x="17104" y="17166"/>
                          <a:pt x="16847" y="14494"/>
                        </a:cubicBezTo>
                        <a:cubicBezTo>
                          <a:pt x="16591" y="11821"/>
                          <a:pt x="18536" y="9285"/>
                          <a:pt x="18082" y="7219"/>
                        </a:cubicBezTo>
                        <a:cubicBezTo>
                          <a:pt x="17966" y="6691"/>
                          <a:pt x="17416" y="6715"/>
                          <a:pt x="17227" y="6592"/>
                        </a:cubicBezTo>
                        <a:cubicBezTo>
                          <a:pt x="17004" y="6447"/>
                          <a:pt x="16360" y="5876"/>
                          <a:pt x="16205" y="6012"/>
                        </a:cubicBezTo>
                        <a:cubicBezTo>
                          <a:pt x="15910" y="6272"/>
                          <a:pt x="15825" y="9316"/>
                          <a:pt x="15416" y="10067"/>
                        </a:cubicBezTo>
                        <a:cubicBezTo>
                          <a:pt x="14788" y="11220"/>
                          <a:pt x="15658" y="5689"/>
                          <a:pt x="15546" y="5578"/>
                        </a:cubicBezTo>
                        <a:cubicBezTo>
                          <a:pt x="15265" y="5299"/>
                          <a:pt x="14817" y="4999"/>
                          <a:pt x="14700" y="5183"/>
                        </a:cubicBezTo>
                        <a:cubicBezTo>
                          <a:pt x="14333" y="5760"/>
                          <a:pt x="13832" y="12341"/>
                          <a:pt x="13179" y="10605"/>
                        </a:cubicBezTo>
                        <a:cubicBezTo>
                          <a:pt x="12976" y="10066"/>
                          <a:pt x="14243" y="7007"/>
                          <a:pt x="14013" y="4909"/>
                        </a:cubicBezTo>
                        <a:cubicBezTo>
                          <a:pt x="13947" y="4306"/>
                          <a:pt x="13517" y="4320"/>
                          <a:pt x="13271" y="4142"/>
                        </a:cubicBezTo>
                        <a:cubicBezTo>
                          <a:pt x="12913" y="3884"/>
                          <a:pt x="12629" y="3584"/>
                          <a:pt x="12496" y="3728"/>
                        </a:cubicBezTo>
                        <a:cubicBezTo>
                          <a:pt x="12153" y="4097"/>
                          <a:pt x="11960" y="8913"/>
                          <a:pt x="11513" y="9477"/>
                        </a:cubicBezTo>
                        <a:cubicBezTo>
                          <a:pt x="10621" y="10601"/>
                          <a:pt x="12182" y="4998"/>
                          <a:pt x="11778" y="3445"/>
                        </a:cubicBezTo>
                        <a:cubicBezTo>
                          <a:pt x="11664" y="3009"/>
                          <a:pt x="11024" y="2765"/>
                          <a:pt x="10882" y="2879"/>
                        </a:cubicBezTo>
                        <a:cubicBezTo>
                          <a:pt x="10657" y="3061"/>
                          <a:pt x="10567" y="5912"/>
                          <a:pt x="10087" y="5895"/>
                        </a:cubicBezTo>
                        <a:cubicBezTo>
                          <a:pt x="9499" y="5874"/>
                          <a:pt x="10435" y="3794"/>
                          <a:pt x="10068" y="2629"/>
                        </a:cubicBezTo>
                        <a:cubicBezTo>
                          <a:pt x="9563" y="1771"/>
                          <a:pt x="8611" y="1935"/>
                          <a:pt x="8455" y="1780"/>
                        </a:cubicBezTo>
                        <a:cubicBezTo>
                          <a:pt x="8209" y="1536"/>
                          <a:pt x="8008" y="5941"/>
                          <a:pt x="7580" y="5546"/>
                        </a:cubicBezTo>
                        <a:cubicBezTo>
                          <a:pt x="6920" y="4936"/>
                          <a:pt x="8204" y="1666"/>
                          <a:pt x="7749" y="1211"/>
                        </a:cubicBezTo>
                        <a:cubicBezTo>
                          <a:pt x="6986" y="450"/>
                          <a:pt x="6605" y="3754"/>
                          <a:pt x="6384" y="4562"/>
                        </a:cubicBezTo>
                        <a:cubicBezTo>
                          <a:pt x="6013" y="5150"/>
                          <a:pt x="6057" y="4361"/>
                          <a:pt x="6000" y="3830"/>
                        </a:cubicBezTo>
                        <a:cubicBezTo>
                          <a:pt x="6044" y="2703"/>
                          <a:pt x="6449" y="1700"/>
                          <a:pt x="6449" y="1249"/>
                        </a:cubicBezTo>
                        <a:cubicBezTo>
                          <a:pt x="6449" y="419"/>
                          <a:pt x="5298" y="583"/>
                          <a:pt x="5075" y="738"/>
                        </a:cubicBezTo>
                        <a:cubicBezTo>
                          <a:pt x="4850" y="895"/>
                          <a:pt x="4604" y="3576"/>
                          <a:pt x="4439" y="4149"/>
                        </a:cubicBezTo>
                        <a:cubicBezTo>
                          <a:pt x="4314" y="4584"/>
                          <a:pt x="4166" y="5154"/>
                          <a:pt x="3881" y="4782"/>
                        </a:cubicBezTo>
                        <a:cubicBezTo>
                          <a:pt x="3700" y="4545"/>
                          <a:pt x="3784" y="3675"/>
                          <a:pt x="3854" y="3319"/>
                        </a:cubicBezTo>
                        <a:cubicBezTo>
                          <a:pt x="3979" y="2681"/>
                          <a:pt x="4340" y="1107"/>
                          <a:pt x="4355" y="434"/>
                        </a:cubicBezTo>
                        <a:cubicBezTo>
                          <a:pt x="4369" y="-159"/>
                          <a:pt x="3390" y="-76"/>
                          <a:pt x="3198" y="276"/>
                        </a:cubicBezTo>
                        <a:cubicBezTo>
                          <a:pt x="2904" y="816"/>
                          <a:pt x="2635" y="4355"/>
                          <a:pt x="2348" y="5216"/>
                        </a:cubicBezTo>
                        <a:cubicBezTo>
                          <a:pt x="1941" y="6438"/>
                          <a:pt x="1693" y="5809"/>
                          <a:pt x="1763" y="5216"/>
                        </a:cubicBezTo>
                        <a:cubicBezTo>
                          <a:pt x="1899" y="4286"/>
                          <a:pt x="2566" y="1137"/>
                          <a:pt x="2362" y="592"/>
                        </a:cubicBezTo>
                        <a:close/>
                      </a:path>
                    </a:pathLst>
                  </a:custGeom>
                  <a:solidFill>
                    <a:srgbClr val="3663A4"/>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44" name="Group 244"/>
                <p:cNvGrpSpPr/>
                <p:nvPr/>
              </p:nvGrpSpPr>
              <p:grpSpPr>
                <a:xfrm rot="7851667" flipH="1">
                  <a:off x="9061806" y="3507969"/>
                  <a:ext cx="88445" cy="103879"/>
                  <a:chOff x="0" y="0"/>
                  <a:chExt cx="88444" cy="103877"/>
                </a:xfrm>
              </p:grpSpPr>
              <p:sp>
                <p:nvSpPr>
                  <p:cNvPr id="242" name="Shape 242"/>
                  <p:cNvSpPr/>
                  <p:nvPr/>
                </p:nvSpPr>
                <p:spPr>
                  <a:xfrm rot="3780954">
                    <a:off x="-2008" y="29006"/>
                    <a:ext cx="93216" cy="45865"/>
                  </a:xfrm>
                  <a:custGeom>
                    <a:avLst/>
                    <a:gdLst/>
                    <a:ahLst/>
                    <a:cxnLst>
                      <a:cxn ang="0">
                        <a:pos x="wd2" y="hd2"/>
                      </a:cxn>
                      <a:cxn ang="5400000">
                        <a:pos x="wd2" y="hd2"/>
                      </a:cxn>
                      <a:cxn ang="10800000">
                        <a:pos x="wd2" y="hd2"/>
                      </a:cxn>
                      <a:cxn ang="16200000">
                        <a:pos x="wd2" y="hd2"/>
                      </a:cxn>
                    </a:cxnLst>
                    <a:rect l="0" t="0" r="r" b="b"/>
                    <a:pathLst>
                      <a:path w="20364" h="19386" extrusionOk="0">
                        <a:moveTo>
                          <a:pt x="11" y="8456"/>
                        </a:moveTo>
                        <a:cubicBezTo>
                          <a:pt x="-192" y="11839"/>
                          <a:pt x="2619" y="12798"/>
                          <a:pt x="4022" y="13518"/>
                        </a:cubicBezTo>
                        <a:cubicBezTo>
                          <a:pt x="5247" y="14146"/>
                          <a:pt x="7181" y="14769"/>
                          <a:pt x="9380" y="15888"/>
                        </a:cubicBezTo>
                        <a:cubicBezTo>
                          <a:pt x="12259" y="17354"/>
                          <a:pt x="14300" y="18755"/>
                          <a:pt x="17036" y="19313"/>
                        </a:cubicBezTo>
                        <a:cubicBezTo>
                          <a:pt x="21408" y="20206"/>
                          <a:pt x="20487" y="12621"/>
                          <a:pt x="19714" y="11173"/>
                        </a:cubicBezTo>
                        <a:cubicBezTo>
                          <a:pt x="17243" y="6547"/>
                          <a:pt x="13471" y="5466"/>
                          <a:pt x="11625" y="4543"/>
                        </a:cubicBezTo>
                        <a:cubicBezTo>
                          <a:pt x="9779" y="3620"/>
                          <a:pt x="3489" y="-1394"/>
                          <a:pt x="2047" y="375"/>
                        </a:cubicBezTo>
                        <a:cubicBezTo>
                          <a:pt x="1212" y="1401"/>
                          <a:pt x="138" y="6326"/>
                          <a:pt x="11" y="8456"/>
                        </a:cubicBezTo>
                        <a:close/>
                      </a:path>
                    </a:pathLst>
                  </a:cu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43" name="Shape 243"/>
                  <p:cNvSpPr/>
                  <p:nvPr/>
                </p:nvSpPr>
                <p:spPr>
                  <a:xfrm rot="8857554">
                    <a:off x="19966" y="7468"/>
                    <a:ext cx="48513" cy="88661"/>
                  </a:xfrm>
                  <a:custGeom>
                    <a:avLst/>
                    <a:gdLst/>
                    <a:ahLst/>
                    <a:cxnLst>
                      <a:cxn ang="0">
                        <a:pos x="wd2" y="hd2"/>
                      </a:cxn>
                      <a:cxn ang="5400000">
                        <a:pos x="wd2" y="hd2"/>
                      </a:cxn>
                      <a:cxn ang="10800000">
                        <a:pos x="wd2" y="hd2"/>
                      </a:cxn>
                      <a:cxn ang="16200000">
                        <a:pos x="wd2" y="hd2"/>
                      </a:cxn>
                    </a:cxnLst>
                    <a:rect l="0" t="0" r="r" b="b"/>
                    <a:pathLst>
                      <a:path w="21335" h="21224" extrusionOk="0">
                        <a:moveTo>
                          <a:pt x="8866" y="21109"/>
                        </a:moveTo>
                        <a:cubicBezTo>
                          <a:pt x="8908" y="20636"/>
                          <a:pt x="6210" y="18531"/>
                          <a:pt x="7925" y="18841"/>
                        </a:cubicBezTo>
                        <a:cubicBezTo>
                          <a:pt x="9255" y="19082"/>
                          <a:pt x="9799" y="20793"/>
                          <a:pt x="10502" y="20477"/>
                        </a:cubicBezTo>
                        <a:cubicBezTo>
                          <a:pt x="11046" y="20232"/>
                          <a:pt x="12091" y="18787"/>
                          <a:pt x="12175" y="18470"/>
                        </a:cubicBezTo>
                        <a:cubicBezTo>
                          <a:pt x="12259" y="18154"/>
                          <a:pt x="6442" y="15742"/>
                          <a:pt x="6508" y="14643"/>
                        </a:cubicBezTo>
                        <a:cubicBezTo>
                          <a:pt x="6574" y="13543"/>
                          <a:pt x="12513" y="17881"/>
                          <a:pt x="12881" y="17369"/>
                        </a:cubicBezTo>
                        <a:cubicBezTo>
                          <a:pt x="13230" y="16883"/>
                          <a:pt x="13883" y="15966"/>
                          <a:pt x="14050" y="15419"/>
                        </a:cubicBezTo>
                        <a:cubicBezTo>
                          <a:pt x="14166" y="15038"/>
                          <a:pt x="12537" y="15062"/>
                          <a:pt x="12772" y="14303"/>
                        </a:cubicBezTo>
                        <a:cubicBezTo>
                          <a:pt x="13007" y="13545"/>
                          <a:pt x="14369" y="14938"/>
                          <a:pt x="14558" y="14339"/>
                        </a:cubicBezTo>
                        <a:cubicBezTo>
                          <a:pt x="14638" y="14085"/>
                          <a:pt x="15620" y="12804"/>
                          <a:pt x="15701" y="12548"/>
                        </a:cubicBezTo>
                        <a:cubicBezTo>
                          <a:pt x="15803" y="12227"/>
                          <a:pt x="11090" y="11082"/>
                          <a:pt x="11216" y="10149"/>
                        </a:cubicBezTo>
                        <a:cubicBezTo>
                          <a:pt x="11341" y="9217"/>
                          <a:pt x="16309" y="11954"/>
                          <a:pt x="16508" y="11324"/>
                        </a:cubicBezTo>
                        <a:cubicBezTo>
                          <a:pt x="16638" y="10911"/>
                          <a:pt x="17660" y="9747"/>
                          <a:pt x="17788" y="9337"/>
                        </a:cubicBezTo>
                        <a:cubicBezTo>
                          <a:pt x="17921" y="8913"/>
                          <a:pt x="13173" y="8357"/>
                          <a:pt x="12788" y="7278"/>
                        </a:cubicBezTo>
                        <a:cubicBezTo>
                          <a:pt x="12402" y="6199"/>
                          <a:pt x="18500" y="8725"/>
                          <a:pt x="18658" y="8204"/>
                        </a:cubicBezTo>
                        <a:cubicBezTo>
                          <a:pt x="18812" y="7694"/>
                          <a:pt x="19758" y="6484"/>
                          <a:pt x="19901" y="5996"/>
                        </a:cubicBezTo>
                        <a:cubicBezTo>
                          <a:pt x="19983" y="5716"/>
                          <a:pt x="15287" y="4950"/>
                          <a:pt x="14934" y="3763"/>
                        </a:cubicBezTo>
                        <a:cubicBezTo>
                          <a:pt x="14582" y="2577"/>
                          <a:pt x="20150" y="5666"/>
                          <a:pt x="20531" y="4849"/>
                        </a:cubicBezTo>
                        <a:cubicBezTo>
                          <a:pt x="20700" y="4487"/>
                          <a:pt x="20982" y="4057"/>
                          <a:pt x="21170" y="3658"/>
                        </a:cubicBezTo>
                        <a:cubicBezTo>
                          <a:pt x="21303" y="3375"/>
                          <a:pt x="17296" y="3689"/>
                          <a:pt x="18191" y="3019"/>
                        </a:cubicBezTo>
                        <a:cubicBezTo>
                          <a:pt x="19087" y="2350"/>
                          <a:pt x="21284" y="3004"/>
                          <a:pt x="21330" y="2438"/>
                        </a:cubicBezTo>
                        <a:cubicBezTo>
                          <a:pt x="21397" y="1610"/>
                          <a:pt x="20776" y="1025"/>
                          <a:pt x="20391" y="924"/>
                        </a:cubicBezTo>
                        <a:cubicBezTo>
                          <a:pt x="20032" y="829"/>
                          <a:pt x="18170" y="2345"/>
                          <a:pt x="18002" y="1483"/>
                        </a:cubicBezTo>
                        <a:cubicBezTo>
                          <a:pt x="17834" y="621"/>
                          <a:pt x="19429" y="537"/>
                          <a:pt x="19314" y="384"/>
                        </a:cubicBezTo>
                        <a:cubicBezTo>
                          <a:pt x="19177" y="200"/>
                          <a:pt x="18064" y="-105"/>
                          <a:pt x="16478" y="36"/>
                        </a:cubicBezTo>
                        <a:cubicBezTo>
                          <a:pt x="14892" y="178"/>
                          <a:pt x="13824" y="739"/>
                          <a:pt x="13694" y="1039"/>
                        </a:cubicBezTo>
                        <a:cubicBezTo>
                          <a:pt x="13577" y="1310"/>
                          <a:pt x="16138" y="1937"/>
                          <a:pt x="15113" y="2601"/>
                        </a:cubicBezTo>
                        <a:cubicBezTo>
                          <a:pt x="14414" y="3054"/>
                          <a:pt x="12862" y="1430"/>
                          <a:pt x="12529" y="1642"/>
                        </a:cubicBezTo>
                        <a:cubicBezTo>
                          <a:pt x="12118" y="1903"/>
                          <a:pt x="10852" y="2740"/>
                          <a:pt x="10882" y="3035"/>
                        </a:cubicBezTo>
                        <a:cubicBezTo>
                          <a:pt x="10943" y="3644"/>
                          <a:pt x="15123" y="4831"/>
                          <a:pt x="14836" y="5693"/>
                        </a:cubicBezTo>
                        <a:cubicBezTo>
                          <a:pt x="14548" y="6555"/>
                          <a:pt x="10144" y="3686"/>
                          <a:pt x="9757" y="3950"/>
                        </a:cubicBezTo>
                        <a:cubicBezTo>
                          <a:pt x="9419" y="4181"/>
                          <a:pt x="8408" y="5401"/>
                          <a:pt x="8336" y="5678"/>
                        </a:cubicBezTo>
                        <a:cubicBezTo>
                          <a:pt x="8265" y="5956"/>
                          <a:pt x="10705" y="6076"/>
                          <a:pt x="10298" y="6646"/>
                        </a:cubicBezTo>
                        <a:cubicBezTo>
                          <a:pt x="9891" y="7215"/>
                          <a:pt x="7997" y="6363"/>
                          <a:pt x="7631" y="6649"/>
                        </a:cubicBezTo>
                        <a:cubicBezTo>
                          <a:pt x="7242" y="6953"/>
                          <a:pt x="7023" y="7521"/>
                          <a:pt x="6927" y="7867"/>
                        </a:cubicBezTo>
                        <a:cubicBezTo>
                          <a:pt x="6756" y="8483"/>
                          <a:pt x="10791" y="8356"/>
                          <a:pt x="10273" y="9014"/>
                        </a:cubicBezTo>
                        <a:cubicBezTo>
                          <a:pt x="9546" y="9936"/>
                          <a:pt x="6546" y="8347"/>
                          <a:pt x="6168" y="9046"/>
                        </a:cubicBezTo>
                        <a:cubicBezTo>
                          <a:pt x="5671" y="9962"/>
                          <a:pt x="4337" y="10969"/>
                          <a:pt x="4012" y="11648"/>
                        </a:cubicBezTo>
                        <a:cubicBezTo>
                          <a:pt x="3686" y="12327"/>
                          <a:pt x="11283" y="12807"/>
                          <a:pt x="9729" y="13394"/>
                        </a:cubicBezTo>
                        <a:cubicBezTo>
                          <a:pt x="7712" y="14156"/>
                          <a:pt x="3719" y="12279"/>
                          <a:pt x="3206" y="12781"/>
                        </a:cubicBezTo>
                        <a:cubicBezTo>
                          <a:pt x="2632" y="13343"/>
                          <a:pt x="1448" y="14960"/>
                          <a:pt x="1184" y="15644"/>
                        </a:cubicBezTo>
                        <a:cubicBezTo>
                          <a:pt x="920" y="16328"/>
                          <a:pt x="7301" y="16143"/>
                          <a:pt x="6812" y="16715"/>
                        </a:cubicBezTo>
                        <a:cubicBezTo>
                          <a:pt x="5904" y="17777"/>
                          <a:pt x="945" y="16457"/>
                          <a:pt x="409" y="16957"/>
                        </a:cubicBezTo>
                        <a:cubicBezTo>
                          <a:pt x="-14" y="17352"/>
                          <a:pt x="-203" y="18498"/>
                          <a:pt x="307" y="18850"/>
                        </a:cubicBezTo>
                        <a:cubicBezTo>
                          <a:pt x="515" y="18993"/>
                          <a:pt x="3123" y="20296"/>
                          <a:pt x="3891" y="20271"/>
                        </a:cubicBezTo>
                        <a:cubicBezTo>
                          <a:pt x="4410" y="20255"/>
                          <a:pt x="4179" y="18683"/>
                          <a:pt x="6094" y="18963"/>
                        </a:cubicBezTo>
                        <a:cubicBezTo>
                          <a:pt x="6730" y="19056"/>
                          <a:pt x="4777" y="20413"/>
                          <a:pt x="5238" y="20653"/>
                        </a:cubicBezTo>
                        <a:cubicBezTo>
                          <a:pt x="5529" y="20804"/>
                          <a:pt x="8832" y="21495"/>
                          <a:pt x="8866" y="21109"/>
                        </a:cubicBezTo>
                        <a:close/>
                      </a:path>
                    </a:pathLst>
                  </a:custGeom>
                  <a:solidFill>
                    <a:srgbClr val="3663A4"/>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47" name="Group 247"/>
                <p:cNvGrpSpPr/>
                <p:nvPr/>
              </p:nvGrpSpPr>
              <p:grpSpPr>
                <a:xfrm rot="86554">
                  <a:off x="9069702" y="3393542"/>
                  <a:ext cx="132891" cy="110911"/>
                  <a:chOff x="0" y="0"/>
                  <a:chExt cx="132890" cy="110909"/>
                </a:xfrm>
              </p:grpSpPr>
              <p:sp>
                <p:nvSpPr>
                  <p:cNvPr id="245" name="Shape 245"/>
                  <p:cNvSpPr/>
                  <p:nvPr/>
                </p:nvSpPr>
                <p:spPr>
                  <a:xfrm rot="20421114">
                    <a:off x="9679" y="16838"/>
                    <a:ext cx="113532" cy="77233"/>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46" name="Shape 246"/>
                  <p:cNvSpPr/>
                  <p:nvPr/>
                </p:nvSpPr>
                <p:spPr>
                  <a:xfrm rot="20421114">
                    <a:off x="16998" y="22567"/>
                    <a:ext cx="98203" cy="6490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3663A4"/>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50" name="Group 250"/>
                <p:cNvGrpSpPr/>
                <p:nvPr/>
              </p:nvGrpSpPr>
              <p:grpSpPr>
                <a:xfrm rot="86554">
                  <a:off x="8975798" y="3550129"/>
                  <a:ext cx="84396" cy="71045"/>
                  <a:chOff x="-283" y="67"/>
                  <a:chExt cx="84394" cy="71044"/>
                </a:xfrm>
              </p:grpSpPr>
              <p:sp>
                <p:nvSpPr>
                  <p:cNvPr id="248" name="Shape 248"/>
                  <p:cNvSpPr/>
                  <p:nvPr/>
                </p:nvSpPr>
                <p:spPr>
                  <a:xfrm rot="20400890">
                    <a:off x="6010" y="10848"/>
                    <a:ext cx="71808" cy="49484"/>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49" name="Shape 249"/>
                  <p:cNvSpPr/>
                  <p:nvPr/>
                </p:nvSpPr>
                <p:spPr>
                  <a:xfrm rot="20400890">
                    <a:off x="10640" y="14518"/>
                    <a:ext cx="62112" cy="41581"/>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3663A4"/>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53" name="Group 253"/>
                <p:cNvGrpSpPr/>
                <p:nvPr/>
              </p:nvGrpSpPr>
              <p:grpSpPr>
                <a:xfrm rot="86554">
                  <a:off x="8999296" y="3446362"/>
                  <a:ext cx="84396" cy="71046"/>
                  <a:chOff x="-283" y="67"/>
                  <a:chExt cx="84394" cy="71044"/>
                </a:xfrm>
              </p:grpSpPr>
              <p:sp>
                <p:nvSpPr>
                  <p:cNvPr id="251" name="Shape 251"/>
                  <p:cNvSpPr/>
                  <p:nvPr/>
                </p:nvSpPr>
                <p:spPr>
                  <a:xfrm rot="20400890">
                    <a:off x="6010" y="10848"/>
                    <a:ext cx="71808" cy="49484"/>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52" name="Shape 252"/>
                  <p:cNvSpPr/>
                  <p:nvPr/>
                </p:nvSpPr>
                <p:spPr>
                  <a:xfrm rot="20400890">
                    <a:off x="10660" y="14540"/>
                    <a:ext cx="61970" cy="41673"/>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3663A4"/>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56" name="Group 256"/>
                <p:cNvGrpSpPr/>
                <p:nvPr/>
              </p:nvGrpSpPr>
              <p:grpSpPr>
                <a:xfrm rot="86554">
                  <a:off x="8852145" y="3353972"/>
                  <a:ext cx="105222" cy="88578"/>
                  <a:chOff x="-352" y="84"/>
                  <a:chExt cx="105221" cy="88576"/>
                </a:xfrm>
              </p:grpSpPr>
              <p:sp>
                <p:nvSpPr>
                  <p:cNvPr id="254" name="Shape 254"/>
                  <p:cNvSpPr/>
                  <p:nvPr/>
                </p:nvSpPr>
                <p:spPr>
                  <a:xfrm rot="20400890">
                    <a:off x="7494" y="13525"/>
                    <a:ext cx="89528" cy="61695"/>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55" name="Shape 255"/>
                  <p:cNvSpPr/>
                  <p:nvPr/>
                </p:nvSpPr>
                <p:spPr>
                  <a:xfrm rot="20400890">
                    <a:off x="13291" y="18128"/>
                    <a:ext cx="77263" cy="51957"/>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3663A4"/>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59" name="Group 259"/>
                <p:cNvGrpSpPr/>
                <p:nvPr/>
              </p:nvGrpSpPr>
              <p:grpSpPr>
                <a:xfrm rot="86554">
                  <a:off x="8877029" y="3555362"/>
                  <a:ext cx="84396" cy="71045"/>
                  <a:chOff x="-283" y="67"/>
                  <a:chExt cx="84394" cy="71044"/>
                </a:xfrm>
              </p:grpSpPr>
              <p:sp>
                <p:nvSpPr>
                  <p:cNvPr id="257" name="Shape 257"/>
                  <p:cNvSpPr/>
                  <p:nvPr/>
                </p:nvSpPr>
                <p:spPr>
                  <a:xfrm rot="20400890">
                    <a:off x="6010" y="10848"/>
                    <a:ext cx="71808" cy="49484"/>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58" name="Shape 258"/>
                  <p:cNvSpPr/>
                  <p:nvPr/>
                </p:nvSpPr>
                <p:spPr>
                  <a:xfrm rot="20400890">
                    <a:off x="10660" y="14540"/>
                    <a:ext cx="61970" cy="41673"/>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3663A4"/>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sp>
            <p:nvSpPr>
              <p:cNvPr id="15" name="TextBox 14"/>
              <p:cNvSpPr txBox="1"/>
              <p:nvPr/>
            </p:nvSpPr>
            <p:spPr>
              <a:xfrm>
                <a:off x="7191129" y="3810000"/>
                <a:ext cx="1227487" cy="5505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663A4"/>
                    </a:solidFill>
                    <a:effectLst/>
                    <a:uLnTx/>
                    <a:uFillTx/>
                    <a:latin typeface="Arial"/>
                    <a:ea typeface="ＭＳ Ｐゴシック" pitchFamily="34" charset="-128"/>
                    <a:cs typeface="Arial"/>
                  </a:rPr>
                  <a:t>ND6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663A4"/>
                    </a:solidFill>
                    <a:effectLst/>
                    <a:uLnTx/>
                    <a:uFillTx/>
                    <a:latin typeface="Arial"/>
                    <a:ea typeface="ＭＳ Ｐゴシック" pitchFamily="34" charset="-128"/>
                    <a:cs typeface="Arial"/>
                  </a:rPr>
                  <a:t>↓ Complex I</a:t>
                </a:r>
              </a:p>
            </p:txBody>
          </p:sp>
        </p:grpSp>
        <p:grpSp>
          <p:nvGrpSpPr>
            <p:cNvPr id="24" name="Group 23"/>
            <p:cNvGrpSpPr/>
            <p:nvPr/>
          </p:nvGrpSpPr>
          <p:grpSpPr>
            <a:xfrm>
              <a:off x="6548346" y="4416430"/>
              <a:ext cx="2647162" cy="575632"/>
              <a:chOff x="5976846" y="4416429"/>
              <a:chExt cx="2647162" cy="575632"/>
            </a:xfrm>
          </p:grpSpPr>
          <p:pic>
            <p:nvPicPr>
              <p:cNvPr id="121" name="ANT1.png"/>
              <p:cNvPicPr>
                <a:picLocks noChangeAspect="1"/>
              </p:cNvPicPr>
              <p:nvPr/>
            </p:nvPicPr>
            <p:blipFill>
              <a:blip r:embed="rId11">
                <a:extLst/>
              </a:blip>
              <a:stretch>
                <a:fillRect/>
              </a:stretch>
            </p:blipFill>
            <p:spPr>
              <a:xfrm>
                <a:off x="6429730" y="4416429"/>
                <a:ext cx="656870" cy="531615"/>
              </a:xfrm>
              <a:prstGeom prst="rect">
                <a:avLst/>
              </a:prstGeom>
              <a:ln w="12700">
                <a:miter lim="400000"/>
              </a:ln>
            </p:spPr>
          </p:pic>
          <p:grpSp>
            <p:nvGrpSpPr>
              <p:cNvPr id="5" name="Group 4"/>
              <p:cNvGrpSpPr/>
              <p:nvPr/>
            </p:nvGrpSpPr>
            <p:grpSpPr>
              <a:xfrm>
                <a:off x="5976846" y="4512121"/>
                <a:ext cx="499347" cy="378848"/>
                <a:chOff x="8683716" y="4025643"/>
                <a:chExt cx="500663" cy="462231"/>
              </a:xfrm>
            </p:grpSpPr>
            <p:grpSp>
              <p:nvGrpSpPr>
                <p:cNvPr id="216" name="Group 216"/>
                <p:cNvGrpSpPr/>
                <p:nvPr/>
              </p:nvGrpSpPr>
              <p:grpSpPr>
                <a:xfrm>
                  <a:off x="8852240" y="4068127"/>
                  <a:ext cx="125142" cy="158054"/>
                  <a:chOff x="0" y="0"/>
                  <a:chExt cx="125141" cy="158052"/>
                </a:xfrm>
              </p:grpSpPr>
              <p:sp>
                <p:nvSpPr>
                  <p:cNvPr id="214" name="Shape 214"/>
                  <p:cNvSpPr/>
                  <p:nvPr/>
                </p:nvSpPr>
                <p:spPr>
                  <a:xfrm rot="2015603">
                    <a:off x="39264" y="504"/>
                    <a:ext cx="46613" cy="156001"/>
                  </a:xfrm>
                  <a:custGeom>
                    <a:avLst/>
                    <a:gdLst/>
                    <a:ahLst/>
                    <a:cxnLst>
                      <a:cxn ang="0">
                        <a:pos x="wd2" y="hd2"/>
                      </a:cxn>
                      <a:cxn ang="5400000">
                        <a:pos x="wd2" y="hd2"/>
                      </a:cxn>
                      <a:cxn ang="10800000">
                        <a:pos x="wd2" y="hd2"/>
                      </a:cxn>
                      <a:cxn ang="16200000">
                        <a:pos x="wd2" y="hd2"/>
                      </a:cxn>
                    </a:cxnLst>
                    <a:rect l="0" t="0" r="r" b="b"/>
                    <a:pathLst>
                      <a:path w="19589" h="20364" extrusionOk="0">
                        <a:moveTo>
                          <a:pt x="643" y="14947"/>
                        </a:moveTo>
                        <a:cubicBezTo>
                          <a:pt x="183" y="15872"/>
                          <a:pt x="-981" y="17546"/>
                          <a:pt x="1753" y="18966"/>
                        </a:cubicBezTo>
                        <a:cubicBezTo>
                          <a:pt x="6103" y="21225"/>
                          <a:pt x="13311" y="20262"/>
                          <a:pt x="15153" y="19420"/>
                        </a:cubicBezTo>
                        <a:cubicBezTo>
                          <a:pt x="17079" y="18540"/>
                          <a:pt x="16873" y="16826"/>
                          <a:pt x="17358" y="15853"/>
                        </a:cubicBezTo>
                        <a:cubicBezTo>
                          <a:pt x="17924" y="14717"/>
                          <a:pt x="18794" y="11458"/>
                          <a:pt x="19014" y="10314"/>
                        </a:cubicBezTo>
                        <a:cubicBezTo>
                          <a:pt x="19396" y="8322"/>
                          <a:pt x="20619" y="2801"/>
                          <a:pt x="17650" y="1378"/>
                        </a:cubicBezTo>
                        <a:cubicBezTo>
                          <a:pt x="16516" y="834"/>
                          <a:pt x="12563" y="-375"/>
                          <a:pt x="8308" y="113"/>
                        </a:cubicBezTo>
                        <a:cubicBezTo>
                          <a:pt x="6831" y="283"/>
                          <a:pt x="4298" y="1734"/>
                          <a:pt x="3781" y="2291"/>
                        </a:cubicBezTo>
                        <a:cubicBezTo>
                          <a:pt x="3153" y="2967"/>
                          <a:pt x="3944" y="4663"/>
                          <a:pt x="3922" y="5416"/>
                        </a:cubicBezTo>
                        <a:cubicBezTo>
                          <a:pt x="3895" y="6310"/>
                          <a:pt x="2897" y="10103"/>
                          <a:pt x="2204" y="11404"/>
                        </a:cubicBezTo>
                        <a:cubicBezTo>
                          <a:pt x="1784" y="12192"/>
                          <a:pt x="1035" y="14159"/>
                          <a:pt x="643" y="14947"/>
                        </a:cubicBezTo>
                        <a:close/>
                      </a:path>
                    </a:pathLst>
                  </a:cu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15" name="Shape 215"/>
                  <p:cNvSpPr/>
                  <p:nvPr/>
                </p:nvSpPr>
                <p:spPr>
                  <a:xfrm rot="7034507">
                    <a:off x="-13045" y="52056"/>
                    <a:ext cx="150001" cy="53941"/>
                  </a:xfrm>
                  <a:custGeom>
                    <a:avLst/>
                    <a:gdLst/>
                    <a:ahLst/>
                    <a:cxnLst>
                      <a:cxn ang="0">
                        <a:pos x="wd2" y="hd2"/>
                      </a:cxn>
                      <a:cxn ang="5400000">
                        <a:pos x="wd2" y="hd2"/>
                      </a:cxn>
                      <a:cxn ang="10800000">
                        <a:pos x="wd2" y="hd2"/>
                      </a:cxn>
                      <a:cxn ang="16200000">
                        <a:pos x="wd2" y="hd2"/>
                      </a:cxn>
                    </a:cxnLst>
                    <a:rect l="0" t="0" r="r" b="b"/>
                    <a:pathLst>
                      <a:path w="21448" h="21375" extrusionOk="0">
                        <a:moveTo>
                          <a:pt x="2362" y="592"/>
                        </a:moveTo>
                        <a:cubicBezTo>
                          <a:pt x="2125" y="-40"/>
                          <a:pt x="911" y="1728"/>
                          <a:pt x="940" y="2331"/>
                        </a:cubicBezTo>
                        <a:cubicBezTo>
                          <a:pt x="996" y="3477"/>
                          <a:pt x="1195" y="3689"/>
                          <a:pt x="1261" y="4110"/>
                        </a:cubicBezTo>
                        <a:cubicBezTo>
                          <a:pt x="1298" y="4348"/>
                          <a:pt x="1339" y="5638"/>
                          <a:pt x="968" y="5177"/>
                        </a:cubicBezTo>
                        <a:cubicBezTo>
                          <a:pt x="818" y="4991"/>
                          <a:pt x="675" y="3438"/>
                          <a:pt x="397" y="3675"/>
                        </a:cubicBezTo>
                        <a:cubicBezTo>
                          <a:pt x="229" y="3754"/>
                          <a:pt x="76" y="5252"/>
                          <a:pt x="34" y="5730"/>
                        </a:cubicBezTo>
                        <a:cubicBezTo>
                          <a:pt x="7" y="6043"/>
                          <a:pt x="-26" y="6802"/>
                          <a:pt x="34" y="6916"/>
                        </a:cubicBezTo>
                        <a:cubicBezTo>
                          <a:pt x="327" y="7469"/>
                          <a:pt x="730" y="6968"/>
                          <a:pt x="912" y="7035"/>
                        </a:cubicBezTo>
                        <a:cubicBezTo>
                          <a:pt x="1002" y="7068"/>
                          <a:pt x="1349" y="7834"/>
                          <a:pt x="982" y="8418"/>
                        </a:cubicBezTo>
                        <a:cubicBezTo>
                          <a:pt x="681" y="8897"/>
                          <a:pt x="215" y="8141"/>
                          <a:pt x="174" y="8734"/>
                        </a:cubicBezTo>
                        <a:cubicBezTo>
                          <a:pt x="151" y="9060"/>
                          <a:pt x="881" y="10981"/>
                          <a:pt x="1038" y="11066"/>
                        </a:cubicBezTo>
                        <a:cubicBezTo>
                          <a:pt x="1272" y="11194"/>
                          <a:pt x="1729" y="9472"/>
                          <a:pt x="1944" y="8813"/>
                        </a:cubicBezTo>
                        <a:cubicBezTo>
                          <a:pt x="2490" y="8625"/>
                          <a:pt x="2479" y="9410"/>
                          <a:pt x="2432" y="9604"/>
                        </a:cubicBezTo>
                        <a:cubicBezTo>
                          <a:pt x="2261" y="10299"/>
                          <a:pt x="1534" y="11575"/>
                          <a:pt x="1679" y="12212"/>
                        </a:cubicBezTo>
                        <a:cubicBezTo>
                          <a:pt x="1804" y="12766"/>
                          <a:pt x="1859" y="12739"/>
                          <a:pt x="2027" y="12884"/>
                        </a:cubicBezTo>
                        <a:cubicBezTo>
                          <a:pt x="2223" y="13053"/>
                          <a:pt x="2718" y="13345"/>
                          <a:pt x="2878" y="13201"/>
                        </a:cubicBezTo>
                        <a:cubicBezTo>
                          <a:pt x="3226" y="12884"/>
                          <a:pt x="3565" y="8687"/>
                          <a:pt x="4007" y="7707"/>
                        </a:cubicBezTo>
                        <a:cubicBezTo>
                          <a:pt x="4430" y="6767"/>
                          <a:pt x="4551" y="8360"/>
                          <a:pt x="4523" y="8576"/>
                        </a:cubicBezTo>
                        <a:cubicBezTo>
                          <a:pt x="4397" y="9525"/>
                          <a:pt x="3357" y="13306"/>
                          <a:pt x="3714" y="13438"/>
                        </a:cubicBezTo>
                        <a:cubicBezTo>
                          <a:pt x="4035" y="13556"/>
                          <a:pt x="5573" y="13838"/>
                          <a:pt x="5749" y="13577"/>
                        </a:cubicBezTo>
                        <a:cubicBezTo>
                          <a:pt x="6287" y="12778"/>
                          <a:pt x="5675" y="9474"/>
                          <a:pt x="5610" y="8932"/>
                        </a:cubicBezTo>
                        <a:cubicBezTo>
                          <a:pt x="5456" y="7259"/>
                          <a:pt x="5978" y="8085"/>
                          <a:pt x="6014" y="8260"/>
                        </a:cubicBezTo>
                        <a:cubicBezTo>
                          <a:pt x="6712" y="11594"/>
                          <a:pt x="6072" y="13623"/>
                          <a:pt x="6841" y="14211"/>
                        </a:cubicBezTo>
                        <a:cubicBezTo>
                          <a:pt x="7208" y="14492"/>
                          <a:pt x="7294" y="14503"/>
                          <a:pt x="7889" y="14686"/>
                        </a:cubicBezTo>
                        <a:cubicBezTo>
                          <a:pt x="8203" y="14783"/>
                          <a:pt x="7939" y="6095"/>
                          <a:pt x="8527" y="6451"/>
                        </a:cubicBezTo>
                        <a:cubicBezTo>
                          <a:pt x="9058" y="6774"/>
                          <a:pt x="8238" y="14993"/>
                          <a:pt x="8635" y="15308"/>
                        </a:cubicBezTo>
                        <a:cubicBezTo>
                          <a:pt x="8844" y="15473"/>
                          <a:pt x="9473" y="15724"/>
                          <a:pt x="9689" y="15896"/>
                        </a:cubicBezTo>
                        <a:cubicBezTo>
                          <a:pt x="10155" y="16265"/>
                          <a:pt x="9617" y="13373"/>
                          <a:pt x="10111" y="13782"/>
                        </a:cubicBezTo>
                        <a:cubicBezTo>
                          <a:pt x="10448" y="14061"/>
                          <a:pt x="10323" y="15876"/>
                          <a:pt x="10399" y="16151"/>
                        </a:cubicBezTo>
                        <a:cubicBezTo>
                          <a:pt x="10522" y="16597"/>
                          <a:pt x="11540" y="16942"/>
                          <a:pt x="11540" y="16942"/>
                        </a:cubicBezTo>
                        <a:cubicBezTo>
                          <a:pt x="11540" y="16942"/>
                          <a:pt x="11782" y="11047"/>
                          <a:pt x="12318" y="11568"/>
                        </a:cubicBezTo>
                        <a:cubicBezTo>
                          <a:pt x="12715" y="11953"/>
                          <a:pt x="11844" y="17018"/>
                          <a:pt x="12108" y="17429"/>
                        </a:cubicBezTo>
                        <a:cubicBezTo>
                          <a:pt x="12217" y="17598"/>
                          <a:pt x="13327" y="18711"/>
                          <a:pt x="13546" y="18434"/>
                        </a:cubicBezTo>
                        <a:cubicBezTo>
                          <a:pt x="13702" y="18236"/>
                          <a:pt x="13756" y="15703"/>
                          <a:pt x="14372" y="14933"/>
                        </a:cubicBezTo>
                        <a:cubicBezTo>
                          <a:pt x="14987" y="14163"/>
                          <a:pt x="13857" y="18673"/>
                          <a:pt x="13993" y="18866"/>
                        </a:cubicBezTo>
                        <a:cubicBezTo>
                          <a:pt x="14119" y="19044"/>
                          <a:pt x="15724" y="19985"/>
                          <a:pt x="15877" y="20217"/>
                        </a:cubicBezTo>
                        <a:cubicBezTo>
                          <a:pt x="16287" y="20267"/>
                          <a:pt x="15606" y="16311"/>
                          <a:pt x="16242" y="17339"/>
                        </a:cubicBezTo>
                        <a:cubicBezTo>
                          <a:pt x="16510" y="17773"/>
                          <a:pt x="16421" y="20195"/>
                          <a:pt x="16564" y="20492"/>
                        </a:cubicBezTo>
                        <a:cubicBezTo>
                          <a:pt x="16975" y="21341"/>
                          <a:pt x="18083" y="21441"/>
                          <a:pt x="18130" y="21345"/>
                        </a:cubicBezTo>
                        <a:cubicBezTo>
                          <a:pt x="18464" y="20850"/>
                          <a:pt x="18102" y="15138"/>
                          <a:pt x="18607" y="15995"/>
                        </a:cubicBezTo>
                        <a:cubicBezTo>
                          <a:pt x="19112" y="16853"/>
                          <a:pt x="18583" y="21019"/>
                          <a:pt x="18753" y="21251"/>
                        </a:cubicBezTo>
                        <a:cubicBezTo>
                          <a:pt x="18861" y="21400"/>
                          <a:pt x="19886" y="20447"/>
                          <a:pt x="20174" y="19648"/>
                        </a:cubicBezTo>
                        <a:cubicBezTo>
                          <a:pt x="20250" y="19438"/>
                          <a:pt x="19243" y="14422"/>
                          <a:pt x="19470" y="13199"/>
                        </a:cubicBezTo>
                        <a:cubicBezTo>
                          <a:pt x="19697" y="11976"/>
                          <a:pt x="20515" y="18417"/>
                          <a:pt x="20641" y="18578"/>
                        </a:cubicBezTo>
                        <a:cubicBezTo>
                          <a:pt x="20816" y="18802"/>
                          <a:pt x="21574" y="16438"/>
                          <a:pt x="21430" y="13182"/>
                        </a:cubicBezTo>
                        <a:cubicBezTo>
                          <a:pt x="21396" y="12425"/>
                          <a:pt x="21037" y="9099"/>
                          <a:pt x="20624" y="9147"/>
                        </a:cubicBezTo>
                        <a:cubicBezTo>
                          <a:pt x="20143" y="9203"/>
                          <a:pt x="20543" y="13402"/>
                          <a:pt x="20017" y="12275"/>
                        </a:cubicBezTo>
                        <a:cubicBezTo>
                          <a:pt x="19490" y="11148"/>
                          <a:pt x="20344" y="8665"/>
                          <a:pt x="19916" y="8239"/>
                        </a:cubicBezTo>
                        <a:cubicBezTo>
                          <a:pt x="19580" y="7904"/>
                          <a:pt x="19361" y="7860"/>
                          <a:pt x="19025" y="7525"/>
                        </a:cubicBezTo>
                        <a:cubicBezTo>
                          <a:pt x="18635" y="7137"/>
                          <a:pt x="17104" y="17166"/>
                          <a:pt x="16847" y="14494"/>
                        </a:cubicBezTo>
                        <a:cubicBezTo>
                          <a:pt x="16591" y="11821"/>
                          <a:pt x="18536" y="9285"/>
                          <a:pt x="18082" y="7219"/>
                        </a:cubicBezTo>
                        <a:cubicBezTo>
                          <a:pt x="17966" y="6691"/>
                          <a:pt x="17416" y="6715"/>
                          <a:pt x="17227" y="6592"/>
                        </a:cubicBezTo>
                        <a:cubicBezTo>
                          <a:pt x="17004" y="6447"/>
                          <a:pt x="16360" y="5876"/>
                          <a:pt x="16205" y="6012"/>
                        </a:cubicBezTo>
                        <a:cubicBezTo>
                          <a:pt x="15910" y="6272"/>
                          <a:pt x="15825" y="9316"/>
                          <a:pt x="15416" y="10067"/>
                        </a:cubicBezTo>
                        <a:cubicBezTo>
                          <a:pt x="14788" y="11220"/>
                          <a:pt x="15658" y="5689"/>
                          <a:pt x="15546" y="5578"/>
                        </a:cubicBezTo>
                        <a:cubicBezTo>
                          <a:pt x="15265" y="5299"/>
                          <a:pt x="14817" y="4999"/>
                          <a:pt x="14700" y="5183"/>
                        </a:cubicBezTo>
                        <a:cubicBezTo>
                          <a:pt x="14333" y="5760"/>
                          <a:pt x="13832" y="12341"/>
                          <a:pt x="13179" y="10605"/>
                        </a:cubicBezTo>
                        <a:cubicBezTo>
                          <a:pt x="12976" y="10066"/>
                          <a:pt x="14243" y="7007"/>
                          <a:pt x="14013" y="4909"/>
                        </a:cubicBezTo>
                        <a:cubicBezTo>
                          <a:pt x="13947" y="4306"/>
                          <a:pt x="13517" y="4320"/>
                          <a:pt x="13271" y="4142"/>
                        </a:cubicBezTo>
                        <a:cubicBezTo>
                          <a:pt x="12913" y="3884"/>
                          <a:pt x="12629" y="3584"/>
                          <a:pt x="12496" y="3728"/>
                        </a:cubicBezTo>
                        <a:cubicBezTo>
                          <a:pt x="12153" y="4097"/>
                          <a:pt x="11960" y="8913"/>
                          <a:pt x="11513" y="9477"/>
                        </a:cubicBezTo>
                        <a:cubicBezTo>
                          <a:pt x="10621" y="10601"/>
                          <a:pt x="12182" y="4998"/>
                          <a:pt x="11778" y="3445"/>
                        </a:cubicBezTo>
                        <a:cubicBezTo>
                          <a:pt x="11664" y="3009"/>
                          <a:pt x="11024" y="2765"/>
                          <a:pt x="10882" y="2879"/>
                        </a:cubicBezTo>
                        <a:cubicBezTo>
                          <a:pt x="10657" y="3061"/>
                          <a:pt x="10567" y="5912"/>
                          <a:pt x="10087" y="5895"/>
                        </a:cubicBezTo>
                        <a:cubicBezTo>
                          <a:pt x="9499" y="5874"/>
                          <a:pt x="10435" y="3794"/>
                          <a:pt x="10068" y="2629"/>
                        </a:cubicBezTo>
                        <a:cubicBezTo>
                          <a:pt x="9563" y="1771"/>
                          <a:pt x="8611" y="1935"/>
                          <a:pt x="8455" y="1780"/>
                        </a:cubicBezTo>
                        <a:cubicBezTo>
                          <a:pt x="8209" y="1536"/>
                          <a:pt x="8008" y="5941"/>
                          <a:pt x="7580" y="5546"/>
                        </a:cubicBezTo>
                        <a:cubicBezTo>
                          <a:pt x="6920" y="4936"/>
                          <a:pt x="8204" y="1666"/>
                          <a:pt x="7749" y="1211"/>
                        </a:cubicBezTo>
                        <a:cubicBezTo>
                          <a:pt x="6986" y="450"/>
                          <a:pt x="6605" y="3754"/>
                          <a:pt x="6384" y="4562"/>
                        </a:cubicBezTo>
                        <a:cubicBezTo>
                          <a:pt x="6013" y="5150"/>
                          <a:pt x="6057" y="4361"/>
                          <a:pt x="6000" y="3830"/>
                        </a:cubicBezTo>
                        <a:cubicBezTo>
                          <a:pt x="6044" y="2703"/>
                          <a:pt x="6449" y="1700"/>
                          <a:pt x="6449" y="1249"/>
                        </a:cubicBezTo>
                        <a:cubicBezTo>
                          <a:pt x="6449" y="419"/>
                          <a:pt x="5298" y="583"/>
                          <a:pt x="5075" y="738"/>
                        </a:cubicBezTo>
                        <a:cubicBezTo>
                          <a:pt x="4850" y="895"/>
                          <a:pt x="4604" y="3576"/>
                          <a:pt x="4439" y="4149"/>
                        </a:cubicBezTo>
                        <a:cubicBezTo>
                          <a:pt x="4314" y="4584"/>
                          <a:pt x="4166" y="5154"/>
                          <a:pt x="3881" y="4782"/>
                        </a:cubicBezTo>
                        <a:cubicBezTo>
                          <a:pt x="3700" y="4545"/>
                          <a:pt x="3784" y="3675"/>
                          <a:pt x="3854" y="3319"/>
                        </a:cubicBezTo>
                        <a:cubicBezTo>
                          <a:pt x="3979" y="2681"/>
                          <a:pt x="4340" y="1107"/>
                          <a:pt x="4355" y="434"/>
                        </a:cubicBezTo>
                        <a:cubicBezTo>
                          <a:pt x="4369" y="-159"/>
                          <a:pt x="3390" y="-76"/>
                          <a:pt x="3198" y="276"/>
                        </a:cubicBezTo>
                        <a:cubicBezTo>
                          <a:pt x="2904" y="816"/>
                          <a:pt x="2635" y="4355"/>
                          <a:pt x="2348" y="5216"/>
                        </a:cubicBezTo>
                        <a:cubicBezTo>
                          <a:pt x="1941" y="6438"/>
                          <a:pt x="1693" y="5809"/>
                          <a:pt x="1763" y="5216"/>
                        </a:cubicBezTo>
                        <a:cubicBezTo>
                          <a:pt x="1899" y="4286"/>
                          <a:pt x="2566" y="1137"/>
                          <a:pt x="2362" y="592"/>
                        </a:cubicBezTo>
                        <a:close/>
                      </a:path>
                    </a:pathLst>
                  </a:custGeom>
                  <a:solidFill>
                    <a:srgbClr val="C8250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19" name="Group 219"/>
                <p:cNvGrpSpPr/>
                <p:nvPr/>
              </p:nvGrpSpPr>
              <p:grpSpPr>
                <a:xfrm rot="7851667">
                  <a:off x="9010289" y="4266610"/>
                  <a:ext cx="160120" cy="188060"/>
                  <a:chOff x="0" y="0"/>
                  <a:chExt cx="160118" cy="188058"/>
                </a:xfrm>
              </p:grpSpPr>
              <p:sp>
                <p:nvSpPr>
                  <p:cNvPr id="217" name="Shape 217"/>
                  <p:cNvSpPr/>
                  <p:nvPr/>
                </p:nvSpPr>
                <p:spPr>
                  <a:xfrm rot="3780954">
                    <a:off x="-3634" y="52513"/>
                    <a:ext cx="168756" cy="83033"/>
                  </a:xfrm>
                  <a:custGeom>
                    <a:avLst/>
                    <a:gdLst/>
                    <a:ahLst/>
                    <a:cxnLst>
                      <a:cxn ang="0">
                        <a:pos x="wd2" y="hd2"/>
                      </a:cxn>
                      <a:cxn ang="5400000">
                        <a:pos x="wd2" y="hd2"/>
                      </a:cxn>
                      <a:cxn ang="10800000">
                        <a:pos x="wd2" y="hd2"/>
                      </a:cxn>
                      <a:cxn ang="16200000">
                        <a:pos x="wd2" y="hd2"/>
                      </a:cxn>
                    </a:cxnLst>
                    <a:rect l="0" t="0" r="r" b="b"/>
                    <a:pathLst>
                      <a:path w="20364" h="19386" extrusionOk="0">
                        <a:moveTo>
                          <a:pt x="11" y="8456"/>
                        </a:moveTo>
                        <a:cubicBezTo>
                          <a:pt x="-192" y="11839"/>
                          <a:pt x="2619" y="12798"/>
                          <a:pt x="4022" y="13518"/>
                        </a:cubicBezTo>
                        <a:cubicBezTo>
                          <a:pt x="5247" y="14146"/>
                          <a:pt x="7181" y="14769"/>
                          <a:pt x="9380" y="15888"/>
                        </a:cubicBezTo>
                        <a:cubicBezTo>
                          <a:pt x="12259" y="17354"/>
                          <a:pt x="14300" y="18755"/>
                          <a:pt x="17036" y="19313"/>
                        </a:cubicBezTo>
                        <a:cubicBezTo>
                          <a:pt x="21408" y="20206"/>
                          <a:pt x="20487" y="12621"/>
                          <a:pt x="19714" y="11173"/>
                        </a:cubicBezTo>
                        <a:cubicBezTo>
                          <a:pt x="17243" y="6547"/>
                          <a:pt x="13471" y="5466"/>
                          <a:pt x="11625" y="4543"/>
                        </a:cubicBezTo>
                        <a:cubicBezTo>
                          <a:pt x="9779" y="3620"/>
                          <a:pt x="3489" y="-1394"/>
                          <a:pt x="2047" y="375"/>
                        </a:cubicBezTo>
                        <a:cubicBezTo>
                          <a:pt x="1212" y="1401"/>
                          <a:pt x="138" y="6326"/>
                          <a:pt x="11" y="8456"/>
                        </a:cubicBezTo>
                        <a:close/>
                      </a:path>
                    </a:pathLst>
                  </a:cu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18" name="Shape 218"/>
                  <p:cNvSpPr/>
                  <p:nvPr/>
                </p:nvSpPr>
                <p:spPr>
                  <a:xfrm rot="8857554">
                    <a:off x="36146" y="13521"/>
                    <a:ext cx="87827" cy="160510"/>
                  </a:xfrm>
                  <a:custGeom>
                    <a:avLst/>
                    <a:gdLst/>
                    <a:ahLst/>
                    <a:cxnLst>
                      <a:cxn ang="0">
                        <a:pos x="wd2" y="hd2"/>
                      </a:cxn>
                      <a:cxn ang="5400000">
                        <a:pos x="wd2" y="hd2"/>
                      </a:cxn>
                      <a:cxn ang="10800000">
                        <a:pos x="wd2" y="hd2"/>
                      </a:cxn>
                      <a:cxn ang="16200000">
                        <a:pos x="wd2" y="hd2"/>
                      </a:cxn>
                    </a:cxnLst>
                    <a:rect l="0" t="0" r="r" b="b"/>
                    <a:pathLst>
                      <a:path w="21335" h="21224" extrusionOk="0">
                        <a:moveTo>
                          <a:pt x="8866" y="21109"/>
                        </a:moveTo>
                        <a:cubicBezTo>
                          <a:pt x="8908" y="20636"/>
                          <a:pt x="6210" y="18531"/>
                          <a:pt x="7925" y="18841"/>
                        </a:cubicBezTo>
                        <a:cubicBezTo>
                          <a:pt x="9255" y="19082"/>
                          <a:pt x="9799" y="20793"/>
                          <a:pt x="10502" y="20477"/>
                        </a:cubicBezTo>
                        <a:cubicBezTo>
                          <a:pt x="11046" y="20232"/>
                          <a:pt x="12091" y="18787"/>
                          <a:pt x="12175" y="18470"/>
                        </a:cubicBezTo>
                        <a:cubicBezTo>
                          <a:pt x="12259" y="18154"/>
                          <a:pt x="6442" y="15742"/>
                          <a:pt x="6508" y="14643"/>
                        </a:cubicBezTo>
                        <a:cubicBezTo>
                          <a:pt x="6574" y="13543"/>
                          <a:pt x="12513" y="17881"/>
                          <a:pt x="12881" y="17369"/>
                        </a:cubicBezTo>
                        <a:cubicBezTo>
                          <a:pt x="13230" y="16883"/>
                          <a:pt x="13883" y="15966"/>
                          <a:pt x="14050" y="15419"/>
                        </a:cubicBezTo>
                        <a:cubicBezTo>
                          <a:pt x="14166" y="15038"/>
                          <a:pt x="12537" y="15062"/>
                          <a:pt x="12772" y="14303"/>
                        </a:cubicBezTo>
                        <a:cubicBezTo>
                          <a:pt x="13007" y="13545"/>
                          <a:pt x="14369" y="14938"/>
                          <a:pt x="14558" y="14339"/>
                        </a:cubicBezTo>
                        <a:cubicBezTo>
                          <a:pt x="14638" y="14085"/>
                          <a:pt x="15620" y="12804"/>
                          <a:pt x="15701" y="12548"/>
                        </a:cubicBezTo>
                        <a:cubicBezTo>
                          <a:pt x="15803" y="12227"/>
                          <a:pt x="11090" y="11082"/>
                          <a:pt x="11216" y="10149"/>
                        </a:cubicBezTo>
                        <a:cubicBezTo>
                          <a:pt x="11341" y="9217"/>
                          <a:pt x="16309" y="11954"/>
                          <a:pt x="16508" y="11324"/>
                        </a:cubicBezTo>
                        <a:cubicBezTo>
                          <a:pt x="16638" y="10911"/>
                          <a:pt x="17660" y="9747"/>
                          <a:pt x="17788" y="9337"/>
                        </a:cubicBezTo>
                        <a:cubicBezTo>
                          <a:pt x="17921" y="8913"/>
                          <a:pt x="13173" y="8357"/>
                          <a:pt x="12788" y="7278"/>
                        </a:cubicBezTo>
                        <a:cubicBezTo>
                          <a:pt x="12402" y="6199"/>
                          <a:pt x="18500" y="8725"/>
                          <a:pt x="18658" y="8204"/>
                        </a:cubicBezTo>
                        <a:cubicBezTo>
                          <a:pt x="18812" y="7694"/>
                          <a:pt x="19758" y="6484"/>
                          <a:pt x="19901" y="5996"/>
                        </a:cubicBezTo>
                        <a:cubicBezTo>
                          <a:pt x="19983" y="5716"/>
                          <a:pt x="15287" y="4950"/>
                          <a:pt x="14934" y="3763"/>
                        </a:cubicBezTo>
                        <a:cubicBezTo>
                          <a:pt x="14582" y="2577"/>
                          <a:pt x="20150" y="5666"/>
                          <a:pt x="20531" y="4849"/>
                        </a:cubicBezTo>
                        <a:cubicBezTo>
                          <a:pt x="20700" y="4487"/>
                          <a:pt x="20982" y="4057"/>
                          <a:pt x="21170" y="3658"/>
                        </a:cubicBezTo>
                        <a:cubicBezTo>
                          <a:pt x="21303" y="3375"/>
                          <a:pt x="17296" y="3689"/>
                          <a:pt x="18191" y="3019"/>
                        </a:cubicBezTo>
                        <a:cubicBezTo>
                          <a:pt x="19087" y="2350"/>
                          <a:pt x="21284" y="3004"/>
                          <a:pt x="21330" y="2438"/>
                        </a:cubicBezTo>
                        <a:cubicBezTo>
                          <a:pt x="21397" y="1610"/>
                          <a:pt x="20776" y="1025"/>
                          <a:pt x="20391" y="924"/>
                        </a:cubicBezTo>
                        <a:cubicBezTo>
                          <a:pt x="20032" y="829"/>
                          <a:pt x="18170" y="2345"/>
                          <a:pt x="18002" y="1483"/>
                        </a:cubicBezTo>
                        <a:cubicBezTo>
                          <a:pt x="17834" y="621"/>
                          <a:pt x="19429" y="537"/>
                          <a:pt x="19314" y="384"/>
                        </a:cubicBezTo>
                        <a:cubicBezTo>
                          <a:pt x="19177" y="200"/>
                          <a:pt x="18064" y="-105"/>
                          <a:pt x="16478" y="36"/>
                        </a:cubicBezTo>
                        <a:cubicBezTo>
                          <a:pt x="14892" y="178"/>
                          <a:pt x="13824" y="739"/>
                          <a:pt x="13694" y="1039"/>
                        </a:cubicBezTo>
                        <a:cubicBezTo>
                          <a:pt x="13577" y="1310"/>
                          <a:pt x="16138" y="1937"/>
                          <a:pt x="15113" y="2601"/>
                        </a:cubicBezTo>
                        <a:cubicBezTo>
                          <a:pt x="14414" y="3054"/>
                          <a:pt x="12862" y="1430"/>
                          <a:pt x="12529" y="1642"/>
                        </a:cubicBezTo>
                        <a:cubicBezTo>
                          <a:pt x="12118" y="1903"/>
                          <a:pt x="10852" y="2740"/>
                          <a:pt x="10882" y="3035"/>
                        </a:cubicBezTo>
                        <a:cubicBezTo>
                          <a:pt x="10943" y="3644"/>
                          <a:pt x="15123" y="4831"/>
                          <a:pt x="14836" y="5693"/>
                        </a:cubicBezTo>
                        <a:cubicBezTo>
                          <a:pt x="14548" y="6555"/>
                          <a:pt x="10144" y="3686"/>
                          <a:pt x="9757" y="3950"/>
                        </a:cubicBezTo>
                        <a:cubicBezTo>
                          <a:pt x="9419" y="4181"/>
                          <a:pt x="8408" y="5401"/>
                          <a:pt x="8336" y="5678"/>
                        </a:cubicBezTo>
                        <a:cubicBezTo>
                          <a:pt x="8265" y="5956"/>
                          <a:pt x="10705" y="6076"/>
                          <a:pt x="10298" y="6646"/>
                        </a:cubicBezTo>
                        <a:cubicBezTo>
                          <a:pt x="9891" y="7215"/>
                          <a:pt x="7997" y="6363"/>
                          <a:pt x="7631" y="6649"/>
                        </a:cubicBezTo>
                        <a:cubicBezTo>
                          <a:pt x="7242" y="6953"/>
                          <a:pt x="7023" y="7521"/>
                          <a:pt x="6927" y="7867"/>
                        </a:cubicBezTo>
                        <a:cubicBezTo>
                          <a:pt x="6756" y="8483"/>
                          <a:pt x="10791" y="8356"/>
                          <a:pt x="10273" y="9014"/>
                        </a:cubicBezTo>
                        <a:cubicBezTo>
                          <a:pt x="9546" y="9936"/>
                          <a:pt x="6546" y="8347"/>
                          <a:pt x="6168" y="9046"/>
                        </a:cubicBezTo>
                        <a:cubicBezTo>
                          <a:pt x="5671" y="9962"/>
                          <a:pt x="4337" y="10969"/>
                          <a:pt x="4012" y="11648"/>
                        </a:cubicBezTo>
                        <a:cubicBezTo>
                          <a:pt x="3686" y="12327"/>
                          <a:pt x="11283" y="12807"/>
                          <a:pt x="9729" y="13394"/>
                        </a:cubicBezTo>
                        <a:cubicBezTo>
                          <a:pt x="7712" y="14156"/>
                          <a:pt x="3719" y="12279"/>
                          <a:pt x="3206" y="12781"/>
                        </a:cubicBezTo>
                        <a:cubicBezTo>
                          <a:pt x="2632" y="13343"/>
                          <a:pt x="1448" y="14960"/>
                          <a:pt x="1184" y="15644"/>
                        </a:cubicBezTo>
                        <a:cubicBezTo>
                          <a:pt x="920" y="16328"/>
                          <a:pt x="7301" y="16143"/>
                          <a:pt x="6812" y="16715"/>
                        </a:cubicBezTo>
                        <a:cubicBezTo>
                          <a:pt x="5904" y="17777"/>
                          <a:pt x="945" y="16457"/>
                          <a:pt x="409" y="16957"/>
                        </a:cubicBezTo>
                        <a:cubicBezTo>
                          <a:pt x="-14" y="17352"/>
                          <a:pt x="-203" y="18498"/>
                          <a:pt x="307" y="18850"/>
                        </a:cubicBezTo>
                        <a:cubicBezTo>
                          <a:pt x="515" y="18993"/>
                          <a:pt x="3123" y="20296"/>
                          <a:pt x="3891" y="20271"/>
                        </a:cubicBezTo>
                        <a:cubicBezTo>
                          <a:pt x="4410" y="20255"/>
                          <a:pt x="4179" y="18683"/>
                          <a:pt x="6094" y="18963"/>
                        </a:cubicBezTo>
                        <a:cubicBezTo>
                          <a:pt x="6730" y="19056"/>
                          <a:pt x="4777" y="20413"/>
                          <a:pt x="5238" y="20653"/>
                        </a:cubicBezTo>
                        <a:cubicBezTo>
                          <a:pt x="5529" y="20804"/>
                          <a:pt x="8832" y="21495"/>
                          <a:pt x="8866" y="21109"/>
                        </a:cubicBezTo>
                        <a:close/>
                      </a:path>
                    </a:pathLst>
                  </a:custGeom>
                  <a:solidFill>
                    <a:srgbClr val="C8250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22" name="Group 222"/>
                <p:cNvGrpSpPr/>
                <p:nvPr/>
              </p:nvGrpSpPr>
              <p:grpSpPr>
                <a:xfrm rot="86554">
                  <a:off x="8945278" y="4181748"/>
                  <a:ext cx="83392" cy="70201"/>
                  <a:chOff x="-279" y="66"/>
                  <a:chExt cx="83390" cy="70199"/>
                </a:xfrm>
              </p:grpSpPr>
              <p:sp>
                <p:nvSpPr>
                  <p:cNvPr id="220" name="Shape 220"/>
                  <p:cNvSpPr/>
                  <p:nvPr/>
                </p:nvSpPr>
                <p:spPr>
                  <a:xfrm rot="20400890">
                    <a:off x="5939" y="10719"/>
                    <a:ext cx="70954" cy="48895"/>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21" name="Shape 221"/>
                  <p:cNvSpPr/>
                  <p:nvPr/>
                </p:nvSpPr>
                <p:spPr>
                  <a:xfrm rot="20400890">
                    <a:off x="10533" y="14367"/>
                    <a:ext cx="61233" cy="41178"/>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C8250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25" name="Group 225"/>
                <p:cNvGrpSpPr/>
                <p:nvPr/>
              </p:nvGrpSpPr>
              <p:grpSpPr>
                <a:xfrm rot="86554">
                  <a:off x="8706877" y="4164564"/>
                  <a:ext cx="111150" cy="93567"/>
                  <a:chOff x="-372" y="88"/>
                  <a:chExt cx="111148" cy="93566"/>
                </a:xfrm>
              </p:grpSpPr>
              <p:sp>
                <p:nvSpPr>
                  <p:cNvPr id="223" name="Shape 223"/>
                  <p:cNvSpPr/>
                  <p:nvPr/>
                </p:nvSpPr>
                <p:spPr>
                  <a:xfrm rot="20400890">
                    <a:off x="7916" y="14287"/>
                    <a:ext cx="94571" cy="65170"/>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24" name="Shape 224"/>
                  <p:cNvSpPr/>
                  <p:nvPr/>
                </p:nvSpPr>
                <p:spPr>
                  <a:xfrm rot="20400890">
                    <a:off x="14040" y="19149"/>
                    <a:ext cx="81614" cy="54884"/>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C8250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28" name="Group 228"/>
                <p:cNvGrpSpPr/>
                <p:nvPr/>
              </p:nvGrpSpPr>
              <p:grpSpPr>
                <a:xfrm rot="86554">
                  <a:off x="8793788" y="4025643"/>
                  <a:ext cx="132891" cy="110911"/>
                  <a:chOff x="0" y="0"/>
                  <a:chExt cx="132890" cy="110909"/>
                </a:xfrm>
              </p:grpSpPr>
              <p:sp>
                <p:nvSpPr>
                  <p:cNvPr id="226" name="Shape 226"/>
                  <p:cNvSpPr/>
                  <p:nvPr/>
                </p:nvSpPr>
                <p:spPr>
                  <a:xfrm rot="20421114">
                    <a:off x="9679" y="16838"/>
                    <a:ext cx="113532" cy="77233"/>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27" name="Shape 227"/>
                  <p:cNvSpPr/>
                  <p:nvPr/>
                </p:nvSpPr>
                <p:spPr>
                  <a:xfrm rot="20421114">
                    <a:off x="16998" y="22567"/>
                    <a:ext cx="98203" cy="6490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C8250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66" name="Group 266"/>
                <p:cNvGrpSpPr/>
                <p:nvPr/>
              </p:nvGrpSpPr>
              <p:grpSpPr>
                <a:xfrm rot="86554">
                  <a:off x="8811590" y="4240390"/>
                  <a:ext cx="132891" cy="110911"/>
                  <a:chOff x="0" y="0"/>
                  <a:chExt cx="132890" cy="110909"/>
                </a:xfrm>
              </p:grpSpPr>
              <p:sp>
                <p:nvSpPr>
                  <p:cNvPr id="264" name="Shape 264"/>
                  <p:cNvSpPr/>
                  <p:nvPr/>
                </p:nvSpPr>
                <p:spPr>
                  <a:xfrm rot="20421114">
                    <a:off x="9679" y="16838"/>
                    <a:ext cx="113532" cy="77233"/>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65" name="Shape 265"/>
                  <p:cNvSpPr/>
                  <p:nvPr/>
                </p:nvSpPr>
                <p:spPr>
                  <a:xfrm rot="20421114">
                    <a:off x="16998" y="22567"/>
                    <a:ext cx="98203" cy="6490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C8250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69" name="Group 269"/>
                <p:cNvGrpSpPr/>
                <p:nvPr/>
              </p:nvGrpSpPr>
              <p:grpSpPr>
                <a:xfrm rot="86554">
                  <a:off x="8683716" y="4282832"/>
                  <a:ext cx="132891" cy="110910"/>
                  <a:chOff x="0" y="0"/>
                  <a:chExt cx="132890" cy="110909"/>
                </a:xfrm>
              </p:grpSpPr>
              <p:sp>
                <p:nvSpPr>
                  <p:cNvPr id="267" name="Shape 267"/>
                  <p:cNvSpPr/>
                  <p:nvPr/>
                </p:nvSpPr>
                <p:spPr>
                  <a:xfrm rot="20421114">
                    <a:off x="9679" y="16838"/>
                    <a:ext cx="113532" cy="77233"/>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68" name="Shape 268"/>
                  <p:cNvSpPr/>
                  <p:nvPr/>
                </p:nvSpPr>
                <p:spPr>
                  <a:xfrm rot="20421114">
                    <a:off x="16998" y="22567"/>
                    <a:ext cx="98203" cy="64900"/>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C8250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72" name="Group 272"/>
                <p:cNvGrpSpPr/>
                <p:nvPr/>
              </p:nvGrpSpPr>
              <p:grpSpPr>
                <a:xfrm rot="86554">
                  <a:off x="8964247" y="4391951"/>
                  <a:ext cx="113051" cy="95923"/>
                  <a:chOff x="-740" y="181"/>
                  <a:chExt cx="113050" cy="95922"/>
                </a:xfrm>
              </p:grpSpPr>
              <p:sp>
                <p:nvSpPr>
                  <p:cNvPr id="270" name="Shape 270"/>
                  <p:cNvSpPr/>
                  <p:nvPr/>
                </p:nvSpPr>
                <p:spPr>
                  <a:xfrm rot="20381631">
                    <a:off x="7877" y="14730"/>
                    <a:ext cx="95816" cy="66825"/>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71" name="Shape 271"/>
                  <p:cNvSpPr/>
                  <p:nvPr/>
                </p:nvSpPr>
                <p:spPr>
                  <a:xfrm rot="20381631">
                    <a:off x="14110" y="19743"/>
                    <a:ext cx="82506" cy="56399"/>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C8250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75" name="Group 275"/>
                <p:cNvGrpSpPr/>
                <p:nvPr/>
              </p:nvGrpSpPr>
              <p:grpSpPr>
                <a:xfrm rot="86554">
                  <a:off x="8912080" y="4312810"/>
                  <a:ext cx="94415" cy="80694"/>
                  <a:chOff x="-905" y="227"/>
                  <a:chExt cx="94413" cy="80692"/>
                </a:xfrm>
              </p:grpSpPr>
              <p:sp>
                <p:nvSpPr>
                  <p:cNvPr id="273" name="Shape 273"/>
                  <p:cNvSpPr/>
                  <p:nvPr/>
                </p:nvSpPr>
                <p:spPr>
                  <a:xfrm rot="20363282">
                    <a:off x="6439" y="12460"/>
                    <a:ext cx="79725" cy="56228"/>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74" name="Shape 274"/>
                  <p:cNvSpPr/>
                  <p:nvPr/>
                </p:nvSpPr>
                <p:spPr>
                  <a:xfrm rot="20363282">
                    <a:off x="11649" y="16700"/>
                    <a:ext cx="68503" cy="47555"/>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C8250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278" name="Group 278"/>
                <p:cNvGrpSpPr/>
                <p:nvPr/>
              </p:nvGrpSpPr>
              <p:grpSpPr>
                <a:xfrm rot="86554">
                  <a:off x="8807649" y="4385283"/>
                  <a:ext cx="105321" cy="88661"/>
                  <a:chOff x="-353" y="84"/>
                  <a:chExt cx="105320" cy="88660"/>
                </a:xfrm>
              </p:grpSpPr>
              <p:sp>
                <p:nvSpPr>
                  <p:cNvPr id="276" name="Shape 276"/>
                  <p:cNvSpPr/>
                  <p:nvPr/>
                </p:nvSpPr>
                <p:spPr>
                  <a:xfrm rot="20400890">
                    <a:off x="7501" y="13538"/>
                    <a:ext cx="89612" cy="61753"/>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277" name="Shape 277"/>
                  <p:cNvSpPr/>
                  <p:nvPr/>
                </p:nvSpPr>
                <p:spPr>
                  <a:xfrm rot="20400890">
                    <a:off x="13304" y="18145"/>
                    <a:ext cx="77335" cy="52006"/>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C8250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12" name="Group 312"/>
                <p:cNvGrpSpPr/>
                <p:nvPr/>
              </p:nvGrpSpPr>
              <p:grpSpPr>
                <a:xfrm rot="86554">
                  <a:off x="9021785" y="4180665"/>
                  <a:ext cx="128902" cy="110170"/>
                  <a:chOff x="-1235" y="310"/>
                  <a:chExt cx="128901" cy="110168"/>
                </a:xfrm>
              </p:grpSpPr>
              <p:sp>
                <p:nvSpPr>
                  <p:cNvPr id="310" name="Shape 310"/>
                  <p:cNvSpPr/>
                  <p:nvPr/>
                </p:nvSpPr>
                <p:spPr>
                  <a:xfrm rot="20363282">
                    <a:off x="8792" y="17012"/>
                    <a:ext cx="108846" cy="76766"/>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11" name="Shape 311"/>
                  <p:cNvSpPr/>
                  <p:nvPr/>
                </p:nvSpPr>
                <p:spPr>
                  <a:xfrm rot="20363282">
                    <a:off x="15905" y="22800"/>
                    <a:ext cx="93525" cy="64926"/>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C8250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nvGrpSpPr>
                <p:cNvPr id="315" name="Group 315"/>
                <p:cNvGrpSpPr/>
                <p:nvPr/>
              </p:nvGrpSpPr>
              <p:grpSpPr>
                <a:xfrm rot="86554">
                  <a:off x="8971379" y="4059662"/>
                  <a:ext cx="146166" cy="124021"/>
                  <a:chOff x="-956" y="234"/>
                  <a:chExt cx="146164" cy="124019"/>
                </a:xfrm>
              </p:grpSpPr>
              <p:sp>
                <p:nvSpPr>
                  <p:cNvPr id="313" name="Shape 313"/>
                  <p:cNvSpPr/>
                  <p:nvPr/>
                </p:nvSpPr>
                <p:spPr>
                  <a:xfrm rot="20381631">
                    <a:off x="10185" y="19045"/>
                    <a:ext cx="123881" cy="86398"/>
                  </a:xfrm>
                  <a:prstGeom prst="ellipse">
                    <a:avLst/>
                  </a:prstGeom>
                  <a:gradFill flip="none" rotWithShape="1">
                    <a:gsLst>
                      <a:gs pos="0">
                        <a:srgbClr val="FFFFFF"/>
                      </a:gs>
                      <a:gs pos="100000">
                        <a:srgbClr val="FFDB92">
                          <a:alpha val="50000"/>
                        </a:srgbClr>
                      </a:gs>
                    </a:gsLst>
                    <a:path path="shape">
                      <a:fillToRect l="50000" t="50000" r="50000" b="50000"/>
                    </a:path>
                  </a:gradFill>
                  <a:ln w="3175" cap="flat">
                    <a:solidFill>
                      <a:srgbClr val="303030"/>
                    </a:solidFill>
                    <a:prstDash val="solid"/>
                    <a:round/>
                  </a:ln>
                  <a:effectLst/>
                </p:spPr>
                <p:txBody>
                  <a:bodyPr wrap="square" lIns="50800" tIns="50800" rIns="50800" bIns="50800" numCol="1" anchor="ctr">
                    <a:noAutofit/>
                  </a:bodyPr>
                  <a:lstStyle/>
                  <a:p>
                    <a:pPr marL="58206" marR="58206" lvl="0" indent="0" algn="l" defTabSz="651844" rtl="0" eaLnBrk="1" fontAlgn="auto" latinLnBrk="0" hangingPunct="1">
                      <a:lnSpc>
                        <a:spcPct val="100000"/>
                      </a:lnSpc>
                      <a:spcBef>
                        <a:spcPts val="0"/>
                      </a:spcBef>
                      <a:spcAft>
                        <a:spcPts val="0"/>
                      </a:spcAft>
                      <a:buClrTx/>
                      <a:buSzTx/>
                      <a:buFontTx/>
                      <a:buNone/>
                      <a:tabLst/>
                      <a:defRPr sz="4800">
                        <a:solidFill>
                          <a:srgbClr val="000000"/>
                        </a:solidFill>
                        <a:uFill>
                          <a:solidFill>
                            <a:srgbClr val="000000"/>
                          </a:solidFill>
                        </a:uFill>
                        <a:latin typeface="Arial"/>
                        <a:ea typeface="Arial"/>
                        <a:cs typeface="Arial"/>
                        <a:sym typeface="Arial"/>
                      </a:defRPr>
                    </a:pPr>
                    <a:endParaRPr kumimoji="0" sz="1000" b="0" i="0" u="none" strike="noStrike" kern="1200" cap="none" spc="0" normalizeH="0" baseline="0" noProof="0">
                      <a:ln>
                        <a:noFill/>
                      </a:ln>
                      <a:solidFill>
                        <a:srgbClr val="000000"/>
                      </a:solidFill>
                      <a:effectLst/>
                      <a:uLnTx/>
                      <a:uFill>
                        <a:solidFill>
                          <a:srgbClr val="000000"/>
                        </a:solidFill>
                      </a:uFill>
                      <a:latin typeface="Arial"/>
                      <a:ea typeface="Arial"/>
                      <a:cs typeface="Arial"/>
                      <a:sym typeface="Arial"/>
                    </a:endParaRPr>
                  </a:p>
                </p:txBody>
              </p:sp>
              <p:sp>
                <p:nvSpPr>
                  <p:cNvPr id="314" name="Shape 314"/>
                  <p:cNvSpPr/>
                  <p:nvPr/>
                </p:nvSpPr>
                <p:spPr>
                  <a:xfrm rot="20381631">
                    <a:off x="18243" y="25526"/>
                    <a:ext cx="106673" cy="72919"/>
                  </a:xfrm>
                  <a:custGeom>
                    <a:avLst/>
                    <a:gdLst/>
                    <a:ahLst/>
                    <a:cxnLst>
                      <a:cxn ang="0">
                        <a:pos x="wd2" y="hd2"/>
                      </a:cxn>
                      <a:cxn ang="5400000">
                        <a:pos x="wd2" y="hd2"/>
                      </a:cxn>
                      <a:cxn ang="10800000">
                        <a:pos x="wd2" y="hd2"/>
                      </a:cxn>
                      <a:cxn ang="16200000">
                        <a:pos x="wd2" y="hd2"/>
                      </a:cxn>
                    </a:cxnLst>
                    <a:rect l="0" t="0" r="r" b="b"/>
                    <a:pathLst>
                      <a:path w="21425" h="21194" extrusionOk="0">
                        <a:moveTo>
                          <a:pt x="7334" y="933"/>
                        </a:moveTo>
                        <a:cubicBezTo>
                          <a:pt x="6598" y="-63"/>
                          <a:pt x="2828" y="2721"/>
                          <a:pt x="2919" y="3672"/>
                        </a:cubicBezTo>
                        <a:cubicBezTo>
                          <a:pt x="3092" y="5477"/>
                          <a:pt x="3709" y="5810"/>
                          <a:pt x="3914" y="6473"/>
                        </a:cubicBezTo>
                        <a:cubicBezTo>
                          <a:pt x="4030" y="6848"/>
                          <a:pt x="4520" y="7718"/>
                          <a:pt x="4088" y="8465"/>
                        </a:cubicBezTo>
                        <a:cubicBezTo>
                          <a:pt x="3612" y="9087"/>
                          <a:pt x="3254" y="8322"/>
                          <a:pt x="3006" y="8153"/>
                        </a:cubicBezTo>
                        <a:cubicBezTo>
                          <a:pt x="2547" y="7843"/>
                          <a:pt x="2097" y="5415"/>
                          <a:pt x="1231" y="5788"/>
                        </a:cubicBezTo>
                        <a:cubicBezTo>
                          <a:pt x="712" y="5913"/>
                          <a:pt x="237" y="8271"/>
                          <a:pt x="106" y="9025"/>
                        </a:cubicBezTo>
                        <a:cubicBezTo>
                          <a:pt x="20" y="9518"/>
                          <a:pt x="-81" y="10713"/>
                          <a:pt x="106" y="10892"/>
                        </a:cubicBezTo>
                        <a:cubicBezTo>
                          <a:pt x="1015" y="11764"/>
                          <a:pt x="2268" y="10974"/>
                          <a:pt x="2832" y="11079"/>
                        </a:cubicBezTo>
                        <a:cubicBezTo>
                          <a:pt x="3112" y="11131"/>
                          <a:pt x="3698" y="11204"/>
                          <a:pt x="3914" y="12013"/>
                        </a:cubicBezTo>
                        <a:cubicBezTo>
                          <a:pt x="4217" y="13320"/>
                          <a:pt x="3612" y="13258"/>
                          <a:pt x="3049" y="13258"/>
                        </a:cubicBezTo>
                        <a:cubicBezTo>
                          <a:pt x="2053" y="13196"/>
                          <a:pt x="668" y="12822"/>
                          <a:pt x="539" y="13756"/>
                        </a:cubicBezTo>
                        <a:cubicBezTo>
                          <a:pt x="467" y="14270"/>
                          <a:pt x="2736" y="17294"/>
                          <a:pt x="3222" y="17428"/>
                        </a:cubicBezTo>
                        <a:cubicBezTo>
                          <a:pt x="3950" y="17629"/>
                          <a:pt x="5369" y="14918"/>
                          <a:pt x="6035" y="13880"/>
                        </a:cubicBezTo>
                        <a:cubicBezTo>
                          <a:pt x="6598" y="13258"/>
                          <a:pt x="7161" y="12573"/>
                          <a:pt x="7766" y="13009"/>
                        </a:cubicBezTo>
                        <a:cubicBezTo>
                          <a:pt x="8416" y="13880"/>
                          <a:pt x="7698" y="14820"/>
                          <a:pt x="7550" y="15125"/>
                        </a:cubicBezTo>
                        <a:cubicBezTo>
                          <a:pt x="7019" y="16219"/>
                          <a:pt x="4764" y="18229"/>
                          <a:pt x="5213" y="19234"/>
                        </a:cubicBezTo>
                        <a:cubicBezTo>
                          <a:pt x="5602" y="20105"/>
                          <a:pt x="5772" y="20064"/>
                          <a:pt x="6295" y="20292"/>
                        </a:cubicBezTo>
                        <a:cubicBezTo>
                          <a:pt x="6902" y="20557"/>
                          <a:pt x="8440" y="21017"/>
                          <a:pt x="8935" y="20790"/>
                        </a:cubicBezTo>
                        <a:cubicBezTo>
                          <a:pt x="10017" y="20292"/>
                          <a:pt x="11402" y="14129"/>
                          <a:pt x="12441" y="12137"/>
                        </a:cubicBezTo>
                        <a:cubicBezTo>
                          <a:pt x="12615" y="11804"/>
                          <a:pt x="13177" y="10830"/>
                          <a:pt x="13869" y="11453"/>
                        </a:cubicBezTo>
                        <a:cubicBezTo>
                          <a:pt x="14475" y="12137"/>
                          <a:pt x="14131" y="13167"/>
                          <a:pt x="14042" y="13507"/>
                        </a:cubicBezTo>
                        <a:cubicBezTo>
                          <a:pt x="13653" y="15001"/>
                          <a:pt x="10423" y="20955"/>
                          <a:pt x="11532" y="21163"/>
                        </a:cubicBezTo>
                        <a:cubicBezTo>
                          <a:pt x="12527" y="21350"/>
                          <a:pt x="14475" y="20657"/>
                          <a:pt x="15254" y="20292"/>
                        </a:cubicBezTo>
                        <a:cubicBezTo>
                          <a:pt x="16066" y="19911"/>
                          <a:pt x="18229" y="18633"/>
                          <a:pt x="18414" y="17802"/>
                        </a:cubicBezTo>
                        <a:cubicBezTo>
                          <a:pt x="18549" y="17192"/>
                          <a:pt x="17620" y="14921"/>
                          <a:pt x="17418" y="14067"/>
                        </a:cubicBezTo>
                        <a:cubicBezTo>
                          <a:pt x="17347" y="13768"/>
                          <a:pt x="17375" y="12262"/>
                          <a:pt x="17808" y="12013"/>
                        </a:cubicBezTo>
                        <a:cubicBezTo>
                          <a:pt x="18370" y="11266"/>
                          <a:pt x="18591" y="12712"/>
                          <a:pt x="18673" y="13009"/>
                        </a:cubicBezTo>
                        <a:cubicBezTo>
                          <a:pt x="18933" y="13942"/>
                          <a:pt x="19279" y="16308"/>
                          <a:pt x="19885" y="16183"/>
                        </a:cubicBezTo>
                        <a:cubicBezTo>
                          <a:pt x="20633" y="16030"/>
                          <a:pt x="21296" y="13129"/>
                          <a:pt x="21400" y="12200"/>
                        </a:cubicBezTo>
                        <a:cubicBezTo>
                          <a:pt x="21519" y="11137"/>
                          <a:pt x="21208" y="7522"/>
                          <a:pt x="20751" y="7095"/>
                        </a:cubicBezTo>
                        <a:cubicBezTo>
                          <a:pt x="20542" y="6900"/>
                          <a:pt x="19463" y="7452"/>
                          <a:pt x="19149" y="7344"/>
                        </a:cubicBezTo>
                        <a:cubicBezTo>
                          <a:pt x="18921" y="7266"/>
                          <a:pt x="18461" y="7122"/>
                          <a:pt x="18284" y="6286"/>
                        </a:cubicBezTo>
                        <a:cubicBezTo>
                          <a:pt x="17981" y="4854"/>
                          <a:pt x="19582" y="5502"/>
                          <a:pt x="19582" y="4792"/>
                        </a:cubicBezTo>
                        <a:cubicBezTo>
                          <a:pt x="19582" y="3485"/>
                          <a:pt x="16378" y="1249"/>
                          <a:pt x="15687" y="1493"/>
                        </a:cubicBezTo>
                        <a:cubicBezTo>
                          <a:pt x="14985" y="1741"/>
                          <a:pt x="14296" y="5632"/>
                          <a:pt x="13783" y="6535"/>
                        </a:cubicBezTo>
                        <a:cubicBezTo>
                          <a:pt x="13393" y="7220"/>
                          <a:pt x="12934" y="8117"/>
                          <a:pt x="12051" y="7531"/>
                        </a:cubicBezTo>
                        <a:cubicBezTo>
                          <a:pt x="11489" y="7157"/>
                          <a:pt x="11748" y="5788"/>
                          <a:pt x="11965" y="5228"/>
                        </a:cubicBezTo>
                        <a:cubicBezTo>
                          <a:pt x="12353" y="4223"/>
                          <a:pt x="13474" y="1744"/>
                          <a:pt x="13523" y="684"/>
                        </a:cubicBezTo>
                        <a:cubicBezTo>
                          <a:pt x="13566" y="-250"/>
                          <a:pt x="10527" y="-120"/>
                          <a:pt x="9931" y="435"/>
                        </a:cubicBezTo>
                        <a:cubicBezTo>
                          <a:pt x="9015" y="1286"/>
                          <a:pt x="7867" y="6556"/>
                          <a:pt x="7290" y="8216"/>
                        </a:cubicBezTo>
                        <a:cubicBezTo>
                          <a:pt x="6814" y="9585"/>
                          <a:pt x="6778" y="10045"/>
                          <a:pt x="5819" y="9959"/>
                        </a:cubicBezTo>
                        <a:cubicBezTo>
                          <a:pt x="5126" y="9896"/>
                          <a:pt x="5256" y="9149"/>
                          <a:pt x="5473" y="8216"/>
                        </a:cubicBezTo>
                        <a:cubicBezTo>
                          <a:pt x="5897" y="6751"/>
                          <a:pt x="7967" y="1791"/>
                          <a:pt x="7334" y="933"/>
                        </a:cubicBezTo>
                        <a:close/>
                      </a:path>
                    </a:pathLst>
                  </a:custGeom>
                  <a:solidFill>
                    <a:srgbClr val="C82506"/>
                  </a:solidFill>
                  <a:ln w="9525" cap="flat">
                    <a:noFill/>
                    <a:round/>
                  </a:ln>
                  <a:effectLst/>
                </p:spPr>
                <p:txBody>
                  <a:bodyPr wrap="square" lIns="50800" tIns="50800" rIns="50800" bIns="50800" numCol="1" anchor="ctr">
                    <a:noAutofit/>
                  </a:bodyPr>
                  <a:lstStyle/>
                  <a:p>
                    <a:pPr marL="0" marR="0" lvl="0" indent="0" algn="l" defTabSz="839361" rtl="0" eaLnBrk="1" fontAlgn="auto" latinLnBrk="0" hangingPunct="1">
                      <a:lnSpc>
                        <a:spcPct val="100000"/>
                      </a:lnSpc>
                      <a:spcBef>
                        <a:spcPts val="0"/>
                      </a:spcBef>
                      <a:spcAft>
                        <a:spcPts val="0"/>
                      </a:spcAft>
                      <a:buClrTx/>
                      <a:buSzTx/>
                      <a:buFontTx/>
                      <a:buNone/>
                      <a:tabLst/>
                      <a:defRPr sz="8400">
                        <a:solidFill>
                          <a:srgbClr val="000000"/>
                        </a:solidFill>
                        <a:latin typeface="Gill Sans"/>
                        <a:ea typeface="Gill Sans"/>
                        <a:cs typeface="Gill Sans"/>
                        <a:sym typeface="Gill Sans"/>
                      </a:defRPr>
                    </a:pPr>
                    <a:endParaRPr kumimoji="0" sz="1000" b="0" i="0" u="none" strike="noStrike" kern="1200" cap="none" spc="0" normalizeH="0" baseline="0" noProof="0">
                      <a:ln>
                        <a:noFill/>
                      </a:ln>
                      <a:solidFill>
                        <a:srgbClr val="000000"/>
                      </a:solidFill>
                      <a:effectLst/>
                      <a:uLnTx/>
                      <a:uFillTx/>
                      <a:latin typeface="Gill Sans"/>
                      <a:ea typeface="Gill Sans"/>
                      <a:cs typeface="Gill Sans"/>
                      <a:sym typeface="Gill Sans"/>
                    </a:endParaRPr>
                  </a:p>
                </p:txBody>
              </p:sp>
            </p:grpSp>
          </p:grpSp>
          <p:sp>
            <p:nvSpPr>
              <p:cNvPr id="16" name="TextBox 15"/>
              <p:cNvSpPr txBox="1"/>
              <p:nvPr/>
            </p:nvSpPr>
            <p:spPr>
              <a:xfrm>
                <a:off x="6985737" y="4441555"/>
                <a:ext cx="1638271" cy="5505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E0F1E"/>
                    </a:solidFill>
                    <a:effectLst/>
                    <a:uLnTx/>
                    <a:uFillTx/>
                    <a:latin typeface="Arial"/>
                    <a:ea typeface="ＭＳ Ｐゴシック" pitchFamily="34" charset="-128"/>
                    <a:cs typeface="Arial"/>
                  </a:rPr>
                  <a:t>ANT1</a:t>
                </a:r>
                <a:r>
                  <a:rPr kumimoji="0" lang="en-US" sz="2000" b="1" i="0" u="none" strike="noStrike" kern="1200" cap="none" spc="0" normalizeH="0" baseline="30000" noProof="0" dirty="0">
                    <a:ln>
                      <a:noFill/>
                    </a:ln>
                    <a:solidFill>
                      <a:srgbClr val="BE0F1E"/>
                    </a:solidFill>
                    <a:effectLst/>
                    <a:uLnTx/>
                    <a:uFillTx/>
                    <a:latin typeface="Arial"/>
                    <a:ea typeface="ＭＳ Ｐゴシック" pitchFamily="34" charset="-128"/>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BE0F1E"/>
                    </a:solidFill>
                    <a:effectLst/>
                    <a:uLnTx/>
                    <a:uFillTx/>
                    <a:latin typeface="Arial"/>
                    <a:ea typeface="ＭＳ Ｐゴシック" pitchFamily="34" charset="-128"/>
                    <a:cs typeface="Arial"/>
                  </a:rPr>
                  <a:t>↓ Energy Supply</a:t>
                </a:r>
                <a:endParaRPr kumimoji="0" lang="en-US" sz="2000" b="0" i="0" u="none" strike="noStrike" kern="1200" cap="none" spc="0" normalizeH="0" baseline="0" noProof="0" dirty="0">
                  <a:ln>
                    <a:noFill/>
                  </a:ln>
                  <a:solidFill>
                    <a:prstClr val="white"/>
                  </a:solidFill>
                  <a:effectLst/>
                  <a:uLnTx/>
                  <a:uFillTx/>
                  <a:latin typeface="Arial"/>
                  <a:ea typeface="ＭＳ Ｐゴシック" pitchFamily="34" charset="-128"/>
                  <a:cs typeface="Arial"/>
                </a:endParaRPr>
              </a:p>
            </p:txBody>
          </p:sp>
        </p:grpSp>
      </p:grpSp>
    </p:spTree>
    <p:extLst>
      <p:ext uri="{BB962C8B-B14F-4D97-AF65-F5344CB8AC3E}">
        <p14:creationId xmlns:p14="http://schemas.microsoft.com/office/powerpoint/2010/main" val="7651277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altLang="en-US" smtClean="0">
              <a:ea typeface="ＭＳ Ｐゴシック" panose="020B0600070205080204" pitchFamily="34" charset="-128"/>
            </a:endParaRPr>
          </a:p>
        </p:txBody>
      </p:sp>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5672138"/>
            <a:ext cx="5549900" cy="113823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Arial"/>
                <a:ea typeface="ＭＳ Ｐゴシック" charset="-128"/>
                <a:cs typeface="+mn-cs"/>
              </a:rPr>
              <a:t>THE EUKARYOTIC CELL IS TWO ORGANISMS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
                <a:ea typeface="ＭＳ Ｐゴシック" charset="-128"/>
                <a:cs typeface="+mn-cs"/>
              </a:rPr>
              <a:t>1000s of </a:t>
            </a:r>
            <a:r>
              <a:rPr kumimoji="0" lang="en-US" sz="2000" b="1" i="0" u="none" strike="noStrike" kern="1200" cap="none" spc="0" normalizeH="0" baseline="0" noProof="0" dirty="0" err="1">
                <a:ln>
                  <a:noFill/>
                </a:ln>
                <a:solidFill>
                  <a:srgbClr val="000099"/>
                </a:solidFill>
                <a:effectLst/>
                <a:uLnTx/>
                <a:uFillTx/>
                <a:latin typeface="Arial"/>
                <a:ea typeface="ＭＳ Ｐゴシック" charset="-128"/>
                <a:cs typeface="+mn-cs"/>
              </a:rPr>
              <a:t>mtDNAs</a:t>
            </a:r>
            <a:r>
              <a:rPr kumimoji="0" lang="en-US" sz="2000" b="1" i="0" u="none" strike="noStrike" kern="1200" cap="none" spc="0" normalizeH="0" baseline="0" noProof="0" dirty="0">
                <a:ln>
                  <a:noFill/>
                </a:ln>
                <a:solidFill>
                  <a:srgbClr val="000099"/>
                </a:solidFill>
                <a:effectLst/>
                <a:uLnTx/>
                <a:uFillTx/>
                <a:latin typeface="Arial"/>
                <a:ea typeface="ＭＳ Ｐゴシック" charset="-128"/>
                <a:cs typeface="+mn-cs"/>
              </a:rPr>
              <a:t> + ~1500 </a:t>
            </a:r>
            <a:r>
              <a:rPr kumimoji="0" lang="en-US" sz="2000" b="1" i="0" u="none" strike="noStrike" kern="1200" cap="none" spc="0" normalizeH="0" baseline="0" noProof="0" dirty="0" err="1">
                <a:ln>
                  <a:noFill/>
                </a:ln>
                <a:solidFill>
                  <a:srgbClr val="000099"/>
                </a:solidFill>
                <a:effectLst/>
                <a:uLnTx/>
                <a:uFillTx/>
                <a:latin typeface="Arial"/>
                <a:ea typeface="ＭＳ Ｐゴシック" charset="-128"/>
                <a:cs typeface="+mn-cs"/>
              </a:rPr>
              <a:t>nDNA</a:t>
            </a:r>
            <a:r>
              <a:rPr kumimoji="0" lang="en-US" sz="2000" b="1" i="0" u="none" strike="noStrike" kern="1200" cap="none" spc="0" normalizeH="0" baseline="0" noProof="0" dirty="0">
                <a:ln>
                  <a:noFill/>
                </a:ln>
                <a:solidFill>
                  <a:srgbClr val="000099"/>
                </a:solidFill>
                <a:effectLst/>
                <a:uLnTx/>
                <a:uFillTx/>
                <a:latin typeface="Arial"/>
                <a:ea typeface="ＭＳ Ｐゴシック" charset="-128"/>
                <a:cs typeface="+mn-cs"/>
              </a:rPr>
              <a:t> genes</a:t>
            </a:r>
          </a:p>
        </p:txBody>
      </p:sp>
    </p:spTree>
    <p:custDataLst>
      <p:tags r:id="rId1"/>
    </p:custDataLst>
    <p:extLst>
      <p:ext uri="{BB962C8B-B14F-4D97-AF65-F5344CB8AC3E}">
        <p14:creationId xmlns:p14="http://schemas.microsoft.com/office/powerpoint/2010/main" val="25185739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8" name="Rectangle 7"/>
          <p:cNvSpPr/>
          <p:nvPr/>
        </p:nvSpPr>
        <p:spPr>
          <a:xfrm>
            <a:off x="43507" y="534387"/>
            <a:ext cx="10243493" cy="3200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0" y="9886"/>
            <a:ext cx="10287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ANT1</a:t>
            </a:r>
            <a:r>
              <a:rPr kumimoji="0" 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 CARDIOMYOPATHY EXACERBATED BY </a:t>
            </a:r>
            <a:r>
              <a:rPr kumimoji="0" lang="en-US" sz="2400" b="1" i="0" u="none" strike="noStrike" kern="1200" cap="none" spc="0" normalizeH="0" baseline="0" noProof="0" dirty="0" err="1" smtClean="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mtDNA</a:t>
            </a:r>
            <a:r>
              <a:rPr kumimoji="0" 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 </a:t>
            </a:r>
            <a:r>
              <a:rPr kumimoji="0" lang="en-US" sz="2400" b="1" i="1" u="none" strike="noStrike" kern="1200" cap="none" spc="0" normalizeH="0" baseline="0" noProof="0" dirty="0" smtClean="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ND6</a:t>
            </a:r>
            <a:r>
              <a:rPr kumimoji="0" 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 (P25L)</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3" name="Picture 2"/>
          <p:cNvPicPr>
            <a:picLocks noChangeAspect="1"/>
          </p:cNvPicPr>
          <p:nvPr/>
        </p:nvPicPr>
        <p:blipFill rotWithShape="1">
          <a:blip r:embed="rId3"/>
          <a:srcRect b="42969"/>
          <a:stretch/>
        </p:blipFill>
        <p:spPr>
          <a:xfrm>
            <a:off x="713487" y="526583"/>
            <a:ext cx="8659021" cy="2933700"/>
          </a:xfrm>
          <a:prstGeom prst="rect">
            <a:avLst/>
          </a:prstGeom>
        </p:spPr>
      </p:pic>
      <p:pic>
        <p:nvPicPr>
          <p:cNvPr id="11" name="ND6 ANT1 MOUSE.png"/>
          <p:cNvPicPr>
            <a:picLocks noChangeAspect="1"/>
          </p:cNvPicPr>
          <p:nvPr/>
        </p:nvPicPr>
        <p:blipFill>
          <a:blip r:embed="rId4">
            <a:extLst/>
          </a:blip>
          <a:stretch>
            <a:fillRect/>
          </a:stretch>
        </p:blipFill>
        <p:spPr>
          <a:xfrm>
            <a:off x="8902086" y="556044"/>
            <a:ext cx="656870" cy="531617"/>
          </a:xfrm>
          <a:prstGeom prst="rect">
            <a:avLst/>
          </a:prstGeom>
          <a:ln w="12700">
            <a:miter lim="400000"/>
          </a:ln>
        </p:spPr>
      </p:pic>
      <p:pic>
        <p:nvPicPr>
          <p:cNvPr id="68" name="COI ANT1.png"/>
          <p:cNvPicPr>
            <a:picLocks noChangeAspect="1"/>
          </p:cNvPicPr>
          <p:nvPr/>
        </p:nvPicPr>
        <p:blipFill>
          <a:blip r:embed="rId5">
            <a:extLst/>
          </a:blip>
          <a:stretch>
            <a:fillRect/>
          </a:stretch>
        </p:blipFill>
        <p:spPr>
          <a:xfrm>
            <a:off x="6642801" y="548142"/>
            <a:ext cx="656869" cy="531615"/>
          </a:xfrm>
          <a:prstGeom prst="rect">
            <a:avLst/>
          </a:prstGeom>
          <a:ln w="12700">
            <a:miter lim="400000"/>
          </a:ln>
        </p:spPr>
      </p:pic>
      <p:pic>
        <p:nvPicPr>
          <p:cNvPr id="102" name="WT GREY MOUSE.pn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100000"/>
                    </a14:imgEffect>
                  </a14:imgLayer>
                </a14:imgProps>
              </a:ext>
            </a:extLst>
          </a:blip>
          <a:stretch>
            <a:fillRect/>
          </a:stretch>
        </p:blipFill>
        <p:spPr>
          <a:xfrm>
            <a:off x="843788" y="544429"/>
            <a:ext cx="656870" cy="531615"/>
          </a:xfrm>
          <a:prstGeom prst="rect">
            <a:avLst/>
          </a:prstGeom>
          <a:ln w="12700">
            <a:miter lim="400000"/>
          </a:ln>
        </p:spPr>
      </p:pic>
      <p:sp>
        <p:nvSpPr>
          <p:cNvPr id="104" name="TextBox 103"/>
          <p:cNvSpPr txBox="1"/>
          <p:nvPr/>
        </p:nvSpPr>
        <p:spPr>
          <a:xfrm>
            <a:off x="978632" y="1083834"/>
            <a:ext cx="58381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Arial"/>
                <a:ea typeface="ＭＳ Ｐゴシック" pitchFamily="34" charset="-128"/>
                <a:cs typeface="Arial"/>
              </a:rPr>
              <a:t>WT</a:t>
            </a:r>
          </a:p>
        </p:txBody>
      </p:sp>
      <p:pic>
        <p:nvPicPr>
          <p:cNvPr id="116" name="COI MOUSE.png"/>
          <p:cNvPicPr>
            <a:picLocks noChangeAspect="1"/>
          </p:cNvPicPr>
          <p:nvPr/>
        </p:nvPicPr>
        <p:blipFill>
          <a:blip r:embed="rId8">
            <a:extLst/>
          </a:blip>
          <a:stretch>
            <a:fillRect/>
          </a:stretch>
        </p:blipFill>
        <p:spPr>
          <a:xfrm>
            <a:off x="2228702" y="526583"/>
            <a:ext cx="656870" cy="531615"/>
          </a:xfrm>
          <a:prstGeom prst="rect">
            <a:avLst/>
          </a:prstGeom>
          <a:ln w="12700">
            <a:miter lim="400000"/>
          </a:ln>
        </p:spPr>
      </p:pic>
      <p:sp>
        <p:nvSpPr>
          <p:cNvPr id="118" name="TextBox 117"/>
          <p:cNvSpPr txBox="1"/>
          <p:nvPr/>
        </p:nvSpPr>
        <p:spPr>
          <a:xfrm>
            <a:off x="2243941" y="1003740"/>
            <a:ext cx="63992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48941"/>
                </a:solidFill>
                <a:effectLst/>
                <a:uLnTx/>
                <a:uFillTx/>
                <a:latin typeface="Arial"/>
                <a:ea typeface="ＭＳ Ｐゴシック" pitchFamily="34" charset="-128"/>
                <a:cs typeface="Arial"/>
              </a:rPr>
              <a:t>COI</a:t>
            </a:r>
          </a:p>
        </p:txBody>
      </p:sp>
      <p:pic>
        <p:nvPicPr>
          <p:cNvPr id="135" name="ND6 MOUSE.png"/>
          <p:cNvPicPr>
            <a:picLocks noChangeAspect="1"/>
          </p:cNvPicPr>
          <p:nvPr/>
        </p:nvPicPr>
        <p:blipFill>
          <a:blip r:embed="rId9">
            <a:extLst/>
          </a:blip>
          <a:stretch>
            <a:fillRect/>
          </a:stretch>
        </p:blipFill>
        <p:spPr>
          <a:xfrm>
            <a:off x="3406979" y="562441"/>
            <a:ext cx="656870" cy="531615"/>
          </a:xfrm>
          <a:prstGeom prst="rect">
            <a:avLst/>
          </a:prstGeom>
          <a:ln w="12700">
            <a:miter lim="400000"/>
          </a:ln>
        </p:spPr>
      </p:pic>
      <p:sp>
        <p:nvSpPr>
          <p:cNvPr id="137" name="TextBox 136"/>
          <p:cNvSpPr txBox="1"/>
          <p:nvPr/>
        </p:nvSpPr>
        <p:spPr>
          <a:xfrm>
            <a:off x="3359491" y="1072124"/>
            <a:ext cx="69923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663A4"/>
                </a:solidFill>
                <a:effectLst/>
                <a:uLnTx/>
                <a:uFillTx/>
                <a:latin typeface="Arial"/>
                <a:ea typeface="ＭＳ Ｐゴシック" pitchFamily="34" charset="-128"/>
                <a:cs typeface="Arial"/>
              </a:rPr>
              <a:t>ND6</a:t>
            </a:r>
          </a:p>
        </p:txBody>
      </p:sp>
      <p:pic>
        <p:nvPicPr>
          <p:cNvPr id="160" name="ANT1.png"/>
          <p:cNvPicPr>
            <a:picLocks noChangeAspect="1"/>
          </p:cNvPicPr>
          <p:nvPr/>
        </p:nvPicPr>
        <p:blipFill>
          <a:blip r:embed="rId10">
            <a:extLst/>
          </a:blip>
          <a:stretch>
            <a:fillRect/>
          </a:stretch>
        </p:blipFill>
        <p:spPr>
          <a:xfrm>
            <a:off x="4714563" y="487612"/>
            <a:ext cx="656870" cy="531615"/>
          </a:xfrm>
          <a:prstGeom prst="rect">
            <a:avLst/>
          </a:prstGeom>
          <a:ln w="12700">
            <a:miter lim="400000"/>
          </a:ln>
        </p:spPr>
      </p:pic>
      <p:sp>
        <p:nvSpPr>
          <p:cNvPr id="199" name="TextBox 198"/>
          <p:cNvSpPr txBox="1"/>
          <p:nvPr/>
        </p:nvSpPr>
        <p:spPr>
          <a:xfrm>
            <a:off x="4617801" y="1038491"/>
            <a:ext cx="85632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E0F1E"/>
                </a:solidFill>
                <a:effectLst/>
                <a:uLnTx/>
                <a:uFillTx/>
                <a:latin typeface="Arial"/>
                <a:ea typeface="ＭＳ Ｐゴシック" pitchFamily="34" charset="-128"/>
                <a:cs typeface="Arial"/>
              </a:rPr>
              <a:t>ANT1</a:t>
            </a:r>
            <a:endParaRPr kumimoji="0" lang="en-US" sz="2000" b="1" i="0" u="none" strike="noStrike" kern="1200" cap="none" spc="0" normalizeH="0" baseline="30000" noProof="0" dirty="0">
              <a:ln>
                <a:noFill/>
              </a:ln>
              <a:solidFill>
                <a:srgbClr val="BE0F1E"/>
              </a:solidFill>
              <a:effectLst/>
              <a:uLnTx/>
              <a:uFillTx/>
              <a:latin typeface="Arial"/>
              <a:ea typeface="ＭＳ Ｐゴシック" pitchFamily="34" charset="-128"/>
              <a:cs typeface="Arial"/>
            </a:endParaRPr>
          </a:p>
        </p:txBody>
      </p:sp>
      <p:sp>
        <p:nvSpPr>
          <p:cNvPr id="200" name="Shape 373"/>
          <p:cNvSpPr/>
          <p:nvPr/>
        </p:nvSpPr>
        <p:spPr>
          <a:xfrm>
            <a:off x="6142578" y="1118542"/>
            <a:ext cx="1657313" cy="372596"/>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marL="0" marR="0" lvl="0" indent="0" algn="ctr" defTabSz="705420" rtl="0" eaLnBrk="1" fontAlgn="auto" latinLnBrk="0" hangingPunct="1">
              <a:lnSpc>
                <a:spcPct val="100000"/>
              </a:lnSpc>
              <a:spcBef>
                <a:spcPts val="0"/>
              </a:spcBef>
              <a:spcAft>
                <a:spcPts val="0"/>
              </a:spcAft>
              <a:buClrTx/>
              <a:buSzTx/>
              <a:buFontTx/>
              <a:buNone/>
              <a:tabLst/>
              <a:defRPr sz="1000" b="1">
                <a:solidFill>
                  <a:srgbClr val="E3D427"/>
                </a:solidFill>
                <a:latin typeface="Arial"/>
                <a:ea typeface="Arial"/>
                <a:cs typeface="Arial"/>
                <a:sym typeface="Arial"/>
              </a:defRPr>
            </a:pPr>
            <a:r>
              <a:rPr kumimoji="0" sz="2000" b="1" i="0" u="none" strike="noStrike" kern="1200" cap="none" spc="0" normalizeH="0" baseline="0" noProof="0" dirty="0">
                <a:ln>
                  <a:noFill/>
                </a:ln>
                <a:solidFill>
                  <a:srgbClr val="E3D427"/>
                </a:solidFill>
                <a:effectLst/>
                <a:uLnTx/>
                <a:uFillTx/>
                <a:latin typeface="Arial"/>
                <a:ea typeface="Arial"/>
                <a:cs typeface="Arial"/>
                <a:sym typeface="Arial"/>
              </a:rPr>
              <a:t>ANT1</a:t>
            </a:r>
            <a:r>
              <a:rPr kumimoji="0" lang="en-US" sz="2000" b="1" i="0" u="none" strike="noStrike" kern="1200" cap="none" spc="0" normalizeH="0" baseline="31999" noProof="0" dirty="0">
                <a:ln>
                  <a:noFill/>
                </a:ln>
                <a:solidFill>
                  <a:srgbClr val="E3D427"/>
                </a:solidFill>
                <a:effectLst/>
                <a:uLnTx/>
                <a:uFillTx/>
                <a:latin typeface="Arial"/>
                <a:ea typeface="Arial"/>
                <a:cs typeface="Arial"/>
                <a:sym typeface="Arial"/>
              </a:rPr>
              <a:t> </a:t>
            </a:r>
            <a:endParaRPr kumimoji="0" lang="en-US" sz="2000" b="1" i="0" u="none" strike="noStrike" kern="1200" cap="none" spc="0" normalizeH="0" baseline="31999" noProof="0" dirty="0" smtClean="0">
              <a:ln>
                <a:noFill/>
              </a:ln>
              <a:solidFill>
                <a:srgbClr val="E3D427"/>
              </a:solidFill>
              <a:effectLst/>
              <a:uLnTx/>
              <a:uFillTx/>
              <a:latin typeface="Arial"/>
              <a:ea typeface="Arial"/>
              <a:cs typeface="Arial"/>
              <a:sym typeface="Arial"/>
            </a:endParaRPr>
          </a:p>
          <a:p>
            <a:pPr marL="0" marR="0" lvl="0" indent="0" algn="ctr" defTabSz="705420" rtl="0" eaLnBrk="1" fontAlgn="auto" latinLnBrk="0" hangingPunct="1">
              <a:lnSpc>
                <a:spcPct val="100000"/>
              </a:lnSpc>
              <a:spcBef>
                <a:spcPts val="0"/>
              </a:spcBef>
              <a:spcAft>
                <a:spcPts val="0"/>
              </a:spcAft>
              <a:buClrTx/>
              <a:buSzTx/>
              <a:buFontTx/>
              <a:buNone/>
              <a:tabLst/>
              <a:defRPr sz="1000" b="1">
                <a:solidFill>
                  <a:srgbClr val="E3D427"/>
                </a:solidFill>
                <a:latin typeface="Arial"/>
                <a:ea typeface="Arial"/>
                <a:cs typeface="Arial"/>
                <a:sym typeface="Arial"/>
              </a:defRPr>
            </a:pPr>
            <a:r>
              <a:rPr kumimoji="0" lang="en-US" sz="2000" b="1" i="0" u="none" strike="noStrike" kern="1200" cap="none" spc="0" normalizeH="0" baseline="0" noProof="0" dirty="0" smtClean="0">
                <a:ln>
                  <a:noFill/>
                </a:ln>
                <a:solidFill>
                  <a:srgbClr val="E3D427"/>
                </a:solidFill>
                <a:effectLst/>
                <a:uLnTx/>
                <a:uFillTx/>
                <a:latin typeface="Arial"/>
                <a:ea typeface="Arial"/>
                <a:cs typeface="Arial"/>
                <a:sym typeface="Arial"/>
              </a:rPr>
              <a:t>COI </a:t>
            </a:r>
            <a:endParaRPr kumimoji="0" sz="2000" b="1" i="0" u="none" strike="noStrike" kern="1200" cap="none" spc="0" normalizeH="0" baseline="0" noProof="0" dirty="0">
              <a:ln>
                <a:noFill/>
              </a:ln>
              <a:solidFill>
                <a:srgbClr val="E3D427"/>
              </a:solidFill>
              <a:effectLst/>
              <a:uLnTx/>
              <a:uFillTx/>
              <a:latin typeface="Arial"/>
              <a:ea typeface="Arial"/>
              <a:cs typeface="Arial"/>
              <a:sym typeface="Arial"/>
            </a:endParaRPr>
          </a:p>
        </p:txBody>
      </p:sp>
      <p:sp>
        <p:nvSpPr>
          <p:cNvPr id="201" name="Shape 197"/>
          <p:cNvSpPr/>
          <p:nvPr/>
        </p:nvSpPr>
        <p:spPr>
          <a:xfrm>
            <a:off x="8468977" y="1189947"/>
            <a:ext cx="1611453" cy="3048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marL="0" marR="0" lvl="0" indent="0" algn="ctr" defTabSz="705420" rtl="0" eaLnBrk="1" fontAlgn="auto" latinLnBrk="0" hangingPunct="1">
              <a:lnSpc>
                <a:spcPct val="100000"/>
              </a:lnSpc>
              <a:spcBef>
                <a:spcPts val="0"/>
              </a:spcBef>
              <a:spcAft>
                <a:spcPts val="0"/>
              </a:spcAft>
              <a:buClrTx/>
              <a:buSzTx/>
              <a:buFontTx/>
              <a:buNone/>
              <a:tabLst/>
              <a:defRPr sz="1000" b="1">
                <a:solidFill>
                  <a:srgbClr val="573886"/>
                </a:solidFill>
                <a:latin typeface="Arial"/>
                <a:ea typeface="Arial"/>
                <a:cs typeface="Arial"/>
                <a:sym typeface="Arial"/>
              </a:defRPr>
            </a:pPr>
            <a:r>
              <a:rPr kumimoji="0" sz="2000" b="1" i="0" u="none" strike="noStrike" kern="1200" cap="none" spc="0" normalizeH="0" baseline="0" noProof="0" dirty="0">
                <a:ln>
                  <a:noFill/>
                </a:ln>
                <a:solidFill>
                  <a:srgbClr val="573886"/>
                </a:solidFill>
                <a:effectLst/>
                <a:uLnTx/>
                <a:uFillTx/>
                <a:latin typeface="Arial"/>
                <a:ea typeface="Arial"/>
                <a:cs typeface="Arial"/>
                <a:sym typeface="Arial"/>
              </a:rPr>
              <a:t>ANT1</a:t>
            </a:r>
            <a:r>
              <a:rPr kumimoji="0" lang="en-US" sz="2000" b="1" i="0" u="none" strike="noStrike" kern="1200" cap="none" spc="0" normalizeH="0" baseline="0" noProof="0" dirty="0">
                <a:ln>
                  <a:noFill/>
                </a:ln>
                <a:solidFill>
                  <a:srgbClr val="573886"/>
                </a:solidFill>
                <a:effectLst/>
                <a:uLnTx/>
                <a:uFillTx/>
                <a:latin typeface="Arial"/>
                <a:ea typeface="Arial"/>
                <a:cs typeface="Arial"/>
                <a:sym typeface="Arial"/>
              </a:rPr>
              <a:t> </a:t>
            </a:r>
            <a:endParaRPr kumimoji="0" lang="en-US" sz="2000" b="1" i="0" u="none" strike="noStrike" kern="1200" cap="none" spc="0" normalizeH="0" baseline="0" noProof="0" dirty="0" smtClean="0">
              <a:ln>
                <a:noFill/>
              </a:ln>
              <a:solidFill>
                <a:srgbClr val="573886"/>
              </a:solidFill>
              <a:effectLst/>
              <a:uLnTx/>
              <a:uFillTx/>
              <a:latin typeface="Arial"/>
              <a:ea typeface="Arial"/>
              <a:cs typeface="Arial"/>
              <a:sym typeface="Arial"/>
            </a:endParaRPr>
          </a:p>
          <a:p>
            <a:pPr marL="0" marR="0" lvl="0" indent="0" algn="ctr" defTabSz="705420" rtl="0" eaLnBrk="1" fontAlgn="auto" latinLnBrk="0" hangingPunct="1">
              <a:lnSpc>
                <a:spcPct val="100000"/>
              </a:lnSpc>
              <a:spcBef>
                <a:spcPts val="0"/>
              </a:spcBef>
              <a:spcAft>
                <a:spcPts val="0"/>
              </a:spcAft>
              <a:buClrTx/>
              <a:buSzTx/>
              <a:buFontTx/>
              <a:buNone/>
              <a:tabLst/>
              <a:defRPr sz="1000" b="1">
                <a:solidFill>
                  <a:srgbClr val="573886"/>
                </a:solidFill>
                <a:latin typeface="Arial"/>
                <a:ea typeface="Arial"/>
                <a:cs typeface="Arial"/>
                <a:sym typeface="Arial"/>
              </a:defRPr>
            </a:pPr>
            <a:r>
              <a:rPr kumimoji="0" lang="en-US" sz="2000" b="1" i="0" u="none" strike="noStrike" kern="1200" cap="none" spc="0" normalizeH="0" baseline="0" noProof="0" dirty="0" smtClean="0">
                <a:ln>
                  <a:noFill/>
                </a:ln>
                <a:solidFill>
                  <a:srgbClr val="573886"/>
                </a:solidFill>
                <a:effectLst/>
                <a:uLnTx/>
                <a:uFillTx/>
                <a:latin typeface="Arial"/>
                <a:ea typeface="Arial"/>
                <a:cs typeface="Arial"/>
                <a:sym typeface="Arial"/>
              </a:rPr>
              <a:t>ND6</a:t>
            </a:r>
            <a:endParaRPr kumimoji="0" sz="2000" b="1" i="0" u="none" strike="noStrike" kern="1200" cap="none" spc="0" normalizeH="0" baseline="0" noProof="0" dirty="0">
              <a:ln>
                <a:noFill/>
              </a:ln>
              <a:solidFill>
                <a:srgbClr val="573886"/>
              </a:solidFill>
              <a:effectLst/>
              <a:uLnTx/>
              <a:uFillTx/>
              <a:latin typeface="Arial"/>
              <a:ea typeface="Arial"/>
              <a:cs typeface="Arial"/>
              <a:sym typeface="Arial"/>
            </a:endParaRPr>
          </a:p>
        </p:txBody>
      </p:sp>
      <p:sp>
        <p:nvSpPr>
          <p:cNvPr id="4" name="TextBox 3"/>
          <p:cNvSpPr txBox="1"/>
          <p:nvPr/>
        </p:nvSpPr>
        <p:spPr>
          <a:xfrm>
            <a:off x="8305800" y="64643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ＭＳ Ｐゴシック" pitchFamily="34" charset="-128"/>
              <a:cs typeface="+mn-cs"/>
            </a:endParaRPr>
          </a:p>
        </p:txBody>
      </p:sp>
      <p:sp>
        <p:nvSpPr>
          <p:cNvPr id="20" name="Down Arrow 19"/>
          <p:cNvSpPr/>
          <p:nvPr/>
        </p:nvSpPr>
        <p:spPr>
          <a:xfrm>
            <a:off x="6316558" y="2382710"/>
            <a:ext cx="206162" cy="393981"/>
          </a:xfrm>
          <a:prstGeom prst="downArrow">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Down Arrow 20"/>
          <p:cNvSpPr/>
          <p:nvPr/>
        </p:nvSpPr>
        <p:spPr>
          <a:xfrm>
            <a:off x="8001507" y="2291256"/>
            <a:ext cx="199451" cy="419054"/>
          </a:xfrm>
          <a:prstGeom prst="downArrow">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descr="Screen Shot 2017-02-02 at 3.17.54 PM.png"/>
          <p:cNvPicPr>
            <a:picLocks noChangeAspect="1"/>
          </p:cNvPicPr>
          <p:nvPr/>
        </p:nvPicPr>
        <p:blipFill rotWithShape="1">
          <a:blip r:embed="rId11">
            <a:extLst>
              <a:ext uri="{28A0092B-C50C-407E-A947-70E740481C1C}">
                <a14:useLocalDpi xmlns:a14="http://schemas.microsoft.com/office/drawing/2010/main" val="0"/>
              </a:ext>
            </a:extLst>
          </a:blip>
          <a:srcRect t="15981"/>
          <a:stretch/>
        </p:blipFill>
        <p:spPr>
          <a:xfrm>
            <a:off x="-54223" y="3719779"/>
            <a:ext cx="5934898" cy="2626389"/>
          </a:xfrm>
          <a:prstGeom prst="rect">
            <a:avLst/>
          </a:prstGeom>
          <a:effectLst>
            <a:softEdge rad="25400"/>
          </a:effectLst>
        </p:spPr>
      </p:pic>
      <p:pic>
        <p:nvPicPr>
          <p:cNvPr id="24" name="Picture 23" descr="Screen Shot 2017-02-02 at 3.17.37 PM.png"/>
          <p:cNvPicPr>
            <a:picLocks noChangeAspect="1"/>
          </p:cNvPicPr>
          <p:nvPr/>
        </p:nvPicPr>
        <p:blipFill rotWithShape="1">
          <a:blip r:embed="rId12">
            <a:extLst>
              <a:ext uri="{28A0092B-C50C-407E-A947-70E740481C1C}">
                <a14:useLocalDpi xmlns:a14="http://schemas.microsoft.com/office/drawing/2010/main" val="0"/>
              </a:ext>
            </a:extLst>
          </a:blip>
          <a:srcRect l="9931" t="-543" r="10125" b="27552"/>
          <a:stretch/>
        </p:blipFill>
        <p:spPr>
          <a:xfrm>
            <a:off x="5782945" y="3506819"/>
            <a:ext cx="4485270" cy="3373349"/>
          </a:xfrm>
          <a:prstGeom prst="rect">
            <a:avLst/>
          </a:prstGeom>
          <a:effectLst>
            <a:softEdge rad="25400"/>
          </a:effectLst>
        </p:spPr>
      </p:pic>
      <p:sp>
        <p:nvSpPr>
          <p:cNvPr id="25" name="Down Arrow 24"/>
          <p:cNvSpPr/>
          <p:nvPr/>
        </p:nvSpPr>
        <p:spPr>
          <a:xfrm>
            <a:off x="8398133" y="5321544"/>
            <a:ext cx="220591" cy="425315"/>
          </a:xfrm>
          <a:prstGeom prst="downArrow">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Down Arrow 25"/>
          <p:cNvSpPr/>
          <p:nvPr/>
        </p:nvSpPr>
        <p:spPr>
          <a:xfrm>
            <a:off x="8419273" y="4613919"/>
            <a:ext cx="199451" cy="419054"/>
          </a:xfrm>
          <a:prstGeom prst="downArrow">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Down Arrow 26"/>
          <p:cNvSpPr/>
          <p:nvPr/>
        </p:nvSpPr>
        <p:spPr>
          <a:xfrm>
            <a:off x="5298043" y="3784756"/>
            <a:ext cx="199451" cy="419054"/>
          </a:xfrm>
          <a:prstGeom prst="downArrow">
            <a:avLst/>
          </a:pr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Down Arrow 27"/>
          <p:cNvSpPr/>
          <p:nvPr/>
        </p:nvSpPr>
        <p:spPr>
          <a:xfrm>
            <a:off x="4595850" y="3784756"/>
            <a:ext cx="199451" cy="419054"/>
          </a:xfrm>
          <a:prstGeom prst="downArrow">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Down Arrow 28"/>
          <p:cNvSpPr/>
          <p:nvPr/>
        </p:nvSpPr>
        <p:spPr>
          <a:xfrm>
            <a:off x="4967417" y="2382710"/>
            <a:ext cx="199451" cy="41905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30" name="Down Arrow 29"/>
          <p:cNvSpPr/>
          <p:nvPr/>
        </p:nvSpPr>
        <p:spPr>
          <a:xfrm>
            <a:off x="3958995" y="3738220"/>
            <a:ext cx="199451" cy="41905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31" name="Down Arrow 30"/>
          <p:cNvSpPr/>
          <p:nvPr/>
        </p:nvSpPr>
        <p:spPr>
          <a:xfrm>
            <a:off x="9098620" y="5472355"/>
            <a:ext cx="199451" cy="37813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2288982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539" y="46308"/>
            <a:ext cx="10462207" cy="379382"/>
          </a:xfrm>
        </p:spPr>
        <p:txBody>
          <a:bodyPr>
            <a:noAutofit/>
          </a:bodyPr>
          <a:lstStyle/>
          <a:p>
            <a:pPr algn="ctr"/>
            <a:r>
              <a:rPr lang="en-US" sz="2400" b="1" dirty="0" smtClean="0">
                <a:solidFill>
                  <a:srgbClr val="FFFF00"/>
                </a:solidFill>
                <a:latin typeface="Arial" panose="020B0604020202020204" pitchFamily="34" charset="0"/>
                <a:cs typeface="Arial" panose="020B0604020202020204" pitchFamily="34" charset="0"/>
              </a:rPr>
              <a:t>WHY MALE BIAS AND THERAPEUTIC APPROACHES</a:t>
            </a:r>
            <a:endParaRPr lang="en-US" sz="2400" b="1" dirty="0">
              <a:solidFill>
                <a:srgbClr val="FFFF00"/>
              </a:solidFill>
              <a:latin typeface="Arial" panose="020B0604020202020204" pitchFamily="34" charset="0"/>
              <a:cs typeface="Arial" panose="020B0604020202020204" pitchFamily="34" charset="0"/>
            </a:endParaRPr>
          </a:p>
        </p:txBody>
      </p:sp>
      <p:sp>
        <p:nvSpPr>
          <p:cNvPr id="3" name="TextBox 2"/>
          <p:cNvSpPr txBox="1"/>
          <p:nvPr/>
        </p:nvSpPr>
        <p:spPr>
          <a:xfrm>
            <a:off x="-61307" y="4889179"/>
            <a:ext cx="2047164" cy="1446550"/>
          </a:xfrm>
          <a:prstGeom prst="rect">
            <a:avLst/>
          </a:prstGeom>
          <a:noFill/>
        </p:spPr>
        <p:txBody>
          <a:bodyPr wrap="square" rtlCol="0">
            <a:spAutoFit/>
          </a:bodyPr>
          <a:lstStyle/>
          <a:p>
            <a:pPr algn="ctr" eaLnBrk="1" fontAlgn="auto" hangingPunct="1">
              <a:spcBef>
                <a:spcPts val="0"/>
              </a:spcBef>
              <a:spcAft>
                <a:spcPts val="0"/>
              </a:spcAft>
            </a:pPr>
            <a:r>
              <a:rPr lang="en-US" b="1" dirty="0" smtClean="0">
                <a:solidFill>
                  <a:prstClr val="white"/>
                </a:solidFill>
                <a:latin typeface="Arial" panose="020B0604020202020204" pitchFamily="34" charset="0"/>
                <a:ea typeface="+mn-ea"/>
                <a:cs typeface="Arial" panose="020B0604020202020204" pitchFamily="34" charset="0"/>
              </a:rPr>
              <a:t>Other LHON Therapeutics:</a:t>
            </a:r>
          </a:p>
          <a:p>
            <a:pPr algn="ctr" eaLnBrk="1" fontAlgn="auto" hangingPunct="1">
              <a:spcBef>
                <a:spcPts val="0"/>
              </a:spcBef>
              <a:spcAft>
                <a:spcPts val="0"/>
              </a:spcAft>
            </a:pPr>
            <a:r>
              <a:rPr lang="en-US" b="1" dirty="0" smtClean="0">
                <a:solidFill>
                  <a:prstClr val="white"/>
                </a:solidFill>
                <a:latin typeface="Arial" panose="020B0604020202020204" pitchFamily="34" charset="0"/>
                <a:ea typeface="+mn-ea"/>
                <a:cs typeface="Arial" panose="020B0604020202020204" pitchFamily="34" charset="0"/>
              </a:rPr>
              <a:t>Quinones</a:t>
            </a:r>
          </a:p>
          <a:p>
            <a:pPr algn="ctr" eaLnBrk="1" fontAlgn="auto" hangingPunct="1">
              <a:spcBef>
                <a:spcPts val="0"/>
              </a:spcBef>
              <a:spcAft>
                <a:spcPts val="0"/>
              </a:spcAft>
            </a:pPr>
            <a:r>
              <a:rPr lang="en-US" sz="1600" b="1" dirty="0" smtClean="0">
                <a:solidFill>
                  <a:prstClr val="white"/>
                </a:solidFill>
                <a:latin typeface="Arial" panose="020B0604020202020204" pitchFamily="34" charset="0"/>
                <a:ea typeface="+mn-ea"/>
                <a:cs typeface="Arial" panose="020B0604020202020204" pitchFamily="34" charset="0"/>
              </a:rPr>
              <a:t>(Anti-Oxidants</a:t>
            </a:r>
          </a:p>
          <a:p>
            <a:pPr algn="ctr" eaLnBrk="1" fontAlgn="auto" hangingPunct="1">
              <a:spcBef>
                <a:spcPts val="0"/>
              </a:spcBef>
              <a:spcAft>
                <a:spcPts val="0"/>
              </a:spcAft>
            </a:pPr>
            <a:r>
              <a:rPr lang="en-US" b="1" dirty="0">
                <a:solidFill>
                  <a:prstClr val="white"/>
                </a:solidFill>
                <a:latin typeface="Arial" panose="020B0604020202020204" pitchFamily="34" charset="0"/>
                <a:ea typeface="+mn-ea"/>
                <a:cs typeface="Arial" panose="020B0604020202020204" pitchFamily="34" charset="0"/>
              </a:rPr>
              <a:t>&amp;</a:t>
            </a:r>
          </a:p>
        </p:txBody>
      </p:sp>
      <p:pic>
        <p:nvPicPr>
          <p:cNvPr id="4" name="Picture 3"/>
          <p:cNvPicPr>
            <a:picLocks noChangeAspect="1"/>
          </p:cNvPicPr>
          <p:nvPr/>
        </p:nvPicPr>
        <p:blipFill>
          <a:blip r:embed="rId2"/>
          <a:stretch>
            <a:fillRect/>
          </a:stretch>
        </p:blipFill>
        <p:spPr>
          <a:xfrm>
            <a:off x="1924759" y="4961342"/>
            <a:ext cx="4044499" cy="1896658"/>
          </a:xfrm>
          <a:prstGeom prst="rect">
            <a:avLst/>
          </a:prstGeom>
        </p:spPr>
      </p:pic>
      <p:sp>
        <p:nvSpPr>
          <p:cNvPr id="5" name="TextBox 4"/>
          <p:cNvSpPr txBox="1"/>
          <p:nvPr/>
        </p:nvSpPr>
        <p:spPr>
          <a:xfrm>
            <a:off x="8459562" y="4669391"/>
            <a:ext cx="1762802" cy="2185214"/>
          </a:xfrm>
          <a:prstGeom prst="rect">
            <a:avLst/>
          </a:prstGeom>
          <a:noFill/>
        </p:spPr>
        <p:txBody>
          <a:bodyPr wrap="square" rtlCol="0">
            <a:spAutoFit/>
          </a:bodyPr>
          <a:lstStyle/>
          <a:p>
            <a:pPr algn="ctr" eaLnBrk="1" fontAlgn="auto" hangingPunct="1">
              <a:spcBef>
                <a:spcPts val="0"/>
              </a:spcBef>
              <a:spcAft>
                <a:spcPts val="0"/>
              </a:spcAft>
            </a:pPr>
            <a:r>
              <a:rPr lang="en-US" sz="1400" b="1" dirty="0" smtClean="0">
                <a:solidFill>
                  <a:prstClr val="white"/>
                </a:solidFill>
                <a:latin typeface="Arial" panose="020B0604020202020204" pitchFamily="34" charset="0"/>
                <a:ea typeface="+mn-ea"/>
                <a:cs typeface="Arial" panose="020B0604020202020204" pitchFamily="34" charset="0"/>
              </a:rPr>
              <a:t>SS-Tetra-Peptides</a:t>
            </a:r>
          </a:p>
          <a:p>
            <a:pPr algn="ctr" eaLnBrk="1" fontAlgn="auto" hangingPunct="1">
              <a:spcBef>
                <a:spcPts val="0"/>
              </a:spcBef>
              <a:spcAft>
                <a:spcPts val="0"/>
              </a:spcAft>
            </a:pPr>
            <a:r>
              <a:rPr lang="en-US" sz="1400" b="1" dirty="0" err="1" smtClean="0">
                <a:solidFill>
                  <a:prstClr val="white"/>
                </a:solidFill>
                <a:latin typeface="Arial" panose="020B0604020202020204" pitchFamily="34" charset="0"/>
                <a:ea typeface="+mn-ea"/>
                <a:cs typeface="Arial" panose="020B0604020202020204" pitchFamily="34" charset="0"/>
              </a:rPr>
              <a:t>Bendavia</a:t>
            </a:r>
            <a:r>
              <a:rPr lang="en-US" sz="1400" b="1" dirty="0" smtClean="0">
                <a:solidFill>
                  <a:prstClr val="white"/>
                </a:solidFill>
                <a:latin typeface="Arial" panose="020B0604020202020204" pitchFamily="34" charset="0"/>
                <a:ea typeface="+mn-ea"/>
                <a:cs typeface="Arial" panose="020B0604020202020204" pitchFamily="34" charset="0"/>
              </a:rPr>
              <a:t>/</a:t>
            </a:r>
            <a:r>
              <a:rPr lang="en-US" sz="1400" b="1" dirty="0" err="1" smtClean="0">
                <a:solidFill>
                  <a:prstClr val="white"/>
                </a:solidFill>
                <a:latin typeface="Arial" panose="020B0604020202020204" pitchFamily="34" charset="0"/>
                <a:ea typeface="+mn-ea"/>
                <a:cs typeface="Arial" panose="020B0604020202020204" pitchFamily="34" charset="0"/>
              </a:rPr>
              <a:t>Ocluvia</a:t>
            </a:r>
            <a:r>
              <a:rPr lang="en-US" sz="1400" b="1" dirty="0" smtClean="0">
                <a:solidFill>
                  <a:prstClr val="white"/>
                </a:solidFill>
                <a:latin typeface="Arial" panose="020B0604020202020204" pitchFamily="34" charset="0"/>
                <a:ea typeface="+mn-ea"/>
                <a:cs typeface="Arial" panose="020B0604020202020204" pitchFamily="34" charset="0"/>
              </a:rPr>
              <a:t>, MTP-13</a:t>
            </a:r>
            <a:endParaRPr lang="en-US" sz="1400" b="1" dirty="0">
              <a:solidFill>
                <a:prstClr val="white"/>
              </a:solidFill>
              <a:latin typeface="Arial" panose="020B0604020202020204" pitchFamily="34" charset="0"/>
              <a:ea typeface="+mn-ea"/>
              <a:cs typeface="Arial" panose="020B0604020202020204" pitchFamily="34" charset="0"/>
            </a:endParaRPr>
          </a:p>
          <a:p>
            <a:pPr algn="ctr" eaLnBrk="1" fontAlgn="auto" hangingPunct="1">
              <a:spcBef>
                <a:spcPts val="0"/>
              </a:spcBef>
              <a:spcAft>
                <a:spcPts val="0"/>
              </a:spcAft>
            </a:pPr>
            <a:r>
              <a:rPr lang="en-US" sz="1400" b="1" dirty="0" smtClean="0">
                <a:solidFill>
                  <a:prstClr val="white"/>
                </a:solidFill>
                <a:latin typeface="Arial" panose="020B0604020202020204" pitchFamily="34" charset="0"/>
                <a:ea typeface="+mn-ea"/>
                <a:cs typeface="Arial" panose="020B0604020202020204" pitchFamily="34" charset="0"/>
              </a:rPr>
              <a:t>Near Infra-Red Light</a:t>
            </a:r>
          </a:p>
          <a:p>
            <a:pPr algn="ctr" eaLnBrk="1" fontAlgn="auto" hangingPunct="1">
              <a:spcBef>
                <a:spcPts val="0"/>
              </a:spcBef>
              <a:spcAft>
                <a:spcPts val="0"/>
              </a:spcAft>
            </a:pPr>
            <a:r>
              <a:rPr lang="en-US" sz="1400" b="1" dirty="0" smtClean="0">
                <a:solidFill>
                  <a:prstClr val="white"/>
                </a:solidFill>
                <a:latin typeface="Arial" panose="020B0604020202020204" pitchFamily="34" charset="0"/>
                <a:ea typeface="+mn-ea"/>
                <a:cs typeface="Arial" panose="020B0604020202020204" pitchFamily="34" charset="0"/>
              </a:rPr>
              <a:t>Methylene Blue</a:t>
            </a:r>
          </a:p>
          <a:p>
            <a:pPr algn="ctr" eaLnBrk="1" fontAlgn="auto" hangingPunct="1">
              <a:spcBef>
                <a:spcPts val="0"/>
              </a:spcBef>
              <a:spcAft>
                <a:spcPts val="0"/>
              </a:spcAft>
            </a:pPr>
            <a:r>
              <a:rPr lang="en-US" sz="1400" b="1" dirty="0" err="1" smtClean="0">
                <a:solidFill>
                  <a:prstClr val="white"/>
                </a:solidFill>
                <a:latin typeface="Arial" panose="020B0604020202020204" pitchFamily="34" charset="0"/>
                <a:ea typeface="+mn-ea"/>
                <a:cs typeface="Arial" panose="020B0604020202020204" pitchFamily="34" charset="0"/>
              </a:rPr>
              <a:t>Cysteamine</a:t>
            </a:r>
            <a:r>
              <a:rPr lang="en-US" sz="1400" b="1" dirty="0" smtClean="0">
                <a:solidFill>
                  <a:prstClr val="white"/>
                </a:solidFill>
                <a:latin typeface="Arial" panose="020B0604020202020204" pitchFamily="34" charset="0"/>
                <a:ea typeface="+mn-ea"/>
                <a:cs typeface="Arial" panose="020B0604020202020204" pitchFamily="34" charset="0"/>
              </a:rPr>
              <a:t> </a:t>
            </a:r>
            <a:r>
              <a:rPr lang="en-US" sz="1400" b="1" dirty="0" err="1" smtClean="0">
                <a:solidFill>
                  <a:prstClr val="white"/>
                </a:solidFill>
                <a:latin typeface="Arial" panose="020B0604020202020204" pitchFamily="34" charset="0"/>
                <a:ea typeface="+mn-ea"/>
                <a:cs typeface="Arial" panose="020B0604020202020204" pitchFamily="34" charset="0"/>
              </a:rPr>
              <a:t>bitartrate</a:t>
            </a:r>
            <a:endParaRPr lang="en-US" sz="1400" b="1" dirty="0" smtClean="0">
              <a:solidFill>
                <a:prstClr val="white"/>
              </a:solidFill>
              <a:latin typeface="Arial" panose="020B0604020202020204" pitchFamily="34" charset="0"/>
              <a:ea typeface="+mn-ea"/>
              <a:cs typeface="Arial" panose="020B0604020202020204" pitchFamily="34" charset="0"/>
            </a:endParaRPr>
          </a:p>
          <a:p>
            <a:pPr algn="ctr" eaLnBrk="1" fontAlgn="auto" hangingPunct="1">
              <a:spcBef>
                <a:spcPts val="0"/>
              </a:spcBef>
              <a:spcAft>
                <a:spcPts val="0"/>
              </a:spcAft>
            </a:pPr>
            <a:r>
              <a:rPr lang="en-US" sz="1200" b="1" dirty="0" err="1" smtClean="0">
                <a:solidFill>
                  <a:prstClr val="white"/>
                </a:solidFill>
                <a:latin typeface="Arial" panose="020B0604020202020204" pitchFamily="34" charset="0"/>
                <a:ea typeface="+mn-ea"/>
                <a:cs typeface="Arial" panose="020B0604020202020204" pitchFamily="34" charset="0"/>
              </a:rPr>
              <a:t>Gueven</a:t>
            </a:r>
            <a:r>
              <a:rPr lang="en-US" sz="1200" b="1" dirty="0" smtClean="0">
                <a:solidFill>
                  <a:prstClr val="white"/>
                </a:solidFill>
                <a:latin typeface="Arial" panose="020B0604020202020204" pitchFamily="34" charset="0"/>
                <a:ea typeface="+mn-ea"/>
                <a:cs typeface="Arial" panose="020B0604020202020204" pitchFamily="34" charset="0"/>
              </a:rPr>
              <a:t> et al, 2916, Mitochondrion</a:t>
            </a:r>
            <a:endParaRPr lang="en-US" sz="1200" b="1" dirty="0">
              <a:solidFill>
                <a:prstClr val="white"/>
              </a:solidFill>
              <a:latin typeface="Arial" panose="020B0604020202020204" pitchFamily="34" charset="0"/>
              <a:ea typeface="+mn-ea"/>
              <a:cs typeface="Arial" panose="020B0604020202020204" pitchFamily="34" charset="0"/>
            </a:endParaRPr>
          </a:p>
        </p:txBody>
      </p:sp>
      <p:sp>
        <p:nvSpPr>
          <p:cNvPr id="6" name="TextBox 5"/>
          <p:cNvSpPr txBox="1"/>
          <p:nvPr/>
        </p:nvSpPr>
        <p:spPr>
          <a:xfrm>
            <a:off x="-88097" y="6335729"/>
            <a:ext cx="2047164" cy="338554"/>
          </a:xfrm>
          <a:prstGeom prst="rect">
            <a:avLst/>
          </a:prstGeom>
          <a:noFill/>
        </p:spPr>
        <p:txBody>
          <a:bodyPr wrap="square" rtlCol="0">
            <a:spAutoFit/>
          </a:bodyPr>
          <a:lstStyle/>
          <a:p>
            <a:pPr algn="ctr" eaLnBrk="1" fontAlgn="auto" hangingPunct="1">
              <a:spcBef>
                <a:spcPts val="0"/>
              </a:spcBef>
              <a:spcAft>
                <a:spcPts val="0"/>
              </a:spcAft>
            </a:pPr>
            <a:r>
              <a:rPr lang="en-US" sz="1600" b="1" dirty="0" smtClean="0">
                <a:solidFill>
                  <a:prstClr val="white"/>
                </a:solidFill>
                <a:latin typeface="Arial" panose="020B0604020202020204" pitchFamily="34" charset="0"/>
                <a:ea typeface="+mn-ea"/>
                <a:cs typeface="Arial" panose="020B0604020202020204" pitchFamily="34" charset="0"/>
              </a:rPr>
              <a:t>Anti-</a:t>
            </a:r>
            <a:r>
              <a:rPr lang="en-US" sz="1600" b="1" dirty="0" err="1" smtClean="0">
                <a:solidFill>
                  <a:prstClr val="white"/>
                </a:solidFill>
                <a:latin typeface="Arial" panose="020B0604020202020204" pitchFamily="34" charset="0"/>
                <a:ea typeface="+mn-ea"/>
                <a:cs typeface="Arial" panose="020B0604020202020204" pitchFamily="34" charset="0"/>
              </a:rPr>
              <a:t>Apoptotics</a:t>
            </a:r>
            <a:r>
              <a:rPr lang="en-US" sz="1600" b="1" dirty="0" smtClean="0">
                <a:solidFill>
                  <a:prstClr val="white"/>
                </a:solidFill>
                <a:latin typeface="Arial" panose="020B0604020202020204" pitchFamily="34" charset="0"/>
                <a:ea typeface="+mn-ea"/>
                <a:cs typeface="Arial" panose="020B0604020202020204" pitchFamily="34" charset="0"/>
              </a:rPr>
              <a:t>)</a:t>
            </a:r>
            <a:endParaRPr lang="en-US" sz="1600" b="1" dirty="0">
              <a:solidFill>
                <a:prstClr val="white"/>
              </a:solidFill>
              <a:latin typeface="Arial" panose="020B0604020202020204" pitchFamily="34" charset="0"/>
              <a:ea typeface="+mn-ea"/>
              <a:cs typeface="Arial" panose="020B0604020202020204" pitchFamily="34" charset="0"/>
            </a:endParaRPr>
          </a:p>
        </p:txBody>
      </p:sp>
      <p:sp>
        <p:nvSpPr>
          <p:cNvPr id="8" name="TextBox 7"/>
          <p:cNvSpPr txBox="1"/>
          <p:nvPr/>
        </p:nvSpPr>
        <p:spPr>
          <a:xfrm>
            <a:off x="5947687" y="4915042"/>
            <a:ext cx="2243302" cy="2029057"/>
          </a:xfrm>
          <a:prstGeom prst="rect">
            <a:avLst/>
          </a:prstGeom>
          <a:solidFill>
            <a:schemeClr val="bg1"/>
          </a:solidFill>
        </p:spPr>
        <p:txBody>
          <a:bodyPr wrap="square" rtlCol="0">
            <a:spAutoFit/>
          </a:bodyPr>
          <a:lstStyle/>
          <a:p>
            <a:pPr eaLnBrk="1" fontAlgn="auto" hangingPunct="1">
              <a:spcBef>
                <a:spcPts val="0"/>
              </a:spcBef>
              <a:spcAft>
                <a:spcPts val="0"/>
              </a:spcAft>
            </a:pPr>
            <a:endParaRPr lang="en-US" dirty="0">
              <a:solidFill>
                <a:prstClr val="black"/>
              </a:solidFill>
              <a:latin typeface="Calibri" panose="020F0502020204030204"/>
              <a:ea typeface="+mn-e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9626" y="4871007"/>
            <a:ext cx="2320551" cy="1930698"/>
          </a:xfrm>
          <a:prstGeom prst="rect">
            <a:avLst/>
          </a:prstGeom>
        </p:spPr>
      </p:pic>
      <p:sp>
        <p:nvSpPr>
          <p:cNvPr id="9" name="TextBox 8"/>
          <p:cNvSpPr txBox="1"/>
          <p:nvPr/>
        </p:nvSpPr>
        <p:spPr>
          <a:xfrm>
            <a:off x="6291377" y="5620989"/>
            <a:ext cx="1828800" cy="261610"/>
          </a:xfrm>
          <a:prstGeom prst="rect">
            <a:avLst/>
          </a:prstGeom>
          <a:noFill/>
        </p:spPr>
        <p:txBody>
          <a:bodyPr wrap="square" rtlCol="0">
            <a:spAutoFit/>
          </a:bodyPr>
          <a:lstStyle/>
          <a:p>
            <a:pPr algn="ctr" eaLnBrk="1" fontAlgn="auto" hangingPunct="1">
              <a:spcBef>
                <a:spcPts val="0"/>
              </a:spcBef>
              <a:spcAft>
                <a:spcPts val="0"/>
              </a:spcAft>
            </a:pPr>
            <a:r>
              <a:rPr lang="en-US" sz="1100" b="1" dirty="0" err="1" smtClean="0">
                <a:solidFill>
                  <a:prstClr val="black"/>
                </a:solidFill>
                <a:latin typeface="Arial" panose="020B0604020202020204" pitchFamily="34" charset="0"/>
                <a:ea typeface="+mn-ea"/>
                <a:cs typeface="Arial" panose="020B0604020202020204" pitchFamily="34" charset="0"/>
              </a:rPr>
              <a:t>Cyclosporin</a:t>
            </a:r>
            <a:r>
              <a:rPr lang="en-US" sz="1100" b="1" dirty="0" smtClean="0">
                <a:solidFill>
                  <a:prstClr val="black"/>
                </a:solidFill>
                <a:latin typeface="Arial" panose="020B0604020202020204" pitchFamily="34" charset="0"/>
                <a:ea typeface="+mn-ea"/>
                <a:cs typeface="Arial" panose="020B0604020202020204" pitchFamily="34" charset="0"/>
              </a:rPr>
              <a:t> A</a:t>
            </a:r>
            <a:endParaRPr lang="en-US" sz="1100" b="1" dirty="0">
              <a:solidFill>
                <a:prstClr val="black"/>
              </a:solidFill>
              <a:latin typeface="Arial" panose="020B0604020202020204" pitchFamily="34" charset="0"/>
              <a:ea typeface="+mn-ea"/>
              <a:cs typeface="Arial" panose="020B0604020202020204" pitchFamily="34" charset="0"/>
            </a:endParaRPr>
          </a:p>
        </p:txBody>
      </p:sp>
      <p:sp>
        <p:nvSpPr>
          <p:cNvPr id="10" name="TextBox 9"/>
          <p:cNvSpPr txBox="1"/>
          <p:nvPr/>
        </p:nvSpPr>
        <p:spPr>
          <a:xfrm>
            <a:off x="-13539" y="675834"/>
            <a:ext cx="1951629" cy="4062651"/>
          </a:xfrm>
          <a:prstGeom prst="rect">
            <a:avLst/>
          </a:prstGeom>
          <a:noFill/>
        </p:spPr>
        <p:txBody>
          <a:bodyPr wrap="square" rtlCol="0">
            <a:spAutoFit/>
          </a:bodyPr>
          <a:lstStyle/>
          <a:p>
            <a:pPr algn="ctr" eaLnBrk="1" fontAlgn="auto" hangingPunct="1">
              <a:spcBef>
                <a:spcPts val="0"/>
              </a:spcBef>
              <a:spcAft>
                <a:spcPts val="0"/>
              </a:spcAft>
            </a:pPr>
            <a:r>
              <a:rPr lang="en-US" b="1" dirty="0" smtClean="0">
                <a:solidFill>
                  <a:prstClr val="white"/>
                </a:solidFill>
                <a:latin typeface="Arial" panose="020B0604020202020204" pitchFamily="34" charset="0"/>
                <a:ea typeface="+mn-ea"/>
                <a:cs typeface="Arial" panose="020B0604020202020204" pitchFamily="34" charset="0"/>
              </a:rPr>
              <a:t>Twenty % </a:t>
            </a:r>
            <a:r>
              <a:rPr lang="en-US" b="1" dirty="0">
                <a:solidFill>
                  <a:prstClr val="white"/>
                </a:solidFill>
                <a:latin typeface="Arial" panose="020B0604020202020204" pitchFamily="34" charset="0"/>
                <a:ea typeface="+mn-ea"/>
                <a:cs typeface="Arial" panose="020B0604020202020204" pitchFamily="34" charset="0"/>
              </a:rPr>
              <a:t>of Estrogen Receptor </a:t>
            </a:r>
            <a:r>
              <a:rPr lang="el-GR" b="1" dirty="0" smtClean="0">
                <a:solidFill>
                  <a:prstClr val="white"/>
                </a:solidFill>
                <a:latin typeface="Arial" panose="020B0604020202020204" pitchFamily="34" charset="0"/>
                <a:ea typeface="+mn-ea"/>
                <a:cs typeface="Arial" panose="020B0604020202020204" pitchFamily="34" charset="0"/>
              </a:rPr>
              <a:t>β</a:t>
            </a:r>
            <a:r>
              <a:rPr lang="en-US" b="1" dirty="0" smtClean="0">
                <a:solidFill>
                  <a:prstClr val="white"/>
                </a:solidFill>
                <a:latin typeface="Arial" panose="020B0604020202020204" pitchFamily="34" charset="0"/>
                <a:ea typeface="+mn-ea"/>
                <a:cs typeface="Arial" panose="020B0604020202020204" pitchFamily="34" charset="0"/>
              </a:rPr>
              <a:t> is</a:t>
            </a:r>
            <a:endParaRPr lang="en-US" b="1" dirty="0">
              <a:solidFill>
                <a:prstClr val="white"/>
              </a:solidFill>
              <a:latin typeface="Arial" panose="020B0604020202020204" pitchFamily="34" charset="0"/>
              <a:ea typeface="+mn-ea"/>
              <a:cs typeface="Arial" panose="020B0604020202020204" pitchFamily="34" charset="0"/>
            </a:endParaRPr>
          </a:p>
          <a:p>
            <a:pPr algn="ctr" eaLnBrk="1" fontAlgn="auto" hangingPunct="1">
              <a:spcBef>
                <a:spcPts val="0"/>
              </a:spcBef>
              <a:spcAft>
                <a:spcPts val="0"/>
              </a:spcAft>
            </a:pPr>
            <a:r>
              <a:rPr lang="en-US" b="1" dirty="0">
                <a:solidFill>
                  <a:prstClr val="white"/>
                </a:solidFill>
                <a:latin typeface="Arial" panose="020B0604020202020204" pitchFamily="34" charset="0"/>
                <a:ea typeface="+mn-ea"/>
                <a:cs typeface="Arial" panose="020B0604020202020204" pitchFamily="34" charset="0"/>
              </a:rPr>
              <a:t>i</a:t>
            </a:r>
            <a:r>
              <a:rPr lang="en-US" b="1" dirty="0" smtClean="0">
                <a:solidFill>
                  <a:prstClr val="white"/>
                </a:solidFill>
                <a:latin typeface="Arial" panose="020B0604020202020204" pitchFamily="34" charset="0"/>
                <a:ea typeface="+mn-ea"/>
                <a:cs typeface="Arial" panose="020B0604020202020204" pitchFamily="34" charset="0"/>
              </a:rPr>
              <a:t>n Mitochondria, Estradiol Doubles </a:t>
            </a:r>
            <a:r>
              <a:rPr lang="en-US" b="1" dirty="0" err="1" smtClean="0">
                <a:solidFill>
                  <a:prstClr val="white"/>
                </a:solidFill>
                <a:latin typeface="Arial" panose="020B0604020202020204" pitchFamily="34" charset="0"/>
                <a:ea typeface="+mn-ea"/>
                <a:cs typeface="Arial" panose="020B0604020202020204" pitchFamily="34" charset="0"/>
              </a:rPr>
              <a:t>MnSOD</a:t>
            </a:r>
            <a:r>
              <a:rPr lang="en-US" b="1" dirty="0" smtClean="0">
                <a:solidFill>
                  <a:prstClr val="white"/>
                </a:solidFill>
                <a:latin typeface="Arial" panose="020B0604020202020204" pitchFamily="34" charset="0"/>
                <a:ea typeface="+mn-ea"/>
                <a:cs typeface="Arial" panose="020B0604020202020204" pitchFamily="34" charset="0"/>
              </a:rPr>
              <a:t>.</a:t>
            </a:r>
          </a:p>
          <a:p>
            <a:pPr algn="ctr" eaLnBrk="1" fontAlgn="auto" hangingPunct="1">
              <a:spcBef>
                <a:spcPts val="0"/>
              </a:spcBef>
              <a:spcAft>
                <a:spcPts val="0"/>
              </a:spcAft>
            </a:pPr>
            <a:r>
              <a:rPr lang="en-US" b="1" dirty="0" smtClean="0">
                <a:solidFill>
                  <a:prstClr val="white"/>
                </a:solidFill>
                <a:latin typeface="Arial" panose="020B0604020202020204" pitchFamily="34" charset="0"/>
                <a:ea typeface="+mn-ea"/>
                <a:cs typeface="Arial" panose="020B0604020202020204" pitchFamily="34" charset="0"/>
              </a:rPr>
              <a:t>  Phytoestrogens</a:t>
            </a:r>
          </a:p>
          <a:p>
            <a:pPr algn="ctr" eaLnBrk="1" fontAlgn="auto" hangingPunct="1">
              <a:spcBef>
                <a:spcPts val="0"/>
              </a:spcBef>
              <a:spcAft>
                <a:spcPts val="0"/>
              </a:spcAft>
            </a:pPr>
            <a:r>
              <a:rPr lang="en-US" sz="1600" b="1" dirty="0" smtClean="0">
                <a:solidFill>
                  <a:prstClr val="white"/>
                </a:solidFill>
                <a:latin typeface="Arial" panose="020B0604020202020204" pitchFamily="34" charset="0"/>
                <a:ea typeface="+mn-ea"/>
                <a:cs typeface="Arial" panose="020B0604020202020204" pitchFamily="34" charset="0"/>
              </a:rPr>
              <a:t>Activate Estrogen Receptor </a:t>
            </a:r>
            <a:r>
              <a:rPr lang="el-GR" sz="1600" b="1" dirty="0" smtClean="0">
                <a:solidFill>
                  <a:prstClr val="white"/>
                </a:solidFill>
                <a:latin typeface="Arial" panose="020B0604020202020204" pitchFamily="34" charset="0"/>
                <a:cs typeface="Arial" panose="020B0604020202020204" pitchFamily="34" charset="0"/>
              </a:rPr>
              <a:t>β</a:t>
            </a:r>
            <a:endParaRPr lang="en-US" sz="1600" b="1" dirty="0">
              <a:solidFill>
                <a:prstClr val="white"/>
              </a:solidFill>
              <a:latin typeface="Arial" panose="020B0604020202020204" pitchFamily="34" charset="0"/>
              <a:cs typeface="Arial" panose="020B0604020202020204" pitchFamily="34" charset="0"/>
            </a:endParaRPr>
          </a:p>
          <a:p>
            <a:pPr algn="ctr" eaLnBrk="1" fontAlgn="auto" hangingPunct="1">
              <a:spcBef>
                <a:spcPts val="0"/>
              </a:spcBef>
              <a:spcAft>
                <a:spcPts val="0"/>
              </a:spcAft>
            </a:pPr>
            <a:r>
              <a:rPr lang="en-US" sz="1600" b="1" dirty="0" smtClean="0">
                <a:solidFill>
                  <a:prstClr val="white"/>
                </a:solidFill>
                <a:latin typeface="Arial" panose="020B0604020202020204" pitchFamily="34" charset="0"/>
                <a:ea typeface="+mn-ea"/>
                <a:cs typeface="Arial" panose="020B0604020202020204" pitchFamily="34" charset="0"/>
              </a:rPr>
              <a:t> in Mitochondrial &amp; Correct </a:t>
            </a:r>
            <a:r>
              <a:rPr lang="en-US" sz="1600" b="1" dirty="0">
                <a:solidFill>
                  <a:prstClr val="white"/>
                </a:solidFill>
                <a:latin typeface="Arial" panose="020B0604020202020204" pitchFamily="34" charset="0"/>
                <a:ea typeface="+mn-ea"/>
                <a:cs typeface="Arial" panose="020B0604020202020204" pitchFamily="34" charset="0"/>
              </a:rPr>
              <a:t>LHON</a:t>
            </a:r>
          </a:p>
          <a:p>
            <a:pPr algn="ctr" eaLnBrk="1" fontAlgn="auto" hangingPunct="1">
              <a:spcBef>
                <a:spcPts val="0"/>
              </a:spcBef>
              <a:spcAft>
                <a:spcPts val="0"/>
              </a:spcAft>
            </a:pPr>
            <a:r>
              <a:rPr lang="en-US" sz="1600" b="1" dirty="0" smtClean="0">
                <a:solidFill>
                  <a:prstClr val="white"/>
                </a:solidFill>
                <a:latin typeface="Arial" panose="020B0604020202020204" pitchFamily="34" charset="0"/>
                <a:ea typeface="+mn-ea"/>
                <a:cs typeface="Arial" panose="020B0604020202020204" pitchFamily="34" charset="0"/>
              </a:rPr>
              <a:t>11778 OXPHOS Defect.</a:t>
            </a:r>
            <a:endParaRPr lang="en-US" sz="1600" b="1" dirty="0">
              <a:solidFill>
                <a:prstClr val="white"/>
              </a:solidFill>
              <a:latin typeface="Arial" panose="020B0604020202020204" pitchFamily="34" charset="0"/>
              <a:ea typeface="+mn-ea"/>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2690925" y="533650"/>
            <a:ext cx="2873981" cy="2265520"/>
          </a:xfrm>
          <a:prstGeom prst="rect">
            <a:avLst/>
          </a:prstGeom>
        </p:spPr>
      </p:pic>
      <p:pic>
        <p:nvPicPr>
          <p:cNvPr id="12" name="Picture 11"/>
          <p:cNvPicPr>
            <a:picLocks noChangeAspect="1"/>
          </p:cNvPicPr>
          <p:nvPr/>
        </p:nvPicPr>
        <p:blipFill>
          <a:blip r:embed="rId5"/>
          <a:stretch>
            <a:fillRect/>
          </a:stretch>
        </p:blipFill>
        <p:spPr>
          <a:xfrm>
            <a:off x="5530561" y="524480"/>
            <a:ext cx="2277743" cy="2283861"/>
          </a:xfrm>
          <a:prstGeom prst="rect">
            <a:avLst/>
          </a:prstGeom>
        </p:spPr>
      </p:pic>
      <p:pic>
        <p:nvPicPr>
          <p:cNvPr id="13" name="Picture 12"/>
          <p:cNvPicPr>
            <a:picLocks noChangeAspect="1"/>
          </p:cNvPicPr>
          <p:nvPr/>
        </p:nvPicPr>
        <p:blipFill>
          <a:blip r:embed="rId6"/>
          <a:stretch>
            <a:fillRect/>
          </a:stretch>
        </p:blipFill>
        <p:spPr>
          <a:xfrm>
            <a:off x="7808304" y="562131"/>
            <a:ext cx="2455565" cy="2210068"/>
          </a:xfrm>
          <a:prstGeom prst="rect">
            <a:avLst/>
          </a:prstGeom>
        </p:spPr>
      </p:pic>
      <p:sp>
        <p:nvSpPr>
          <p:cNvPr id="14" name="TextBox 13"/>
          <p:cNvSpPr txBox="1"/>
          <p:nvPr/>
        </p:nvSpPr>
        <p:spPr>
          <a:xfrm>
            <a:off x="8248034" y="2902486"/>
            <a:ext cx="2064471" cy="1384995"/>
          </a:xfrm>
          <a:prstGeom prst="rect">
            <a:avLst/>
          </a:prstGeom>
          <a:noFill/>
        </p:spPr>
        <p:txBody>
          <a:bodyPr wrap="square" rtlCol="0">
            <a:spAutoFit/>
          </a:bodyPr>
          <a:lstStyle/>
          <a:p>
            <a:pPr algn="ctr" eaLnBrk="1" fontAlgn="auto" hangingPunct="1">
              <a:spcBef>
                <a:spcPts val="0"/>
              </a:spcBef>
              <a:spcAft>
                <a:spcPts val="0"/>
              </a:spcAft>
            </a:pPr>
            <a:r>
              <a:rPr lang="en-US" sz="1400" dirty="0" err="1" smtClean="0">
                <a:solidFill>
                  <a:prstClr val="white"/>
                </a:solidFill>
                <a:latin typeface="Arial" panose="020B0604020202020204" pitchFamily="34" charset="0"/>
                <a:ea typeface="+mn-ea"/>
                <a:cs typeface="Arial" panose="020B0604020202020204" pitchFamily="34" charset="0"/>
              </a:rPr>
              <a:t>Pedram</a:t>
            </a:r>
            <a:r>
              <a:rPr lang="en-US" sz="1400" dirty="0" smtClean="0">
                <a:solidFill>
                  <a:prstClr val="white"/>
                </a:solidFill>
                <a:latin typeface="Arial" panose="020B0604020202020204" pitchFamily="34" charset="0"/>
                <a:ea typeface="+mn-ea"/>
                <a:cs typeface="Arial" panose="020B0604020202020204" pitchFamily="34" charset="0"/>
              </a:rPr>
              <a:t> et al, 2006, </a:t>
            </a:r>
            <a:r>
              <a:rPr lang="en-US" sz="1400" dirty="0" err="1" smtClean="0">
                <a:solidFill>
                  <a:prstClr val="white"/>
                </a:solidFill>
                <a:latin typeface="Arial" panose="020B0604020202020204" pitchFamily="34" charset="0"/>
                <a:ea typeface="+mn-ea"/>
                <a:cs typeface="Arial" panose="020B0604020202020204" pitchFamily="34" charset="0"/>
              </a:rPr>
              <a:t>Molec</a:t>
            </a:r>
            <a:r>
              <a:rPr lang="en-US" sz="1400" dirty="0" smtClean="0">
                <a:solidFill>
                  <a:prstClr val="white"/>
                </a:solidFill>
                <a:latin typeface="Arial" panose="020B0604020202020204" pitchFamily="34" charset="0"/>
                <a:ea typeface="+mn-ea"/>
                <a:cs typeface="Arial" panose="020B0604020202020204" pitchFamily="34" charset="0"/>
              </a:rPr>
              <a:t> </a:t>
            </a:r>
            <a:r>
              <a:rPr lang="en-US" sz="1400" dirty="0" err="1" smtClean="0">
                <a:solidFill>
                  <a:prstClr val="white"/>
                </a:solidFill>
                <a:latin typeface="Arial" panose="020B0604020202020204" pitchFamily="34" charset="0"/>
                <a:ea typeface="+mn-ea"/>
                <a:cs typeface="Arial" panose="020B0604020202020204" pitchFamily="34" charset="0"/>
              </a:rPr>
              <a:t>Biol</a:t>
            </a:r>
            <a:r>
              <a:rPr lang="en-US" sz="1400" dirty="0" smtClean="0">
                <a:solidFill>
                  <a:prstClr val="white"/>
                </a:solidFill>
                <a:latin typeface="Arial" panose="020B0604020202020204" pitchFamily="34" charset="0"/>
                <a:ea typeface="+mn-ea"/>
                <a:cs typeface="Arial" panose="020B0604020202020204" pitchFamily="34" charset="0"/>
              </a:rPr>
              <a:t> Cell 17:2125-2137. Pisano et al, 2015, Human </a:t>
            </a:r>
            <a:r>
              <a:rPr lang="en-US" sz="1400" dirty="0" err="1" smtClean="0">
                <a:solidFill>
                  <a:prstClr val="white"/>
                </a:solidFill>
                <a:latin typeface="Arial" panose="020B0604020202020204" pitchFamily="34" charset="0"/>
                <a:ea typeface="+mn-ea"/>
                <a:cs typeface="Arial" panose="020B0604020202020204" pitchFamily="34" charset="0"/>
              </a:rPr>
              <a:t>Molec</a:t>
            </a:r>
            <a:r>
              <a:rPr lang="en-US" sz="1400" dirty="0" smtClean="0">
                <a:solidFill>
                  <a:prstClr val="white"/>
                </a:solidFill>
                <a:latin typeface="Arial" panose="020B0604020202020204" pitchFamily="34" charset="0"/>
                <a:ea typeface="+mn-ea"/>
                <a:cs typeface="Arial" panose="020B0604020202020204" pitchFamily="34" charset="0"/>
              </a:rPr>
              <a:t> Genet 24: 6921-6931</a:t>
            </a:r>
            <a:endParaRPr lang="en-US" sz="1400" dirty="0">
              <a:solidFill>
                <a:prstClr val="white"/>
              </a:solidFill>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a:blip r:embed="rId7"/>
          <a:stretch>
            <a:fillRect/>
          </a:stretch>
        </p:blipFill>
        <p:spPr>
          <a:xfrm>
            <a:off x="3311995" y="2835770"/>
            <a:ext cx="2597760" cy="1948374"/>
          </a:xfrm>
          <a:prstGeom prst="rect">
            <a:avLst/>
          </a:prstGeom>
        </p:spPr>
      </p:pic>
      <p:pic>
        <p:nvPicPr>
          <p:cNvPr id="16" name="Picture 15"/>
          <p:cNvPicPr>
            <a:picLocks noChangeAspect="1"/>
          </p:cNvPicPr>
          <p:nvPr/>
        </p:nvPicPr>
        <p:blipFill>
          <a:blip r:embed="rId8"/>
          <a:stretch>
            <a:fillRect/>
          </a:stretch>
        </p:blipFill>
        <p:spPr>
          <a:xfrm>
            <a:off x="5909755" y="2816234"/>
            <a:ext cx="2511686" cy="1962367"/>
          </a:xfrm>
          <a:prstGeom prst="rect">
            <a:avLst/>
          </a:prstGeom>
        </p:spPr>
      </p:pic>
      <p:sp>
        <p:nvSpPr>
          <p:cNvPr id="17" name="TextBox 16"/>
          <p:cNvSpPr txBox="1"/>
          <p:nvPr/>
        </p:nvSpPr>
        <p:spPr>
          <a:xfrm>
            <a:off x="1924759" y="3225651"/>
            <a:ext cx="1400567" cy="738664"/>
          </a:xfrm>
          <a:prstGeom prst="rect">
            <a:avLst/>
          </a:prstGeom>
          <a:noFill/>
        </p:spPr>
        <p:txBody>
          <a:bodyPr wrap="square" rtlCol="0">
            <a:spAutoFit/>
          </a:bodyPr>
          <a:lstStyle/>
          <a:p>
            <a:pPr eaLnBrk="1" fontAlgn="auto" hangingPunct="1">
              <a:spcBef>
                <a:spcPts val="0"/>
              </a:spcBef>
              <a:spcAft>
                <a:spcPts val="0"/>
              </a:spcAft>
            </a:pPr>
            <a:r>
              <a:rPr lang="en-US" sz="1400" b="1" dirty="0" smtClean="0">
                <a:solidFill>
                  <a:prstClr val="white"/>
                </a:solidFill>
                <a:latin typeface="Arial" panose="020B0604020202020204" pitchFamily="34" charset="0"/>
                <a:ea typeface="+mn-ea"/>
                <a:cs typeface="Arial" panose="020B0604020202020204" pitchFamily="34" charset="0"/>
              </a:rPr>
              <a:t>G = </a:t>
            </a:r>
            <a:r>
              <a:rPr lang="en-US" sz="1400" b="1" dirty="0" err="1" smtClean="0">
                <a:solidFill>
                  <a:prstClr val="white"/>
                </a:solidFill>
                <a:latin typeface="Arial" panose="020B0604020202020204" pitchFamily="34" charset="0"/>
                <a:ea typeface="+mn-ea"/>
                <a:cs typeface="Arial" panose="020B0604020202020204" pitchFamily="34" charset="0"/>
              </a:rPr>
              <a:t>Genistein</a:t>
            </a:r>
            <a:r>
              <a:rPr lang="en-US" sz="1400" b="1" dirty="0" smtClean="0">
                <a:solidFill>
                  <a:prstClr val="white"/>
                </a:solidFill>
                <a:latin typeface="Arial" panose="020B0604020202020204" pitchFamily="34" charset="0"/>
                <a:ea typeface="+mn-ea"/>
                <a:cs typeface="Arial" panose="020B0604020202020204" pitchFamily="34" charset="0"/>
              </a:rPr>
              <a:t> D = </a:t>
            </a:r>
            <a:r>
              <a:rPr lang="en-US" sz="1400" b="1" dirty="0" err="1" smtClean="0">
                <a:solidFill>
                  <a:prstClr val="white"/>
                </a:solidFill>
                <a:latin typeface="Arial" panose="020B0604020202020204" pitchFamily="34" charset="0"/>
                <a:ea typeface="+mn-ea"/>
                <a:cs typeface="Arial" panose="020B0604020202020204" pitchFamily="34" charset="0"/>
              </a:rPr>
              <a:t>Daidzein</a:t>
            </a:r>
            <a:endParaRPr lang="en-US" sz="1400" b="1" dirty="0" smtClean="0">
              <a:solidFill>
                <a:prstClr val="white"/>
              </a:solidFill>
              <a:latin typeface="Arial" panose="020B0604020202020204" pitchFamily="34" charset="0"/>
              <a:ea typeface="+mn-ea"/>
              <a:cs typeface="Arial" panose="020B0604020202020204" pitchFamily="34" charset="0"/>
            </a:endParaRPr>
          </a:p>
          <a:p>
            <a:pPr eaLnBrk="1" fontAlgn="auto" hangingPunct="1">
              <a:spcBef>
                <a:spcPts val="0"/>
              </a:spcBef>
              <a:spcAft>
                <a:spcPts val="0"/>
              </a:spcAft>
            </a:pPr>
            <a:r>
              <a:rPr lang="en-US" sz="1400" b="1" dirty="0" err="1" smtClean="0">
                <a:solidFill>
                  <a:prstClr val="white"/>
                </a:solidFill>
                <a:latin typeface="Arial" panose="020B0604020202020204" pitchFamily="34" charset="0"/>
                <a:ea typeface="+mn-ea"/>
                <a:cs typeface="Arial" panose="020B0604020202020204" pitchFamily="34" charset="0"/>
              </a:rPr>
              <a:t>Eq</a:t>
            </a:r>
            <a:r>
              <a:rPr lang="en-US" sz="1400" b="1" dirty="0" smtClean="0">
                <a:solidFill>
                  <a:prstClr val="white"/>
                </a:solidFill>
                <a:latin typeface="Arial" panose="020B0604020202020204" pitchFamily="34" charset="0"/>
                <a:ea typeface="+mn-ea"/>
                <a:cs typeface="Arial" panose="020B0604020202020204" pitchFamily="34" charset="0"/>
              </a:rPr>
              <a:t> = </a:t>
            </a:r>
            <a:r>
              <a:rPr lang="en-US" sz="1400" b="1" dirty="0" err="1" smtClean="0">
                <a:solidFill>
                  <a:prstClr val="white"/>
                </a:solidFill>
                <a:latin typeface="Arial" panose="020B0604020202020204" pitchFamily="34" charset="0"/>
                <a:ea typeface="+mn-ea"/>
                <a:cs typeface="Arial" panose="020B0604020202020204" pitchFamily="34" charset="0"/>
              </a:rPr>
              <a:t>Equol</a:t>
            </a:r>
            <a:endParaRPr lang="en-US" sz="14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49917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4" name="Picture 3" descr="102_00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8521" y="1562676"/>
            <a:ext cx="2963949" cy="330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2675393" y="1097127"/>
            <a:ext cx="446945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solidFill>
                  <a:srgbClr val="FFC000"/>
                </a:solidFill>
                <a:cs typeface="Arial" charset="0"/>
              </a:rPr>
              <a:t>SYNTHESIS</a:t>
            </a:r>
          </a:p>
          <a:p>
            <a:pPr algn="ctr" eaLnBrk="1" hangingPunct="1"/>
            <a:r>
              <a:rPr lang="en-US" sz="2000" b="1" dirty="0">
                <a:solidFill>
                  <a:srgbClr val="FFCCFF"/>
                </a:solidFill>
                <a:cs typeface="Arial" charset="0"/>
              </a:rPr>
              <a:t>MITOCHONDRIA </a:t>
            </a:r>
            <a:endParaRPr lang="en-US" sz="2000" b="1" dirty="0" smtClean="0">
              <a:solidFill>
                <a:srgbClr val="FFCCFF"/>
              </a:solidFill>
              <a:cs typeface="Arial" charset="0"/>
            </a:endParaRPr>
          </a:p>
          <a:p>
            <a:pPr algn="ctr" eaLnBrk="1" hangingPunct="1"/>
            <a:r>
              <a:rPr lang="en-US" sz="2000" b="1" dirty="0" smtClean="0">
                <a:solidFill>
                  <a:srgbClr val="FFCCFF"/>
                </a:solidFill>
                <a:cs typeface="Arial" charset="0"/>
              </a:rPr>
              <a:t>BIOENERGETICS</a:t>
            </a:r>
          </a:p>
          <a:p>
            <a:pPr algn="ctr" eaLnBrk="1" hangingPunct="1"/>
            <a:r>
              <a:rPr lang="en-US" sz="2000" b="1" dirty="0" smtClean="0">
                <a:solidFill>
                  <a:srgbClr val="FFCCFF"/>
                </a:solidFill>
                <a:cs typeface="Arial" charset="0"/>
              </a:rPr>
              <a:t>MITOCHONDRIA IS QI</a:t>
            </a:r>
            <a:endParaRPr lang="en-US" sz="2000" dirty="0">
              <a:solidFill>
                <a:srgbClr val="FFCCFF"/>
              </a:solidFill>
              <a:cs typeface="Arial" charset="0"/>
            </a:endParaRPr>
          </a:p>
        </p:txBody>
      </p:sp>
      <p:sp>
        <p:nvSpPr>
          <p:cNvPr id="7" name="Title 1"/>
          <p:cNvSpPr txBox="1">
            <a:spLocks noGrp="1"/>
          </p:cNvSpPr>
          <p:nvPr>
            <p:ph type="title"/>
          </p:nvPr>
        </p:nvSpPr>
        <p:spPr bwMode="auto">
          <a:xfrm>
            <a:off x="0" y="5298712"/>
            <a:ext cx="10231046" cy="1109267"/>
          </a:xfrm>
          <a:prstGeom prst="rect">
            <a:avLst/>
          </a:prstGeom>
          <a:noFill/>
          <a:ln w="9525">
            <a:noFill/>
            <a:miter lim="800000"/>
            <a:headEnd/>
            <a:tailEnd/>
          </a:ln>
        </p:spPr>
        <p:txBody>
          <a:bodyPr anchor="ctr"/>
          <a:lstStyle/>
          <a:p>
            <a:pPr algn="ctr">
              <a:defRPr/>
            </a:pPr>
            <a:r>
              <a:rPr lang="en-US" sz="2000" b="1" kern="0" dirty="0" smtClean="0">
                <a:solidFill>
                  <a:srgbClr val="FFC000"/>
                </a:solidFill>
                <a:latin typeface="Arial" panose="020B0604020202020204" pitchFamily="34" charset="0"/>
                <a:cs typeface="Arial" panose="020B0604020202020204" pitchFamily="34" charset="0"/>
              </a:rPr>
              <a:t>Qi is = Vital Force &amp; Mitochondria = Energy.</a:t>
            </a:r>
            <a:br>
              <a:rPr lang="en-US" sz="2000" b="1" kern="0" dirty="0" smtClean="0">
                <a:solidFill>
                  <a:srgbClr val="FFC000"/>
                </a:solidFill>
                <a:latin typeface="Arial" panose="020B0604020202020204" pitchFamily="34" charset="0"/>
                <a:cs typeface="Arial" panose="020B0604020202020204" pitchFamily="34" charset="0"/>
              </a:rPr>
            </a:br>
            <a:r>
              <a:rPr lang="en-US" sz="2000" b="1" kern="0" dirty="0" smtClean="0">
                <a:solidFill>
                  <a:srgbClr val="66FF33"/>
                </a:solidFill>
                <a:latin typeface="Arial" panose="020B0604020202020204" pitchFamily="34" charset="0"/>
                <a:cs typeface="Arial" panose="020B0604020202020204" pitchFamily="34" charset="0"/>
              </a:rPr>
              <a:t>East has 5000 years of observational medicine</a:t>
            </a:r>
            <a:br>
              <a:rPr lang="en-US" sz="2000" b="1" kern="0" dirty="0" smtClean="0">
                <a:solidFill>
                  <a:srgbClr val="66FF33"/>
                </a:solidFill>
                <a:latin typeface="Arial" panose="020B0604020202020204" pitchFamily="34" charset="0"/>
                <a:cs typeface="Arial" panose="020B0604020202020204" pitchFamily="34" charset="0"/>
              </a:rPr>
            </a:br>
            <a:r>
              <a:rPr lang="en-US" sz="2000" b="1" kern="0" dirty="0" smtClean="0">
                <a:solidFill>
                  <a:srgbClr val="66FF33"/>
                </a:solidFill>
                <a:latin typeface="Arial" panose="020B0604020202020204" pitchFamily="34" charset="0"/>
                <a:cs typeface="Arial" panose="020B0604020202020204" pitchFamily="34" charset="0"/>
              </a:rPr>
              <a:t>Phytochemicals </a:t>
            </a:r>
            <a:br>
              <a:rPr lang="en-US" sz="2000" b="1" kern="0" dirty="0" smtClean="0">
                <a:solidFill>
                  <a:srgbClr val="66FF33"/>
                </a:solidFill>
                <a:latin typeface="Arial" panose="020B0604020202020204" pitchFamily="34" charset="0"/>
                <a:cs typeface="Arial" panose="020B0604020202020204" pitchFamily="34" charset="0"/>
              </a:rPr>
            </a:br>
            <a:r>
              <a:rPr lang="en-US" sz="2000" b="1" kern="0" dirty="0" smtClean="0">
                <a:solidFill>
                  <a:srgbClr val="66FF33"/>
                </a:solidFill>
                <a:latin typeface="Arial" panose="020B0604020202020204" pitchFamily="34" charset="0"/>
                <a:cs typeface="Arial" panose="020B0604020202020204" pitchFamily="34" charset="0"/>
              </a:rPr>
              <a:t>Acupuncture</a:t>
            </a:r>
            <a:br>
              <a:rPr lang="en-US" sz="2000" b="1" kern="0" dirty="0" smtClean="0">
                <a:solidFill>
                  <a:srgbClr val="66FF33"/>
                </a:solidFill>
                <a:latin typeface="Arial" panose="020B0604020202020204" pitchFamily="34" charset="0"/>
                <a:cs typeface="Arial" panose="020B0604020202020204" pitchFamily="34" charset="0"/>
              </a:rPr>
            </a:br>
            <a:r>
              <a:rPr lang="en-US" sz="2000" b="1" kern="0" dirty="0" smtClean="0">
                <a:solidFill>
                  <a:srgbClr val="66FF33"/>
                </a:solidFill>
                <a:latin typeface="Arial" panose="020B0604020202020204" pitchFamily="34" charset="0"/>
                <a:cs typeface="Arial" panose="020B0604020202020204" pitchFamily="34" charset="0"/>
              </a:rPr>
              <a:t>Tai Qi, Meditation, etc.</a:t>
            </a:r>
            <a:br>
              <a:rPr lang="en-US" sz="2000" b="1" kern="0" dirty="0" smtClean="0">
                <a:solidFill>
                  <a:srgbClr val="66FF33"/>
                </a:solidFill>
                <a:latin typeface="Arial" panose="020B0604020202020204" pitchFamily="34" charset="0"/>
                <a:cs typeface="Arial" panose="020B0604020202020204" pitchFamily="34" charset="0"/>
              </a:rPr>
            </a:br>
            <a:r>
              <a:rPr lang="en-US" sz="2000" b="1" kern="0" dirty="0" smtClean="0">
                <a:solidFill>
                  <a:srgbClr val="66FF33"/>
                </a:solidFill>
                <a:latin typeface="Arial" panose="020B0604020202020204" pitchFamily="34" charset="0"/>
                <a:cs typeface="Arial" panose="020B0604020202020204" pitchFamily="34" charset="0"/>
              </a:rPr>
              <a:t>Eastern Therapeutics may act through Mitochondrial Biology &amp; Biophysics </a:t>
            </a:r>
            <a:endParaRPr lang="en-US" sz="2000" b="1" kern="0" dirty="0">
              <a:solidFill>
                <a:srgbClr val="66FF33"/>
              </a:solidFill>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2058339" y="-50384"/>
            <a:ext cx="6259096" cy="7874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kern="0" dirty="0" smtClean="0">
                <a:solidFill>
                  <a:srgbClr val="FFFF00"/>
                </a:solidFill>
                <a:latin typeface="Arial" panose="020B0604020202020204" pitchFamily="34" charset="0"/>
                <a:cs typeface="Arial" panose="020B0604020202020204" pitchFamily="34" charset="0"/>
              </a:rPr>
              <a:t> </a:t>
            </a:r>
            <a:r>
              <a:rPr lang="en-US" sz="2000" b="1" kern="0" dirty="0" smtClean="0">
                <a:solidFill>
                  <a:srgbClr val="FFFF00"/>
                </a:solidFill>
                <a:latin typeface="Arial" panose="020B0604020202020204" pitchFamily="34" charset="0"/>
                <a:cs typeface="Arial" panose="020B0604020202020204" pitchFamily="34" charset="0"/>
              </a:rPr>
              <a:t>THERAPEUTICS AND THE ENVIRONMENT</a:t>
            </a:r>
          </a:p>
          <a:p>
            <a:pPr>
              <a:defRPr/>
            </a:pPr>
            <a:r>
              <a:rPr lang="en-US" sz="2000" b="1" kern="0" dirty="0" smtClean="0">
                <a:solidFill>
                  <a:srgbClr val="FFFF00"/>
                </a:solidFill>
                <a:latin typeface="Arial" panose="020B0604020202020204" pitchFamily="34" charset="0"/>
                <a:cs typeface="Arial" panose="020B0604020202020204" pitchFamily="34" charset="0"/>
              </a:rPr>
              <a:t>EAST MEETS WEST AT THE MITOCHONDRIAON</a:t>
            </a:r>
            <a:endParaRPr lang="en-US" sz="2800" b="1" kern="0" dirty="0">
              <a:solidFill>
                <a:srgbClr val="FFFF00"/>
              </a:solidFill>
              <a:latin typeface="Arial" panose="020B0604020202020204" pitchFamily="34" charset="0"/>
              <a:cs typeface="Arial" panose="020B0604020202020204" pitchFamily="34" charset="0"/>
            </a:endParaRPr>
          </a:p>
        </p:txBody>
      </p:sp>
      <p:pic>
        <p:nvPicPr>
          <p:cNvPr id="11" name="Picture 3" descr="Mito High Voltage E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062291" y="1788646"/>
            <a:ext cx="2251193" cy="386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74691" y="1679931"/>
            <a:ext cx="2981336" cy="3166172"/>
          </a:xfrm>
        </p:spPr>
      </p:pic>
      <p:sp>
        <p:nvSpPr>
          <p:cNvPr id="13" name="TextBox 6"/>
          <p:cNvSpPr txBox="1">
            <a:spLocks noChangeArrowheads="1"/>
          </p:cNvSpPr>
          <p:nvPr/>
        </p:nvSpPr>
        <p:spPr bwMode="auto">
          <a:xfrm>
            <a:off x="-232225" y="684831"/>
            <a:ext cx="41358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solidFill>
                  <a:srgbClr val="FFC000"/>
                </a:solidFill>
                <a:cs typeface="Arial" charset="0"/>
              </a:rPr>
              <a:t>THESIS</a:t>
            </a:r>
          </a:p>
          <a:p>
            <a:pPr algn="ctr" eaLnBrk="1" hangingPunct="1"/>
            <a:r>
              <a:rPr lang="en-US" sz="2000" b="1" dirty="0" smtClean="0">
                <a:solidFill>
                  <a:srgbClr val="FFC000"/>
                </a:solidFill>
                <a:cs typeface="Arial" charset="0"/>
              </a:rPr>
              <a:t>WEST-STRUCTURE </a:t>
            </a:r>
          </a:p>
          <a:p>
            <a:pPr algn="ctr" eaLnBrk="1" hangingPunct="1"/>
            <a:r>
              <a:rPr lang="en-US" sz="2000" b="1" dirty="0" smtClean="0">
                <a:solidFill>
                  <a:srgbClr val="FFC000"/>
                </a:solidFill>
                <a:cs typeface="Arial" charset="0"/>
              </a:rPr>
              <a:t>(ANATOMY)  </a:t>
            </a:r>
            <a:endParaRPr lang="en-US" sz="2000" dirty="0">
              <a:solidFill>
                <a:srgbClr val="FFC000"/>
              </a:solidFill>
              <a:cs typeface="Arial" charset="0"/>
            </a:endParaRPr>
          </a:p>
        </p:txBody>
      </p:sp>
      <p:sp>
        <p:nvSpPr>
          <p:cNvPr id="14" name="TextBox 6"/>
          <p:cNvSpPr txBox="1">
            <a:spLocks noChangeArrowheads="1"/>
          </p:cNvSpPr>
          <p:nvPr/>
        </p:nvSpPr>
        <p:spPr bwMode="auto">
          <a:xfrm>
            <a:off x="7219215" y="569626"/>
            <a:ext cx="349892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smtClean="0">
                <a:solidFill>
                  <a:srgbClr val="FFC000"/>
                </a:solidFill>
                <a:cs typeface="Arial" charset="0"/>
              </a:rPr>
              <a:t>ANITHESIS</a:t>
            </a:r>
          </a:p>
          <a:p>
            <a:pPr algn="ctr" eaLnBrk="1" hangingPunct="1"/>
            <a:r>
              <a:rPr lang="en-US" sz="2000" b="1" dirty="0" smtClean="0">
                <a:solidFill>
                  <a:srgbClr val="FFC000"/>
                </a:solidFill>
                <a:cs typeface="Arial" charset="0"/>
              </a:rPr>
              <a:t>EAST-VITAL FORCE </a:t>
            </a:r>
          </a:p>
          <a:p>
            <a:pPr algn="ctr" eaLnBrk="1" hangingPunct="1"/>
            <a:r>
              <a:rPr lang="en-US" sz="2000" b="1" dirty="0" smtClean="0">
                <a:solidFill>
                  <a:srgbClr val="FFC000"/>
                </a:solidFill>
                <a:cs typeface="Arial" charset="0"/>
              </a:rPr>
              <a:t>(QI)</a:t>
            </a:r>
            <a:endParaRPr lang="en-US" sz="2000" dirty="0">
              <a:solidFill>
                <a:srgbClr val="FFC000"/>
              </a:solidFill>
              <a:cs typeface="Arial" charset="0"/>
            </a:endParaRPr>
          </a:p>
        </p:txBody>
      </p:sp>
    </p:spTree>
    <p:extLst>
      <p:ext uri="{BB962C8B-B14F-4D97-AF65-F5344CB8AC3E}">
        <p14:creationId xmlns:p14="http://schemas.microsoft.com/office/powerpoint/2010/main" val="23535725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endParaRPr lang="en-US" altLang="en-US" smtClean="0"/>
          </a:p>
        </p:txBody>
      </p:sp>
      <p:pic>
        <p:nvPicPr>
          <p:cNvPr id="182275" name="Picture 3" descr="102_001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94" y="0"/>
            <a:ext cx="10280650" cy="7391400"/>
          </a:xfrm>
          <a:noFill/>
        </p:spPr>
      </p:pic>
      <p:sp>
        <p:nvSpPr>
          <p:cNvPr id="182276" name="Text Box 4"/>
          <p:cNvSpPr txBox="1">
            <a:spLocks noChangeArrowheads="1"/>
          </p:cNvSpPr>
          <p:nvPr/>
        </p:nvSpPr>
        <p:spPr bwMode="auto">
          <a:xfrm>
            <a:off x="4848603" y="6850131"/>
            <a:ext cx="211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ＭＳ Ｐゴシック" pitchFamily="34" charset="-128"/>
                <a:cs typeface="+mn-cs"/>
              </a:rPr>
              <a:t>Thank You</a:t>
            </a:r>
          </a:p>
        </p:txBody>
      </p:sp>
      <p:sp>
        <p:nvSpPr>
          <p:cNvPr id="182277" name="Text Box 5"/>
          <p:cNvSpPr txBox="1">
            <a:spLocks noChangeArrowheads="1"/>
          </p:cNvSpPr>
          <p:nvPr/>
        </p:nvSpPr>
        <p:spPr bwMode="auto">
          <a:xfrm>
            <a:off x="2844800" y="-71438"/>
            <a:ext cx="5353050"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000" b="1" i="0" u="none" strike="noStrike" kern="1200" cap="none" spc="0" normalizeH="0" baseline="0" noProof="0" smtClean="0">
                <a:ln>
                  <a:noFill/>
                </a:ln>
                <a:solidFill>
                  <a:srgbClr val="006600"/>
                </a:solidFill>
                <a:effectLst/>
                <a:uLnTx/>
                <a:uFillTx/>
                <a:latin typeface="Arial" panose="020B0604020202020204" pitchFamily="34" charset="0"/>
                <a:ea typeface="ＭＳ Ｐゴシック" pitchFamily="34" charset="-128"/>
                <a:cs typeface="+mn-cs"/>
              </a:rPr>
              <a:t>ENERGY IS LIFE</a:t>
            </a:r>
          </a:p>
        </p:txBody>
      </p:sp>
      <p:sp>
        <p:nvSpPr>
          <p:cNvPr id="182278" name="Text Box 8"/>
          <p:cNvSpPr txBox="1">
            <a:spLocks noChangeArrowheads="1"/>
          </p:cNvSpPr>
          <p:nvPr/>
        </p:nvSpPr>
        <p:spPr bwMode="auto">
          <a:xfrm>
            <a:off x="387350" y="2774950"/>
            <a:ext cx="298767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Masha Lvova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Grant MacGregor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00"/>
                </a:solidFill>
                <a:effectLst/>
                <a:uLnTx/>
                <a:uFillTx/>
                <a:latin typeface="Arial" panose="020B0604020202020204" pitchFamily="34" charset="0"/>
                <a:ea typeface="ＭＳ Ｐゴシック" pitchFamily="34" charset="-128"/>
                <a:cs typeface="+mn-cs"/>
              </a:rPr>
              <a:t>Meagan McManus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Debbie Murdock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Dan Mishmar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Xilma Ortiz-Gonzalez</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00"/>
                </a:solidFill>
                <a:effectLst/>
                <a:uLnTx/>
                <a:uFillTx/>
                <a:latin typeface="Arial" panose="020B0604020202020204" pitchFamily="34" charset="0"/>
                <a:ea typeface="ＭＳ Ｐゴシック" pitchFamily="34" charset="-128"/>
                <a:cs typeface="+mn-cs"/>
              </a:rPr>
              <a:t>Marin Picard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Julia Platt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err="1" smtClean="0">
                <a:ln>
                  <a:noFill/>
                </a:ln>
                <a:solidFill>
                  <a:srgbClr val="FFFFFF"/>
                </a:solidFill>
                <a:effectLst/>
                <a:uLnTx/>
                <a:uFillTx/>
                <a:latin typeface="Arial" panose="020B0604020202020204" pitchFamily="34" charset="0"/>
                <a:ea typeface="ＭＳ Ｐゴシック" pitchFamily="34" charset="-128"/>
                <a:cs typeface="+mn-cs"/>
              </a:rPr>
              <a:t>Parsanth</a:t>
            </a: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 </a:t>
            </a:r>
            <a:r>
              <a:rPr kumimoji="0" lang="en-US" altLang="en-US" sz="1600" b="1" i="0" u="none" strike="noStrike" kern="1200" cap="none" spc="0" normalizeH="0" baseline="0" noProof="0" dirty="0" err="1" smtClean="0">
                <a:ln>
                  <a:noFill/>
                </a:ln>
                <a:solidFill>
                  <a:srgbClr val="FFFFFF"/>
                </a:solidFill>
                <a:effectLst/>
                <a:uLnTx/>
                <a:uFillTx/>
                <a:latin typeface="Arial" panose="020B0604020202020204" pitchFamily="34" charset="0"/>
                <a:ea typeface="ＭＳ Ｐゴシック" pitchFamily="34" charset="-128"/>
                <a:cs typeface="+mn-cs"/>
              </a:rPr>
              <a:t>Potluri</a:t>
            </a:r>
            <a:endPar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Eduardo Ruiz-</a:t>
            </a:r>
            <a:r>
              <a:rPr kumimoji="0" lang="en-US" altLang="en-US" sz="1600" b="1" i="0" u="none" strike="noStrike" kern="1200" cap="none" spc="0" normalizeH="0" baseline="0" noProof="0" dirty="0" err="1" smtClean="0">
                <a:ln>
                  <a:noFill/>
                </a:ln>
                <a:solidFill>
                  <a:srgbClr val="FFFFFF"/>
                </a:solidFill>
                <a:effectLst/>
                <a:uLnTx/>
                <a:uFillTx/>
                <a:latin typeface="Arial" panose="020B0604020202020204" pitchFamily="34" charset="0"/>
                <a:ea typeface="ＭＳ Ｐゴシック" pitchFamily="34" charset="-128"/>
                <a:cs typeface="+mn-cs"/>
              </a:rPr>
              <a:t>Pesini</a:t>
            </a:r>
            <a:endPar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Mark </a:t>
            </a:r>
            <a:r>
              <a:rPr kumimoji="0" lang="en-US" altLang="en-US" sz="1600" b="1" i="0" u="none" strike="noStrike" kern="1200" cap="none" spc="0" normalizeH="0" baseline="0" noProof="0" dirty="0" err="1" smtClean="0">
                <a:ln>
                  <a:noFill/>
                </a:ln>
                <a:solidFill>
                  <a:srgbClr val="FFFFFF"/>
                </a:solidFill>
                <a:effectLst/>
                <a:uLnTx/>
                <a:uFillTx/>
                <a:latin typeface="Arial" panose="020B0604020202020204" pitchFamily="34" charset="0"/>
                <a:ea typeface="ＭＳ Ｐゴシック" pitchFamily="34" charset="-128"/>
                <a:cs typeface="+mn-cs"/>
              </a:rPr>
              <a:t>Sharpley</a:t>
            </a:r>
            <a:endPar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Larry Singh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Jesus Tintos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itchFamily="34" charset="-128"/>
                <a:cs typeface="+mn-cs"/>
              </a:rPr>
              <a:t>Atif Towheed</a:t>
            </a:r>
            <a:endPar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Katrina </a:t>
            </a:r>
            <a:r>
              <a:rPr kumimoji="0" lang="en-US" altLang="en-US" sz="1600" b="1" i="0" u="none" strike="noStrike" kern="1200" cap="none" spc="0" normalizeH="0" baseline="0" noProof="0" dirty="0" err="1" smtClean="0">
                <a:ln>
                  <a:noFill/>
                </a:ln>
                <a:solidFill>
                  <a:srgbClr val="FFFFFF"/>
                </a:solidFill>
                <a:effectLst/>
                <a:uLnTx/>
                <a:uFillTx/>
                <a:latin typeface="Arial" panose="020B0604020202020204" pitchFamily="34" charset="0"/>
                <a:ea typeface="ＭＳ Ｐゴシック" pitchFamily="34" charset="-128"/>
                <a:cs typeface="+mn-cs"/>
              </a:rPr>
              <a:t>Waymire</a:t>
            </a:r>
            <a:endPar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Tal Yardeni</a:t>
            </a:r>
          </a:p>
        </p:txBody>
      </p:sp>
      <p:sp>
        <p:nvSpPr>
          <p:cNvPr id="182279" name="Text Box 9"/>
          <p:cNvSpPr txBox="1">
            <a:spLocks noChangeArrowheads="1"/>
          </p:cNvSpPr>
          <p:nvPr/>
        </p:nvSpPr>
        <p:spPr bwMode="auto">
          <a:xfrm>
            <a:off x="363538" y="71499"/>
            <a:ext cx="2668588" cy="37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defRPr>
            </a:lvl1pPr>
            <a:lvl2pPr marL="742950" indent="-285750">
              <a:spcBef>
                <a:spcPct val="20000"/>
              </a:spcBef>
              <a:buChar char="–"/>
              <a:defRPr sz="2800" b="1">
                <a:solidFill>
                  <a:schemeClr val="bg1"/>
                </a:solidFill>
                <a:latin typeface="Arial" panose="020B0604020202020204" pitchFamily="34" charset="0"/>
              </a:defRPr>
            </a:lvl2pPr>
            <a:lvl3pPr marL="1143000" indent="-228600">
              <a:spcBef>
                <a:spcPct val="20000"/>
              </a:spcBef>
              <a:buChar char="•"/>
              <a:defRPr sz="2400" b="1">
                <a:solidFill>
                  <a:schemeClr val="bg1"/>
                </a:solidFill>
                <a:latin typeface="Arial" panose="020B0604020202020204" pitchFamily="34" charset="0"/>
              </a:defRPr>
            </a:lvl3pPr>
            <a:lvl4pPr marL="1600200" indent="-228600">
              <a:spcBef>
                <a:spcPct val="20000"/>
              </a:spcBef>
              <a:buChar char="–"/>
              <a:defRPr sz="2000" b="1">
                <a:solidFill>
                  <a:schemeClr val="bg1"/>
                </a:solidFill>
                <a:latin typeface="Arial" panose="020B0604020202020204" pitchFamily="34" charset="0"/>
              </a:defRPr>
            </a:lvl4pPr>
            <a:lvl5pPr marL="2057400" indent="-228600">
              <a:spcBef>
                <a:spcPct val="20000"/>
              </a:spcBef>
              <a:buChar char="»"/>
              <a:defRPr sz="2000" b="1">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defRPr>
            </a:lvl9pPr>
          </a:lstStyle>
          <a:p>
            <a:pPr marL="0" marR="0" lvl="0" indent="0" algn="l" defTabSz="914400" rtl="0" eaLnBrk="1" fontAlgn="base" latinLnBrk="0" hangingPunct="1">
              <a:lnSpc>
                <a:spcPct val="50000"/>
              </a:lnSpc>
              <a:spcBef>
                <a:spcPct val="50000"/>
              </a:spcBef>
              <a:spcAft>
                <a:spcPct val="0"/>
              </a:spcAft>
              <a:buClrTx/>
              <a:buSzTx/>
              <a:buFontTx/>
              <a:buNone/>
              <a:tabLst/>
              <a:defRPr/>
            </a:pPr>
            <a:r>
              <a:rPr kumimoji="0" lang="en-US" altLang="en-US" sz="1800" b="1" i="1" u="none" strike="noStrike" kern="1200" cap="none" spc="0" normalizeH="0" baseline="0" noProof="0" dirty="0" smtClean="0">
                <a:ln>
                  <a:noFill/>
                </a:ln>
                <a:solidFill>
                  <a:srgbClr val="FFFF66"/>
                </a:solidFill>
                <a:effectLst/>
                <a:uLnTx/>
                <a:uFillTx/>
                <a:latin typeface="Arial" panose="020B0604020202020204" pitchFamily="34" charset="0"/>
                <a:ea typeface="ＭＳ Ｐゴシック" pitchFamily="34" charset="-128"/>
                <a:cs typeface="+mn-cs"/>
              </a:rPr>
              <a:t>CMEM, CHOP</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0" lang="en-US" altLang="en-US" sz="1800" b="1" i="1" u="none" strike="noStrike" kern="1200" cap="none" spc="0" normalizeH="0" baseline="0" noProof="0" dirty="0" smtClean="0">
                <a:ln>
                  <a:noFill/>
                </a:ln>
                <a:solidFill>
                  <a:srgbClr val="FFFF66"/>
                </a:solidFill>
                <a:effectLst/>
                <a:uLnTx/>
                <a:uFillTx/>
                <a:latin typeface="Arial" panose="020B0604020202020204" pitchFamily="34" charset="0"/>
                <a:ea typeface="ＭＳ Ｐゴシック" pitchFamily="34" charset="-128"/>
                <a:cs typeface="+mn-cs"/>
              </a:rPr>
              <a:t>MAMMAG, UCI</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0" lang="en-US" altLang="en-US" sz="1800" b="1" i="1" u="none" strike="noStrike" kern="1200" cap="none" spc="0" normalizeH="0" baseline="0" noProof="0" dirty="0" smtClean="0">
                <a:ln>
                  <a:noFill/>
                </a:ln>
                <a:solidFill>
                  <a:srgbClr val="FFFF66"/>
                </a:solidFill>
                <a:effectLst/>
                <a:uLnTx/>
                <a:uFillTx/>
                <a:latin typeface="Arial" panose="020B0604020202020204" pitchFamily="34" charset="0"/>
                <a:ea typeface="ＭＳ Ｐゴシック" pitchFamily="34" charset="-128"/>
                <a:cs typeface="+mn-cs"/>
              </a:rPr>
              <a:t>MEM, Emory</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Alessia Angelin</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Dimitra Chalkia</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Olga Derbeneva</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0" lang="en-US" altLang="en-US" sz="2000" b="1" i="0" u="sng" strike="noStrike" kern="1200" cap="none" spc="0" normalizeH="0" baseline="0" noProof="0" dirty="0" smtClean="0">
                <a:ln>
                  <a:noFill/>
                </a:ln>
                <a:solidFill>
                  <a:srgbClr val="66FF33"/>
                </a:solidFill>
                <a:effectLst/>
                <a:uLnTx/>
                <a:uFillTx/>
                <a:latin typeface="Arial" panose="020B0604020202020204" pitchFamily="34" charset="0"/>
                <a:ea typeface="ＭＳ Ｐゴシック" pitchFamily="34" charset="-128"/>
                <a:cs typeface="+mn-cs"/>
              </a:rPr>
              <a:t>Weiwei Fan</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Sage Hancock</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Taosheng Huang</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Kierstin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mn-cs"/>
              </a:rPr>
              <a:t>K</a:t>
            </a: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eller</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rPr>
              <a:t>Ryan Lin</a:t>
            </a:r>
          </a:p>
          <a:p>
            <a:pPr marL="0" marR="0" lvl="0" indent="0" algn="l" defTabSz="914400" rtl="0" eaLnBrk="1" fontAlgn="base" latinLnBrk="0" hangingPunct="1">
              <a:lnSpc>
                <a:spcPct val="50000"/>
              </a:lnSpc>
              <a:spcBef>
                <a:spcPct val="50000"/>
              </a:spcBef>
              <a:spcAft>
                <a:spcPct val="0"/>
              </a:spcAft>
              <a:buClrTx/>
              <a:buSzTx/>
              <a:buFontTx/>
              <a:buNone/>
              <a:tabLst/>
              <a:defRPr/>
            </a:pPr>
            <a:endPar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endParaRPr>
          </a:p>
          <a:p>
            <a:pPr marL="0" marR="0" lvl="0" indent="0" algn="l" defTabSz="914400" rtl="0" eaLnBrk="1" fontAlgn="base" latinLnBrk="0" hangingPunct="1">
              <a:lnSpc>
                <a:spcPct val="50000"/>
              </a:lnSpc>
              <a:spcBef>
                <a:spcPct val="50000"/>
              </a:spcBef>
              <a:spcAft>
                <a:spcPct val="0"/>
              </a:spcAft>
              <a:buClrTx/>
              <a:buSzTx/>
              <a:buFontTx/>
              <a:buNone/>
              <a:tabLst/>
              <a:defRPr/>
            </a:pPr>
            <a:endParaRPr kumimoji="0" lang="en-US" altLang="en-US" sz="12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endParaRPr>
          </a:p>
          <a:p>
            <a:pPr marL="0" marR="0" lvl="0" indent="0" algn="l" defTabSz="914400" rtl="0" eaLnBrk="1" fontAlgn="base" latinLnBrk="0" hangingPunct="1">
              <a:lnSpc>
                <a:spcPct val="50000"/>
              </a:lnSpc>
              <a:spcBef>
                <a:spcPct val="50000"/>
              </a:spcBef>
              <a:spcAft>
                <a:spcPct val="0"/>
              </a:spcAft>
              <a:buClrTx/>
              <a:buSzTx/>
              <a:buFontTx/>
              <a:buNone/>
              <a:tabLst/>
              <a:defRPr/>
            </a:pPr>
            <a:endParaRPr kumimoji="0" lang="en-US" altLang="en-US" sz="12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endParaRPr>
          </a:p>
          <a:p>
            <a:pPr marL="0" marR="0" lvl="0" indent="0" algn="l" defTabSz="914400" rtl="0" eaLnBrk="1" fontAlgn="base" latinLnBrk="0" hangingPunct="1">
              <a:lnSpc>
                <a:spcPct val="50000"/>
              </a:lnSpc>
              <a:spcBef>
                <a:spcPct val="50000"/>
              </a:spcBef>
              <a:spcAft>
                <a:spcPct val="0"/>
              </a:spcAft>
              <a:buClrTx/>
              <a:buSzTx/>
              <a:buFontTx/>
              <a:buNone/>
              <a:tabLst/>
              <a:defRPr/>
            </a:pPr>
            <a:endPar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ＭＳ Ｐゴシック" pitchFamily="34" charset="-128"/>
              <a:cs typeface="+mn-cs"/>
            </a:endParaRPr>
          </a:p>
        </p:txBody>
      </p:sp>
      <p:sp>
        <p:nvSpPr>
          <p:cNvPr id="10" name="TextBox 9"/>
          <p:cNvSpPr txBox="1"/>
          <p:nvPr/>
        </p:nvSpPr>
        <p:spPr>
          <a:xfrm>
            <a:off x="90469" y="6620904"/>
            <a:ext cx="5140325" cy="3683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CC00"/>
                </a:solidFill>
                <a:effectLst/>
                <a:uLnTx/>
                <a:uFillTx/>
                <a:latin typeface="Arial"/>
                <a:ea typeface="ＭＳ Ｐゴシック" pitchFamily="34" charset="-128"/>
                <a:cs typeface="+mn-cs"/>
              </a:rPr>
              <a:t>NIH, </a:t>
            </a:r>
            <a:r>
              <a:rPr kumimoji="0" lang="en-US" sz="1800" b="1" i="0" u="none" strike="noStrike" kern="1200" cap="none" spc="0" normalizeH="0" baseline="0" noProof="0" dirty="0" smtClean="0">
                <a:ln>
                  <a:noFill/>
                </a:ln>
                <a:solidFill>
                  <a:srgbClr val="FFCC00"/>
                </a:solidFill>
                <a:effectLst/>
                <a:uLnTx/>
                <a:uFillTx/>
                <a:latin typeface="Arial"/>
                <a:ea typeface="ＭＳ Ｐゴシック" pitchFamily="34" charset="-128"/>
                <a:cs typeface="+mn-cs"/>
              </a:rPr>
              <a:t>Doris Duke, Simons </a:t>
            </a:r>
            <a:r>
              <a:rPr kumimoji="0" lang="en-US" sz="1800" b="1" i="0" u="none" strike="noStrike" kern="1200" cap="none" spc="0" normalizeH="0" baseline="0" noProof="0" dirty="0">
                <a:ln>
                  <a:noFill/>
                </a:ln>
                <a:solidFill>
                  <a:srgbClr val="FFCC00"/>
                </a:solidFill>
                <a:effectLst/>
                <a:uLnTx/>
                <a:uFillTx/>
                <a:latin typeface="Arial"/>
                <a:ea typeface="ＭＳ Ｐゴシック" pitchFamily="34" charset="-128"/>
                <a:cs typeface="+mn-cs"/>
              </a:rPr>
              <a:t>Foundation</a:t>
            </a:r>
          </a:p>
        </p:txBody>
      </p:sp>
      <p:sp>
        <p:nvSpPr>
          <p:cNvPr id="32777" name="Text Box 6"/>
          <p:cNvSpPr txBox="1">
            <a:spLocks noChangeArrowheads="1"/>
          </p:cNvSpPr>
          <p:nvPr/>
        </p:nvSpPr>
        <p:spPr bwMode="auto">
          <a:xfrm>
            <a:off x="7750969" y="0"/>
            <a:ext cx="3970338" cy="797141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FFFF00"/>
                </a:solidFill>
                <a:effectLst/>
                <a:uLnTx/>
                <a:uFillTx/>
                <a:latin typeface="Arial" charset="0"/>
                <a:ea typeface="宋体" charset="-122"/>
                <a:cs typeface="+mn-cs"/>
              </a:rPr>
              <a:t>UCI EE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99FF33"/>
                </a:solidFill>
                <a:effectLst/>
                <a:uLnTx/>
                <a:uFillTx/>
                <a:latin typeface="Arial" charset="0"/>
                <a:ea typeface="宋体" charset="-122"/>
                <a:cs typeface="+mn-cs"/>
              </a:rPr>
              <a:t>Peter Burke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FFFF00"/>
                </a:solidFill>
                <a:effectLst/>
                <a:uLnTx/>
                <a:uFillTx/>
                <a:latin typeface="Arial" charset="0"/>
                <a:ea typeface="宋体" charset="-122"/>
                <a:cs typeface="+mn-cs"/>
              </a:rPr>
              <a:t>CHOP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99FF33"/>
                </a:solidFill>
                <a:effectLst/>
                <a:uLnTx/>
                <a:uFillTx/>
                <a:latin typeface="Arial" charset="0"/>
                <a:ea typeface="宋体" charset="-122"/>
                <a:cs typeface="+mn-cs"/>
              </a:rPr>
              <a:t>Stewart </a:t>
            </a:r>
            <a:r>
              <a:rPr kumimoji="0" lang="en-US" altLang="zh-CN" sz="1600" b="1" i="0" u="none" strike="noStrike" kern="1200" cap="none" spc="0" normalizeH="0" baseline="0" noProof="0" dirty="0" smtClean="0">
                <a:ln>
                  <a:noFill/>
                </a:ln>
                <a:solidFill>
                  <a:srgbClr val="99FF33"/>
                </a:solidFill>
                <a:effectLst/>
                <a:uLnTx/>
                <a:uFillTx/>
                <a:latin typeface="Arial" charset="0"/>
                <a:ea typeface="宋体" charset="-122"/>
                <a:cs typeface="+mn-cs"/>
              </a:rPr>
              <a:t>Anderson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smtClean="0">
                <a:ln>
                  <a:noFill/>
                </a:ln>
                <a:solidFill>
                  <a:srgbClr val="99FF33"/>
                </a:solidFill>
                <a:effectLst/>
                <a:uLnTx/>
                <a:uFillTx/>
                <a:latin typeface="Arial" charset="0"/>
                <a:ea typeface="宋体" charset="-122"/>
                <a:cs typeface="+mn-cs"/>
              </a:rPr>
              <a:t>Jeff Golden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smtClean="0">
                <a:ln>
                  <a:noFill/>
                </a:ln>
                <a:solidFill>
                  <a:srgbClr val="99FF33"/>
                </a:solidFill>
                <a:effectLst/>
                <a:uLnTx/>
                <a:uFillTx/>
                <a:latin typeface="Arial" charset="0"/>
                <a:ea typeface="宋体" charset="-122"/>
                <a:cs typeface="+mn-cs"/>
              </a:rPr>
              <a:t>Wayne Hancock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smtClean="0">
                <a:ln>
                  <a:noFill/>
                </a:ln>
                <a:solidFill>
                  <a:srgbClr val="99FF33"/>
                </a:solidFill>
                <a:effectLst/>
                <a:uLnTx/>
                <a:uFillTx/>
                <a:latin typeface="Arial" charset="0"/>
                <a:ea typeface="宋体" charset="-122"/>
                <a:cs typeface="+mn-cs"/>
              </a:rPr>
              <a:t>Eric Marsh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99FF33"/>
                </a:solidFill>
                <a:effectLst/>
                <a:uLnTx/>
                <a:uFillTx/>
                <a:latin typeface="Arial"/>
                <a:ea typeface="ＭＳ Ｐゴシック" pitchFamily="34" charset="-128"/>
                <a:cs typeface="+mn-cs"/>
              </a:rPr>
              <a:t>Ulf H. Beier</a:t>
            </a:r>
            <a:endParaRPr kumimoji="0" lang="en-US" altLang="zh-CN" sz="1600" b="1" i="0" u="none" strike="noStrike" kern="1200" cap="none" spc="0" normalizeH="0" baseline="0" noProof="0" dirty="0">
              <a:ln>
                <a:noFill/>
              </a:ln>
              <a:solidFill>
                <a:srgbClr val="99FF33"/>
              </a:solidFill>
              <a:effectLst/>
              <a:uLnTx/>
              <a:uFillTx/>
              <a:latin typeface="Arial"/>
              <a:ea typeface="宋体"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FFFF00"/>
                </a:solidFill>
                <a:effectLst/>
                <a:uLnTx/>
                <a:uFillTx/>
                <a:latin typeface="Arial" charset="0"/>
                <a:ea typeface="宋体" charset="-122"/>
                <a:cs typeface="+mn-cs"/>
              </a:rPr>
              <a:t>Mount </a:t>
            </a:r>
            <a:r>
              <a:rPr kumimoji="0" lang="en-US" altLang="zh-CN" sz="1600" b="1" i="1" u="none" strike="noStrike" kern="1200" cap="none" spc="0" normalizeH="0" baseline="0" noProof="0" dirty="0" smtClean="0">
                <a:ln>
                  <a:noFill/>
                </a:ln>
                <a:solidFill>
                  <a:srgbClr val="FFFF00"/>
                </a:solidFill>
                <a:effectLst/>
                <a:uLnTx/>
                <a:uFillTx/>
                <a:latin typeface="Arial" charset="0"/>
                <a:ea typeface="宋体" charset="-122"/>
                <a:cs typeface="+mn-cs"/>
              </a:rPr>
              <a:t>Sinai </a:t>
            </a:r>
            <a:r>
              <a:rPr kumimoji="0" lang="en-US" altLang="zh-CN" sz="1600" b="1" i="1" u="none" strike="noStrike" kern="1200" cap="none" spc="0" normalizeH="0" baseline="0" noProof="0" dirty="0">
                <a:ln>
                  <a:noFill/>
                </a:ln>
                <a:solidFill>
                  <a:srgbClr val="FFFF00"/>
                </a:solidFill>
                <a:effectLst/>
                <a:uLnTx/>
                <a:uFillTx/>
                <a:latin typeface="Arial" charset="0"/>
                <a:ea typeface="宋体" charset="-122"/>
                <a:cs typeface="+mn-cs"/>
              </a:rPr>
              <a:t>Cardiology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99FF33"/>
                </a:solidFill>
                <a:effectLst/>
                <a:uLnTx/>
                <a:uFillTx/>
                <a:latin typeface="Arial" charset="0"/>
                <a:ea typeface="宋体" charset="-122"/>
                <a:cs typeface="+mn-cs"/>
              </a:rPr>
              <a:t>Jagat </a:t>
            </a:r>
            <a:r>
              <a:rPr kumimoji="0" lang="en-US" altLang="zh-CN" sz="1600" b="1" i="0" u="none" strike="noStrike" kern="1200" cap="none" spc="0" normalizeH="0" baseline="0" noProof="0" dirty="0" smtClean="0">
                <a:ln>
                  <a:noFill/>
                </a:ln>
                <a:solidFill>
                  <a:srgbClr val="99FF33"/>
                </a:solidFill>
                <a:effectLst/>
                <a:uLnTx/>
                <a:uFillTx/>
                <a:latin typeface="Arial" charset="0"/>
                <a:ea typeface="宋体" charset="-122"/>
                <a:cs typeface="+mn-cs"/>
              </a:rPr>
              <a:t>Narula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smtClean="0">
                <a:ln>
                  <a:noFill/>
                </a:ln>
                <a:solidFill>
                  <a:srgbClr val="FFFF00"/>
                </a:solidFill>
                <a:effectLst/>
                <a:uLnTx/>
                <a:uFillTx/>
                <a:latin typeface="Arial" charset="0"/>
                <a:ea typeface="宋体" charset="-122"/>
                <a:cs typeface="+mn-cs"/>
              </a:rPr>
              <a:t>Taiwan Natl University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smtClean="0">
                <a:ln>
                  <a:noFill/>
                </a:ln>
                <a:solidFill>
                  <a:srgbClr val="66FF33"/>
                </a:solidFill>
                <a:effectLst/>
                <a:uLnTx/>
                <a:uFillTx/>
                <a:latin typeface="Arial" charset="0"/>
                <a:ea typeface="宋体" charset="-122"/>
                <a:cs typeface="+mn-cs"/>
              </a:rPr>
              <a:t>Leeming Chuang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smtClean="0">
                <a:ln>
                  <a:noFill/>
                </a:ln>
                <a:solidFill>
                  <a:srgbClr val="66FF33"/>
                </a:solidFill>
                <a:effectLst/>
                <a:uLnTx/>
                <a:uFillTx/>
                <a:latin typeface="Arial" charset="0"/>
                <a:ea typeface="宋体" charset="-122"/>
                <a:cs typeface="+mn-cs"/>
              </a:rPr>
              <a:t>Yi-Cheng Chang</a:t>
            </a:r>
            <a:endParaRPr kumimoji="0" lang="zh-CN" altLang="en-US" sz="1600" b="1" i="0" u="none" strike="noStrike" kern="1200" cap="none" spc="0" normalizeH="0" baseline="0" noProof="0" dirty="0">
              <a:ln>
                <a:noFill/>
              </a:ln>
              <a:solidFill>
                <a:srgbClr val="66FF33"/>
              </a:solidFill>
              <a:effectLst/>
              <a:uLnTx/>
              <a:uFillTx/>
              <a:latin typeface="Arial" charset="0"/>
              <a:ea typeface="宋体"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FFFF66"/>
                </a:solidFill>
                <a:effectLst/>
                <a:uLnTx/>
                <a:uFillTx/>
                <a:latin typeface="Arial" charset="0"/>
                <a:ea typeface="宋体" charset="-122"/>
                <a:cs typeface="+mn-cs"/>
              </a:rPr>
              <a:t>Third Military Med </a:t>
            </a:r>
            <a:r>
              <a:rPr kumimoji="0" lang="en-US" altLang="zh-CN" sz="1600" b="1" i="1" u="none" strike="noStrike" kern="1200" cap="none" spc="0" normalizeH="0" baseline="0" noProof="0" dirty="0" err="1">
                <a:ln>
                  <a:noFill/>
                </a:ln>
                <a:solidFill>
                  <a:srgbClr val="FFFF66"/>
                </a:solidFill>
                <a:effectLst/>
                <a:uLnTx/>
                <a:uFillTx/>
                <a:latin typeface="Arial" charset="0"/>
                <a:ea typeface="宋体" charset="-122"/>
                <a:cs typeface="+mn-cs"/>
              </a:rPr>
              <a:t>Schl</a:t>
            </a:r>
            <a:r>
              <a:rPr kumimoji="0" lang="en-US" altLang="zh-CN" sz="1600" b="1" i="1" u="none" strike="noStrike" kern="1200" cap="none" spc="0" normalizeH="0" baseline="0" noProof="0" dirty="0">
                <a:ln>
                  <a:noFill/>
                </a:ln>
                <a:solidFill>
                  <a:srgbClr val="FFFF66"/>
                </a:solidFill>
                <a:effectLst/>
                <a:uLnTx/>
                <a:uFillTx/>
                <a:latin typeface="Arial" charset="0"/>
                <a:ea typeface="宋体" charset="-122"/>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FFFF66"/>
                </a:solidFill>
                <a:effectLst/>
                <a:uLnTx/>
                <a:uFillTx/>
                <a:latin typeface="Arial" charset="0"/>
                <a:ea typeface="宋体" charset="-122"/>
                <a:cs typeface="+mn-cs"/>
              </a:rPr>
              <a:t>Chongqing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err="1">
                <a:ln>
                  <a:noFill/>
                </a:ln>
                <a:solidFill>
                  <a:srgbClr val="99FF33"/>
                </a:solidFill>
                <a:effectLst/>
                <a:uLnTx/>
                <a:uFillTx/>
                <a:latin typeface="Arial" charset="0"/>
                <a:ea typeface="宋体" charset="-122"/>
                <a:cs typeface="+mn-cs"/>
              </a:rPr>
              <a:t>Fuyun</a:t>
            </a:r>
            <a:r>
              <a:rPr kumimoji="0" lang="en-US" altLang="zh-CN" sz="1600" b="1" i="0" u="none" strike="noStrike" kern="1200" cap="none" spc="0" normalizeH="0" baseline="0" noProof="0" dirty="0">
                <a:ln>
                  <a:noFill/>
                </a:ln>
                <a:solidFill>
                  <a:srgbClr val="99FF33"/>
                </a:solidFill>
                <a:effectLst/>
                <a:uLnTx/>
                <a:uFillTx/>
                <a:latin typeface="Arial" charset="0"/>
                <a:ea typeface="宋体" charset="-122"/>
                <a:cs typeface="+mn-cs"/>
              </a:rPr>
              <a:t> </a:t>
            </a:r>
            <a:r>
              <a:rPr kumimoji="0" lang="en-US" altLang="zh-CN" sz="1600" b="1" i="0" u="none" strike="noStrike" kern="1200" cap="none" spc="0" normalizeH="0" baseline="0" noProof="0" dirty="0" err="1">
                <a:ln>
                  <a:noFill/>
                </a:ln>
                <a:solidFill>
                  <a:srgbClr val="99FF33"/>
                </a:solidFill>
                <a:effectLst/>
                <a:uLnTx/>
                <a:uFillTx/>
                <a:latin typeface="Arial" charset="0"/>
                <a:ea typeface="宋体" charset="-122"/>
                <a:cs typeface="+mn-cs"/>
              </a:rPr>
              <a:t>Ji</a:t>
            </a:r>
            <a:endParaRPr kumimoji="0" lang="en-US" altLang="zh-CN" sz="1600" b="1" i="0" u="none" strike="noStrike" kern="1200" cap="none" spc="0" normalizeH="0" baseline="0" noProof="0" dirty="0">
              <a:ln>
                <a:noFill/>
              </a:ln>
              <a:solidFill>
                <a:srgbClr val="99FF33"/>
              </a:solidFill>
              <a:effectLst/>
              <a:uLnTx/>
              <a:uFillTx/>
              <a:latin typeface="Arial" charset="0"/>
              <a:ea typeface="宋体"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err="1">
                <a:ln>
                  <a:noFill/>
                </a:ln>
                <a:solidFill>
                  <a:srgbClr val="FFFFFF"/>
                </a:solidFill>
                <a:effectLst/>
                <a:uLnTx/>
                <a:uFillTx/>
                <a:latin typeface="Arial" charset="0"/>
                <a:ea typeface="宋体" charset="-122"/>
                <a:cs typeface="+mn-cs"/>
              </a:rPr>
              <a:t>Guisheng</a:t>
            </a:r>
            <a:r>
              <a:rPr kumimoji="0" lang="en-US" altLang="zh-CN" sz="1600" b="1" i="0" u="none" strike="noStrike" kern="1200" cap="none" spc="0" normalizeH="0" baseline="0" noProof="0" dirty="0">
                <a:ln>
                  <a:noFill/>
                </a:ln>
                <a:solidFill>
                  <a:srgbClr val="FFFFFF"/>
                </a:solidFill>
                <a:effectLst/>
                <a:uLnTx/>
                <a:uFillTx/>
                <a:latin typeface="Arial" charset="0"/>
                <a:ea typeface="宋体" charset="-122"/>
                <a:cs typeface="+mn-cs"/>
              </a:rPr>
              <a:t> </a:t>
            </a:r>
            <a:r>
              <a:rPr kumimoji="0" lang="en-US" altLang="zh-CN" sz="1600" b="1" i="0" u="none" strike="noStrike" kern="1200" cap="none" spc="0" normalizeH="0" baseline="0" noProof="0" dirty="0" err="1">
                <a:ln>
                  <a:noFill/>
                </a:ln>
                <a:solidFill>
                  <a:srgbClr val="FFFFFF"/>
                </a:solidFill>
                <a:effectLst/>
                <a:uLnTx/>
                <a:uFillTx/>
                <a:latin typeface="Arial" charset="0"/>
                <a:ea typeface="宋体" charset="-122"/>
                <a:cs typeface="+mn-cs"/>
              </a:rPr>
              <a:t>Qian</a:t>
            </a:r>
            <a:endParaRPr kumimoji="0" lang="en-US" altLang="zh-CN" sz="1600" b="1" i="0" u="none" strike="noStrike" kern="1200" cap="none" spc="0" normalizeH="0" baseline="0" noProof="0" dirty="0">
              <a:ln>
                <a:noFill/>
              </a:ln>
              <a:solidFill>
                <a:srgbClr val="FFFFFF"/>
              </a:solidFill>
              <a:effectLst/>
              <a:uLnTx/>
              <a:uFillTx/>
              <a:latin typeface="Arial" charset="0"/>
              <a:ea typeface="宋体"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err="1">
                <a:ln>
                  <a:noFill/>
                </a:ln>
                <a:solidFill>
                  <a:srgbClr val="FFFFFF"/>
                </a:solidFill>
                <a:effectLst/>
                <a:uLnTx/>
                <a:uFillTx/>
                <a:latin typeface="Arial" charset="0"/>
                <a:ea typeface="宋体" charset="-122"/>
                <a:cs typeface="+mn-cs"/>
              </a:rPr>
              <a:t>Yaoli</a:t>
            </a:r>
            <a:r>
              <a:rPr kumimoji="0" lang="en-US" altLang="zh-CN" sz="1600" b="1" i="0" u="none" strike="noStrike" kern="1200" cap="none" spc="0" normalizeH="0" baseline="0" noProof="0" dirty="0">
                <a:ln>
                  <a:noFill/>
                </a:ln>
                <a:solidFill>
                  <a:srgbClr val="FFFFFF"/>
                </a:solidFill>
                <a:effectLst/>
                <a:uLnTx/>
                <a:uFillTx/>
                <a:latin typeface="Arial" charset="0"/>
                <a:ea typeface="宋体" charset="-122"/>
                <a:cs typeface="+mn-cs"/>
              </a:rPr>
              <a:t> Wang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00"/>
                </a:solidFill>
                <a:effectLst/>
                <a:uLnTx/>
                <a:uFillTx/>
                <a:latin typeface="Arial" charset="0"/>
                <a:ea typeface="ＭＳ Ｐゴシック" pitchFamily="34" charset="-128"/>
                <a:cs typeface="Arial" charset="0"/>
              </a:rPr>
              <a:t>Wake Forest University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charset="0"/>
                <a:ea typeface="宋体" charset="-122"/>
                <a:cs typeface="Arial" charset="0"/>
              </a:rPr>
              <a:t>Lorna Moore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err="1">
                <a:ln>
                  <a:noFill/>
                </a:ln>
                <a:solidFill>
                  <a:srgbClr val="FFFF00"/>
                </a:solidFill>
                <a:effectLst/>
                <a:uLnTx/>
                <a:uFillTx/>
                <a:latin typeface="Arial" charset="0"/>
                <a:ea typeface="宋体" charset="-122"/>
                <a:cs typeface="Arial" charset="0"/>
              </a:rPr>
              <a:t>Epigenomics</a:t>
            </a:r>
            <a:r>
              <a:rPr kumimoji="0" lang="en-US" altLang="zh-CN" sz="1600" b="1" i="1" u="none" strike="noStrike" kern="1200" cap="none" spc="0" normalizeH="0" baseline="0" noProof="0" dirty="0">
                <a:ln>
                  <a:noFill/>
                </a:ln>
                <a:solidFill>
                  <a:srgbClr val="FFFF00"/>
                </a:solidFill>
                <a:effectLst/>
                <a:uLnTx/>
                <a:uFillTx/>
                <a:latin typeface="Arial" charset="0"/>
                <a:ea typeface="宋体" charset="-122"/>
                <a:cs typeface="Arial" charset="0"/>
              </a:rPr>
              <a:t>, UCI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charset="0"/>
                <a:ea typeface="宋体" charset="-122"/>
                <a:cs typeface="Arial" charset="0"/>
              </a:rPr>
              <a:t>Kristin Eckel-Mahan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charset="0"/>
                <a:ea typeface="宋体" charset="-122"/>
                <a:cs typeface="Arial" charset="0"/>
              </a:rPr>
              <a:t>Satoru </a:t>
            </a:r>
            <a:r>
              <a:rPr kumimoji="0" lang="en-US" altLang="zh-CN" sz="1600" b="1" i="0" u="none" strike="noStrike" kern="1200" cap="none" spc="0" normalizeH="0" baseline="0" noProof="0" dirty="0" err="1">
                <a:ln>
                  <a:noFill/>
                </a:ln>
                <a:solidFill>
                  <a:srgbClr val="FFFFFF"/>
                </a:solidFill>
                <a:effectLst/>
                <a:uLnTx/>
                <a:uFillTx/>
                <a:latin typeface="Arial" charset="0"/>
                <a:ea typeface="宋体" charset="-122"/>
                <a:cs typeface="Arial" charset="0"/>
              </a:rPr>
              <a:t>Masubuchi</a:t>
            </a:r>
            <a:endParaRPr kumimoji="0" lang="en-US" altLang="zh-CN" sz="1600" b="1" i="0" u="none" strike="noStrike" kern="1200" cap="none" spc="0" normalizeH="0" baseline="0" noProof="0" dirty="0">
              <a:ln>
                <a:noFill/>
              </a:ln>
              <a:solidFill>
                <a:srgbClr val="FFFFFF"/>
              </a:solidFill>
              <a:effectLst/>
              <a:uLnTx/>
              <a:uFillTx/>
              <a:latin typeface="Arial" charset="0"/>
              <a:ea typeface="宋体" charset="-122"/>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99FF33"/>
                </a:solidFill>
                <a:effectLst/>
                <a:uLnTx/>
                <a:uFillTx/>
                <a:latin typeface="Arial" charset="0"/>
                <a:ea typeface="宋体" charset="-122"/>
                <a:cs typeface="Arial" charset="0"/>
              </a:rPr>
              <a:t>Paolo Sassone-Corsi</a:t>
            </a:r>
            <a:endParaRPr kumimoji="0" lang="en-US" altLang="zh-CN" sz="1800" b="1" i="0" u="none" strike="noStrike" kern="1200" cap="none" spc="0" normalizeH="0" baseline="0" noProof="0" dirty="0">
              <a:ln>
                <a:noFill/>
              </a:ln>
              <a:solidFill>
                <a:srgbClr val="FFFFFF">
                  <a:lumMod val="95000"/>
                </a:srgbClr>
              </a:solidFill>
              <a:effectLst/>
              <a:uLnTx/>
              <a:uFillTx/>
              <a:latin typeface="Arial" charset="0"/>
              <a:ea typeface="宋体"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FFFF66"/>
                </a:solidFill>
                <a:effectLst/>
                <a:uLnTx/>
                <a:uFillTx/>
                <a:latin typeface="Arial" charset="0"/>
                <a:ea typeface="宋体" charset="-122"/>
                <a:cs typeface="+mn-cs"/>
              </a:rPr>
              <a:t>DNA </a:t>
            </a:r>
            <a:r>
              <a:rPr kumimoji="0" lang="en-US" altLang="zh-CN" sz="1600" b="1" i="1" u="none" strike="noStrike" kern="1200" cap="none" spc="0" normalizeH="0" baseline="0" noProof="0" dirty="0" err="1">
                <a:ln>
                  <a:noFill/>
                </a:ln>
                <a:solidFill>
                  <a:srgbClr val="FFFF66"/>
                </a:solidFill>
                <a:effectLst/>
                <a:uLnTx/>
                <a:uFillTx/>
                <a:latin typeface="Arial" charset="0"/>
                <a:ea typeface="宋体" charset="-122"/>
                <a:cs typeface="+mn-cs"/>
              </a:rPr>
              <a:t>BioTech</a:t>
            </a:r>
            <a:r>
              <a:rPr kumimoji="0" lang="en-US" altLang="zh-CN" sz="1600" b="1" i="1" u="none" strike="noStrike" kern="1200" cap="none" spc="0" normalizeH="0" baseline="0" noProof="0" dirty="0">
                <a:ln>
                  <a:noFill/>
                </a:ln>
                <a:solidFill>
                  <a:srgbClr val="FFFF66"/>
                </a:solidFill>
                <a:effectLst/>
                <a:uLnTx/>
                <a:uFillTx/>
                <a:latin typeface="Arial" charset="0"/>
                <a:ea typeface="宋体" charset="-122"/>
                <a:cs typeface="+mn-cs"/>
              </a:rPr>
              <a:t>, S Africa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err="1">
                <a:ln>
                  <a:noFill/>
                </a:ln>
                <a:solidFill>
                  <a:srgbClr val="99FF33"/>
                </a:solidFill>
                <a:effectLst/>
                <a:uLnTx/>
                <a:uFillTx/>
                <a:latin typeface="Arial" charset="0"/>
                <a:ea typeface="宋体" charset="-122"/>
                <a:cs typeface="+mn-cs"/>
              </a:rPr>
              <a:t>Antonlle</a:t>
            </a:r>
            <a:r>
              <a:rPr kumimoji="0" lang="en-US" altLang="zh-CN" sz="1600" b="1" i="0" u="none" strike="noStrike" kern="1200" cap="none" spc="0" normalizeH="0" baseline="0" noProof="0" dirty="0">
                <a:ln>
                  <a:noFill/>
                </a:ln>
                <a:solidFill>
                  <a:srgbClr val="99FF33"/>
                </a:solidFill>
                <a:effectLst/>
                <a:uLnTx/>
                <a:uFillTx/>
                <a:latin typeface="Arial" charset="0"/>
                <a:ea typeface="宋体" charset="-122"/>
                <a:cs typeface="+mn-cs"/>
              </a:rPr>
              <a:t> </a:t>
            </a:r>
            <a:r>
              <a:rPr kumimoji="0" lang="en-US" altLang="zh-CN" sz="1600" b="1" i="0" u="none" strike="noStrike" kern="1200" cap="none" spc="0" normalizeH="0" baseline="0" noProof="0" dirty="0" err="1">
                <a:ln>
                  <a:noFill/>
                </a:ln>
                <a:solidFill>
                  <a:srgbClr val="99FF33"/>
                </a:solidFill>
                <a:effectLst/>
                <a:uLnTx/>
                <a:uFillTx/>
                <a:latin typeface="Arial" charset="0"/>
                <a:ea typeface="宋体" charset="-122"/>
                <a:cs typeface="+mn-cs"/>
              </a:rPr>
              <a:t>Olckers</a:t>
            </a:r>
            <a:endParaRPr kumimoji="0" lang="en-US" altLang="zh-CN" sz="1600" b="1" i="0" u="none" strike="noStrike" kern="1200" cap="none" spc="0" normalizeH="0" baseline="0" noProof="0" dirty="0">
              <a:ln>
                <a:noFill/>
              </a:ln>
              <a:solidFill>
                <a:srgbClr val="99FF33"/>
              </a:solidFill>
              <a:effectLst/>
              <a:uLnTx/>
              <a:uFillTx/>
              <a:latin typeface="Arial" charset="0"/>
              <a:ea typeface="宋体"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FFFF66"/>
                </a:solidFill>
                <a:effectLst/>
                <a:uLnTx/>
                <a:uFillTx/>
                <a:latin typeface="Arial" charset="0"/>
                <a:ea typeface="宋体" charset="-122"/>
                <a:cs typeface="+mn-cs"/>
              </a:rPr>
              <a:t>Novosibirsk, Russia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99FF33"/>
                </a:solidFill>
                <a:effectLst/>
                <a:uLnTx/>
                <a:uFillTx/>
                <a:latin typeface="Arial" charset="0"/>
                <a:ea typeface="宋体" charset="-122"/>
                <a:cs typeface="+mn-cs"/>
              </a:rPr>
              <a:t>Rem </a:t>
            </a:r>
            <a:r>
              <a:rPr kumimoji="0" lang="en-US" altLang="zh-CN" sz="1600" b="1" i="0" u="none" strike="noStrike" kern="1200" cap="none" spc="0" normalizeH="0" baseline="0" noProof="0" dirty="0" err="1">
                <a:ln>
                  <a:noFill/>
                </a:ln>
                <a:solidFill>
                  <a:srgbClr val="99FF33"/>
                </a:solidFill>
                <a:effectLst/>
                <a:uLnTx/>
                <a:uFillTx/>
                <a:latin typeface="Arial" charset="0"/>
                <a:ea typeface="宋体" charset="-122"/>
                <a:cs typeface="+mn-cs"/>
              </a:rPr>
              <a:t>Sukernik</a:t>
            </a:r>
            <a:endParaRPr kumimoji="0" lang="en-US" altLang="zh-CN" sz="1600" b="1" i="0" u="none" strike="noStrike" kern="1200" cap="none" spc="0" normalizeH="0" baseline="0" noProof="0" dirty="0">
              <a:ln>
                <a:noFill/>
              </a:ln>
              <a:solidFill>
                <a:srgbClr val="99FF33"/>
              </a:solidFill>
              <a:effectLst/>
              <a:uLnTx/>
              <a:uFillTx/>
              <a:latin typeface="Arial" charset="0"/>
              <a:ea typeface="宋体"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600" b="1" i="0" u="none" strike="noStrike" kern="1200" cap="none" spc="0" normalizeH="0" baseline="0" noProof="0" dirty="0">
              <a:ln>
                <a:noFill/>
              </a:ln>
              <a:solidFill>
                <a:srgbClr val="FFFFFF"/>
              </a:solidFill>
              <a:effectLst/>
              <a:uLnTx/>
              <a:uFillTx/>
              <a:latin typeface="Arial" charset="0"/>
              <a:ea typeface="宋体"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600" b="1" i="1" u="none" strike="noStrike" kern="1200" cap="none" spc="0" normalizeH="0" baseline="0" noProof="0" dirty="0">
              <a:ln>
                <a:noFill/>
              </a:ln>
              <a:solidFill>
                <a:srgbClr val="FFFF66"/>
              </a:solidFill>
              <a:effectLst/>
              <a:uLnTx/>
              <a:uFillTx/>
              <a:latin typeface="Arial" charset="0"/>
              <a:ea typeface="宋体"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600" b="1" i="0" u="none" strike="noStrike" kern="1200" cap="none" spc="0" normalizeH="0" baseline="0" noProof="0" dirty="0">
              <a:ln>
                <a:noFill/>
              </a:ln>
              <a:solidFill>
                <a:srgbClr val="FFFFFF"/>
              </a:solidFill>
              <a:effectLst/>
              <a:uLnTx/>
              <a:uFillTx/>
              <a:latin typeface="Arial" charset="0"/>
              <a:ea typeface="宋体" charset="-122"/>
              <a:cs typeface="+mn-cs"/>
            </a:endParaRPr>
          </a:p>
          <a:p>
            <a:pPr marL="0" marR="0" lvl="0" indent="0" algn="l" defTabSz="914400" rtl="0" eaLnBrk="1" fontAlgn="base" latinLnBrk="0" hangingPunct="1">
              <a:lnSpc>
                <a:spcPct val="50000"/>
              </a:lnSpc>
              <a:spcBef>
                <a:spcPct val="50000"/>
              </a:spcBef>
              <a:spcAft>
                <a:spcPct val="0"/>
              </a:spcAft>
              <a:buClrTx/>
              <a:buSzTx/>
              <a:buFontTx/>
              <a:buNone/>
              <a:tabLst/>
              <a:defRPr/>
            </a:pPr>
            <a:endParaRPr kumimoji="0" lang="zh-CN" altLang="en-US" sz="1600" b="1" i="1" u="none" strike="noStrike" kern="1200" cap="none" spc="0" normalizeH="0" baseline="0" noProof="0" dirty="0">
              <a:ln>
                <a:noFill/>
              </a:ln>
              <a:solidFill>
                <a:srgbClr val="FFFF66"/>
              </a:solidFill>
              <a:effectLst/>
              <a:uLnTx/>
              <a:uFillTx/>
              <a:latin typeface="Arial" charset="0"/>
              <a:ea typeface="宋体" charset="-122"/>
              <a:cs typeface="+mn-cs"/>
            </a:endParaRPr>
          </a:p>
        </p:txBody>
      </p:sp>
      <p:pic>
        <p:nvPicPr>
          <p:cNvPr id="182282" name="Picture 3"/>
          <p:cNvPicPr>
            <a:picLocks noChangeAspect="1"/>
          </p:cNvPicPr>
          <p:nvPr/>
        </p:nvPicPr>
        <p:blipFill>
          <a:blip r:embed="rId4">
            <a:extLst>
              <a:ext uri="{28A0092B-C50C-407E-A947-70E740481C1C}">
                <a14:useLocalDpi xmlns:a14="http://schemas.microsoft.com/office/drawing/2010/main" val="0"/>
              </a:ext>
            </a:extLst>
          </a:blip>
          <a:srcRect l="19095" r="14531"/>
          <a:stretch>
            <a:fillRect/>
          </a:stretch>
        </p:blipFill>
        <p:spPr bwMode="auto">
          <a:xfrm>
            <a:off x="2755804" y="2777017"/>
            <a:ext cx="9144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0644" y="2774950"/>
            <a:ext cx="9779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4" name="Picture 1"/>
          <p:cNvPicPr>
            <a:picLocks noChangeAspect="1"/>
          </p:cNvPicPr>
          <p:nvPr/>
        </p:nvPicPr>
        <p:blipFill>
          <a:blip r:embed="rId6">
            <a:extLst>
              <a:ext uri="{28A0092B-C50C-407E-A947-70E740481C1C}">
                <a14:useLocalDpi xmlns:a14="http://schemas.microsoft.com/office/drawing/2010/main" val="0"/>
              </a:ext>
            </a:extLst>
          </a:blip>
          <a:srcRect l="11922" r="14993" b="14020"/>
          <a:stretch>
            <a:fillRect/>
          </a:stretch>
        </p:blipFill>
        <p:spPr bwMode="auto">
          <a:xfrm>
            <a:off x="4741863" y="4017963"/>
            <a:ext cx="1063625"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5" name="Picture 13" descr="Contact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9918" y="2758581"/>
            <a:ext cx="1173183"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6" name="Picture 16" descr="Contact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95588" y="5133975"/>
            <a:ext cx="900112"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7" name="Picture 17" descr="Contact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1863" y="5191125"/>
            <a:ext cx="1001712"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8" name="Picture 18" descr="Larry Singh, PhD"/>
          <p:cNvPicPr>
            <a:picLocks noChangeAspect="1" noChangeArrowheads="1"/>
          </p:cNvPicPr>
          <p:nvPr/>
        </p:nvPicPr>
        <p:blipFill>
          <a:blip r:embed="rId10">
            <a:extLst>
              <a:ext uri="{28A0092B-C50C-407E-A947-70E740481C1C}">
                <a14:useLocalDpi xmlns:a14="http://schemas.microsoft.com/office/drawing/2010/main" val="0"/>
              </a:ext>
            </a:extLst>
          </a:blip>
          <a:srcRect l="10605" r="11005"/>
          <a:stretch>
            <a:fillRect/>
          </a:stretch>
        </p:blipFill>
        <p:spPr bwMode="auto">
          <a:xfrm>
            <a:off x="2789238" y="4067175"/>
            <a:ext cx="96202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9" name="Picture 19" descr="https://labnodes.vanderbilt.edu/images/member/7sVb5PIv.jpg?w=45&amp;h=60">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l="12904" r="9686"/>
          <a:stretch>
            <a:fillRect/>
          </a:stretch>
        </p:blipFill>
        <p:spPr bwMode="auto">
          <a:xfrm>
            <a:off x="5788025" y="4005263"/>
            <a:ext cx="8667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0" name="Picture 20" descr="C:\Users\wallaced1\AppData\Local\Microsoft\Windows\Temporary Internet Files\Content.Outlook\1JGT9JEK\IMG_0276.JPG"/>
          <p:cNvPicPr>
            <a:picLocks noChangeAspect="1" noChangeArrowheads="1"/>
          </p:cNvPicPr>
          <p:nvPr/>
        </p:nvPicPr>
        <p:blipFill>
          <a:blip r:embed="rId13">
            <a:extLst>
              <a:ext uri="{28A0092B-C50C-407E-A947-70E740481C1C}">
                <a14:useLocalDpi xmlns:a14="http://schemas.microsoft.com/office/drawing/2010/main" val="0"/>
              </a:ext>
            </a:extLst>
          </a:blip>
          <a:srcRect l="9137" t="12885" r="54195" b="57635"/>
          <a:stretch>
            <a:fillRect/>
          </a:stretch>
        </p:blipFill>
        <p:spPr bwMode="auto">
          <a:xfrm>
            <a:off x="5741988" y="5297488"/>
            <a:ext cx="931862"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2" name="Picture 22" descr="Contact imag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8250" y="3984625"/>
            <a:ext cx="89852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3" name="Picture 2"/>
          <p:cNvPicPr>
            <a:picLocks noChangeAspect="1"/>
          </p:cNvPicPr>
          <p:nvPr/>
        </p:nvPicPr>
        <p:blipFill>
          <a:blip r:embed="rId15">
            <a:extLst>
              <a:ext uri="{28A0092B-C50C-407E-A947-70E740481C1C}">
                <a14:useLocalDpi xmlns:a14="http://schemas.microsoft.com/office/drawing/2010/main" val="0"/>
              </a:ext>
            </a:extLst>
          </a:blip>
          <a:srcRect t="30853" b="11340"/>
          <a:stretch>
            <a:fillRect/>
          </a:stretch>
        </p:blipFill>
        <p:spPr bwMode="auto">
          <a:xfrm>
            <a:off x="2705100" y="487363"/>
            <a:ext cx="4868863"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4" name="Picture 24" descr="Contact image"/>
          <p:cNvPicPr>
            <a:picLocks noChangeAspect="1" noChangeArrowheads="1"/>
          </p:cNvPicPr>
          <p:nvPr/>
        </p:nvPicPr>
        <p:blipFill>
          <a:blip r:embed="rId16">
            <a:extLst>
              <a:ext uri="{28A0092B-C50C-407E-A947-70E740481C1C}">
                <a14:useLocalDpi xmlns:a14="http://schemas.microsoft.com/office/drawing/2010/main" val="0"/>
              </a:ext>
            </a:extLst>
          </a:blip>
          <a:srcRect t="7072" b="17290"/>
          <a:stretch>
            <a:fillRect/>
          </a:stretch>
        </p:blipFill>
        <p:spPr bwMode="auto">
          <a:xfrm>
            <a:off x="3732213" y="5218113"/>
            <a:ext cx="10604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25" descr="faculty photo"/>
          <p:cNvPicPr>
            <a:picLocks noChangeAspect="1" noChangeArrowheads="1"/>
          </p:cNvPicPr>
          <p:nvPr/>
        </p:nvPicPr>
        <p:blipFill>
          <a:blip r:embed="rId17">
            <a:extLst>
              <a:ext uri="{28A0092B-C50C-407E-A947-70E740481C1C}">
                <a14:useLocalDpi xmlns:a14="http://schemas.microsoft.com/office/drawing/2010/main" val="0"/>
              </a:ext>
            </a:extLst>
          </a:blip>
          <a:srcRect l="29053" t="17805" r="26840" b="31746"/>
          <a:stretch>
            <a:fillRect/>
          </a:stretch>
        </p:blipFill>
        <p:spPr bwMode="auto">
          <a:xfrm>
            <a:off x="7101305" y="2809080"/>
            <a:ext cx="671513"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24" descr="Eric  Marsh, MD, PhD"/>
          <p:cNvPicPr>
            <a:picLocks noChangeAspect="1" noChangeArrowheads="1"/>
          </p:cNvPicPr>
          <p:nvPr/>
        </p:nvPicPr>
        <p:blipFill>
          <a:blip r:embed="rId18">
            <a:extLst>
              <a:ext uri="{28A0092B-C50C-407E-A947-70E740481C1C}">
                <a14:useLocalDpi xmlns:a14="http://schemas.microsoft.com/office/drawing/2010/main" val="0"/>
              </a:ext>
            </a:extLst>
          </a:blip>
          <a:srcRect l="19907" t="7182" r="23322" b="27606"/>
          <a:stretch>
            <a:fillRect/>
          </a:stretch>
        </p:blipFill>
        <p:spPr bwMode="auto">
          <a:xfrm>
            <a:off x="7054056" y="3912393"/>
            <a:ext cx="677863"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25" descr="p"/>
          <p:cNvPicPr>
            <a:picLocks noChangeAspect="1" noChangeArrowheads="1"/>
          </p:cNvPicPr>
          <p:nvPr/>
        </p:nvPicPr>
        <p:blipFill>
          <a:blip r:embed="rId19" cstate="print">
            <a:extLst>
              <a:ext uri="{28A0092B-C50C-407E-A947-70E740481C1C}">
                <a14:useLocalDpi xmlns:a14="http://schemas.microsoft.com/office/drawing/2010/main" val="0"/>
              </a:ext>
            </a:extLst>
          </a:blip>
          <a:srcRect l="17484" t="4579" r="14622" b="17281"/>
          <a:stretch>
            <a:fillRect/>
          </a:stretch>
        </p:blipFill>
        <p:spPr bwMode="auto">
          <a:xfrm>
            <a:off x="5732429" y="2772569"/>
            <a:ext cx="83305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568300" y="4773729"/>
            <a:ext cx="1489075" cy="203132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smtClean="0">
                <a:ln>
                  <a:noFill/>
                </a:ln>
                <a:solidFill>
                  <a:srgbClr val="66FF33"/>
                </a:solidFill>
                <a:effectLst/>
                <a:uLnTx/>
                <a:uFillTx/>
                <a:latin typeface="Arial" charset="0"/>
                <a:ea typeface="宋体" charset="-122"/>
                <a:cs typeface="+mn-cs"/>
              </a:rPr>
              <a:t>Lee-Ming </a:t>
            </a:r>
            <a:r>
              <a:rPr kumimoji="0" lang="en-US" altLang="zh-CN" sz="1800" b="1" i="0" u="none" strike="noStrike" kern="1200" cap="none" spc="0" normalizeH="0" baseline="0" noProof="0" dirty="0">
                <a:ln>
                  <a:noFill/>
                </a:ln>
                <a:solidFill>
                  <a:srgbClr val="66FF33"/>
                </a:solidFill>
                <a:effectLst/>
                <a:uLnTx/>
                <a:uFillTx/>
                <a:latin typeface="Arial" charset="0"/>
                <a:ea typeface="宋体" charset="-122"/>
                <a:cs typeface="+mn-cs"/>
              </a:rPr>
              <a:t>Chuang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smtClean="0">
                <a:ln>
                  <a:noFill/>
                </a:ln>
                <a:solidFill>
                  <a:srgbClr val="66FF33"/>
                </a:solidFill>
                <a:effectLst/>
                <a:uLnTx/>
                <a:uFillTx/>
                <a:latin typeface="Arial" charset="0"/>
                <a:ea typeface="宋体" charset="-122"/>
                <a:cs typeface="+mn-cs"/>
              </a:rPr>
              <a:t>Yi-Cheng Chang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smtClean="0">
                <a:ln>
                  <a:noFill/>
                </a:ln>
                <a:solidFill>
                  <a:srgbClr val="66FF33"/>
                </a:solidFill>
                <a:effectLst/>
                <a:uLnTx/>
                <a:uFillTx/>
                <a:latin typeface="Arial" charset="0"/>
                <a:ea typeface="宋体" charset="-122"/>
                <a:cs typeface="+mn-cs"/>
              </a:rPr>
              <a:t>Fuyun Ji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smtClean="0">
                <a:ln>
                  <a:noFill/>
                </a:ln>
                <a:solidFill>
                  <a:srgbClr val="66FF33"/>
                </a:solidFill>
                <a:effectLst/>
                <a:uLnTx/>
                <a:uFillTx/>
                <a:latin typeface="Arial" charset="0"/>
                <a:ea typeface="宋体" charset="-122"/>
                <a:cs typeface="+mn-cs"/>
              </a:rPr>
              <a:t>Xiaogang Liu</a:t>
            </a:r>
            <a:endParaRPr kumimoji="0" lang="zh-CN" altLang="en-US" sz="1800" b="1" i="0" u="none" strike="noStrike" kern="1200" cap="none" spc="0" normalizeH="0" baseline="0" noProof="0" dirty="0">
              <a:ln>
                <a:noFill/>
              </a:ln>
              <a:solidFill>
                <a:srgbClr val="66FF33"/>
              </a:solidFill>
              <a:effectLst/>
              <a:uLnTx/>
              <a:uFillTx/>
              <a:latin typeface="Arial" charset="0"/>
              <a:ea typeface="宋体" charset="-122"/>
              <a:cs typeface="+mn-cs"/>
            </a:endParaRPr>
          </a:p>
        </p:txBody>
      </p:sp>
    </p:spTree>
    <p:extLst>
      <p:ext uri="{BB962C8B-B14F-4D97-AF65-F5344CB8AC3E}">
        <p14:creationId xmlns:p14="http://schemas.microsoft.com/office/powerpoint/2010/main" val="9317960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10242" name="Picture 2" descr="RegSeg_20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0725" y="911225"/>
            <a:ext cx="4486275"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0" y="0"/>
            <a:ext cx="1028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smtClean="0">
                <a:ln>
                  <a:noFill/>
                </a:ln>
                <a:solidFill>
                  <a:srgbClr val="FFFF00"/>
                </a:solidFill>
                <a:effectLst/>
                <a:uLnTx/>
                <a:uFillTx/>
                <a:latin typeface="Arial" panose="020B0604020202020204" pitchFamily="34" charset="0"/>
                <a:ea typeface="ＭＳ Ｐゴシック" panose="020B0600070205080204" pitchFamily="34" charset="-128"/>
                <a:cs typeface="+mn-cs"/>
              </a:rPr>
              <a:t>THE MITOCHONDRIAL GENOME AND THE GENETICS OF mtDNA DISEASES</a:t>
            </a:r>
          </a:p>
        </p:txBody>
      </p:sp>
      <p:sp>
        <p:nvSpPr>
          <p:cNvPr id="10244" name="Text Box 4"/>
          <p:cNvSpPr txBox="1">
            <a:spLocks noChangeArrowheads="1"/>
          </p:cNvSpPr>
          <p:nvPr/>
        </p:nvSpPr>
        <p:spPr bwMode="auto">
          <a:xfrm>
            <a:off x="277813" y="654050"/>
            <a:ext cx="48196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smtClean="0">
                <a:ln>
                  <a:noFill/>
                </a:ln>
                <a:solidFill>
                  <a:srgbClr val="99FF33"/>
                </a:solidFill>
                <a:effectLst/>
                <a:uLnTx/>
                <a:uFillTx/>
                <a:latin typeface="Arial" panose="020B0604020202020204" pitchFamily="34" charset="0"/>
                <a:ea typeface="ＭＳ Ｐゴシック" panose="020B0600070205080204" pitchFamily="34" charset="-128"/>
                <a:cs typeface="+mn-cs"/>
              </a:rPr>
              <a:t>THE MITOCHONDRIAL GENOME:</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altLang="en-US" sz="2000" b="1" i="0" u="none" strike="noStrike" kern="1200" cap="none" spc="0" normalizeH="0" baseline="0" noProof="0" smtClean="0">
                <a:ln>
                  <a:noFill/>
                </a:ln>
                <a:solidFill>
                  <a:srgbClr val="FFFF66"/>
                </a:solidFill>
                <a:effectLst/>
                <a:uLnTx/>
                <a:uFillTx/>
                <a:latin typeface="Arial" panose="020B0604020202020204" pitchFamily="34" charset="0"/>
                <a:ea typeface="ＭＳ Ｐゴシック" panose="020B0600070205080204" pitchFamily="34" charset="-128"/>
                <a:cs typeface="+mn-cs"/>
              </a:rPr>
              <a:t>~ 1500 nDNA Genes</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altLang="en-US" sz="2000" b="1" i="0" u="none" strike="noStrike" kern="1200" cap="none" spc="0" normalizeH="0" baseline="0" noProof="0" smtClean="0">
                <a:ln>
                  <a:noFill/>
                </a:ln>
                <a:solidFill>
                  <a:srgbClr val="FFFF66"/>
                </a:solidFill>
                <a:effectLst/>
                <a:uLnTx/>
                <a:uFillTx/>
                <a:latin typeface="Arial" panose="020B0604020202020204" pitchFamily="34" charset="0"/>
                <a:ea typeface="ＭＳ Ｐゴシック" panose="020B0600070205080204" pitchFamily="34" charset="-128"/>
                <a:cs typeface="+mn-cs"/>
              </a:rPr>
              <a:t>Dispersed Across the Chromosomes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smtClean="0">
                <a:ln>
                  <a:noFill/>
                </a:ln>
                <a:solidFill>
                  <a:srgbClr val="FFFF66"/>
                </a:solidFill>
                <a:effectLst/>
                <a:uLnTx/>
                <a:uFillTx/>
                <a:latin typeface="Arial" panose="020B0604020202020204" pitchFamily="34" charset="0"/>
                <a:ea typeface="ＭＳ Ｐゴシック" panose="020B0600070205080204" pitchFamily="34" charset="-128"/>
                <a:cs typeface="+mn-cs"/>
              </a:rPr>
              <a:t>37 mtDNA Genes</a:t>
            </a:r>
          </a:p>
        </p:txBody>
      </p:sp>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95513"/>
            <a:ext cx="5827713"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6"/>
          <p:cNvSpPr txBox="1">
            <a:spLocks noChangeArrowheads="1"/>
          </p:cNvSpPr>
          <p:nvPr/>
        </p:nvSpPr>
        <p:spPr bwMode="auto">
          <a:xfrm>
            <a:off x="0" y="6313488"/>
            <a:ext cx="560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t>High Mutation Rate: ROS</a:t>
            </a:r>
          </a:p>
        </p:txBody>
      </p:sp>
    </p:spTree>
    <p:extLst>
      <p:ext uri="{BB962C8B-B14F-4D97-AF65-F5344CB8AC3E}">
        <p14:creationId xmlns:p14="http://schemas.microsoft.com/office/powerpoint/2010/main" val="35718158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10287000" cy="1143000"/>
          </a:xfrm>
        </p:spPr>
        <p:txBody>
          <a:bodyPr/>
          <a:lstStyle/>
          <a:p>
            <a:r>
              <a:rPr lang="en-US" altLang="en-US" sz="2800" b="1" smtClean="0">
                <a:ea typeface="ＭＳ Ｐゴシック" panose="020B0600070205080204" pitchFamily="34" charset="-128"/>
              </a:rPr>
              <a:t>THE BODY’S ANALTOMY IS DEFINED BY ENERGY </a:t>
            </a:r>
            <a:br>
              <a:rPr lang="en-US" altLang="en-US" sz="2800" b="1" smtClean="0">
                <a:ea typeface="ＭＳ Ｐゴシック" panose="020B0600070205080204" pitchFamily="34" charset="-128"/>
              </a:rPr>
            </a:br>
            <a:r>
              <a:rPr lang="en-US" altLang="en-US" sz="2800" b="1" smtClean="0">
                <a:ea typeface="ＭＳ Ｐゴシック" panose="020B0600070205080204" pitchFamily="34" charset="-128"/>
              </a:rPr>
              <a:t>Origin of Tissue-Specific Disease</a:t>
            </a:r>
          </a:p>
        </p:txBody>
      </p:sp>
      <p:sp>
        <p:nvSpPr>
          <p:cNvPr id="12291" name="Rectangle 3"/>
          <p:cNvSpPr>
            <a:spLocks noGrp="1" noChangeArrowheads="1"/>
          </p:cNvSpPr>
          <p:nvPr>
            <p:ph type="body" idx="1"/>
          </p:nvPr>
        </p:nvSpPr>
        <p:spPr>
          <a:xfrm>
            <a:off x="0" y="1257300"/>
            <a:ext cx="10287000" cy="5200650"/>
          </a:xfrm>
        </p:spPr>
        <p:txBody>
          <a:bodyPr/>
          <a:lstStyle/>
          <a:p>
            <a:pPr>
              <a:lnSpc>
                <a:spcPct val="90000"/>
              </a:lnSpc>
            </a:pPr>
            <a:r>
              <a:rPr lang="en-US" altLang="en-US" sz="2800" smtClean="0">
                <a:solidFill>
                  <a:srgbClr val="FFFF00"/>
                </a:solidFill>
                <a:ea typeface="ＭＳ Ｐゴシック" panose="020B0600070205080204" pitchFamily="34" charset="-128"/>
              </a:rPr>
              <a:t>Energy Utilizing Tissues</a:t>
            </a:r>
            <a:r>
              <a:rPr lang="en-US" altLang="en-US" sz="2800" smtClean="0">
                <a:ea typeface="ＭＳ Ｐゴシック" panose="020B0600070205080204" pitchFamily="34" charset="-128"/>
              </a:rPr>
              <a:t>:</a:t>
            </a:r>
          </a:p>
          <a:p>
            <a:pPr lvl="1">
              <a:lnSpc>
                <a:spcPct val="90000"/>
              </a:lnSpc>
            </a:pPr>
            <a:r>
              <a:rPr lang="en-US" altLang="en-US" sz="2400" smtClean="0">
                <a:solidFill>
                  <a:srgbClr val="FF66FF"/>
                </a:solidFill>
                <a:ea typeface="ＭＳ Ｐゴシック" panose="020B0600070205080204" pitchFamily="34" charset="-128"/>
              </a:rPr>
              <a:t>Brain</a:t>
            </a:r>
            <a:r>
              <a:rPr lang="en-US" altLang="en-US" sz="2400" smtClean="0">
                <a:ea typeface="ＭＳ Ｐゴシック" panose="020B0600070205080204" pitchFamily="34" charset="-128"/>
              </a:rPr>
              <a:t>: Glucose or ketone bodies</a:t>
            </a:r>
          </a:p>
          <a:p>
            <a:pPr lvl="1">
              <a:lnSpc>
                <a:spcPct val="90000"/>
              </a:lnSpc>
            </a:pPr>
            <a:r>
              <a:rPr lang="en-US" altLang="en-US" sz="2400" smtClean="0">
                <a:solidFill>
                  <a:srgbClr val="FF66FF"/>
                </a:solidFill>
                <a:ea typeface="ＭＳ Ｐゴシック" panose="020B0600070205080204" pitchFamily="34" charset="-128"/>
              </a:rPr>
              <a:t>Heart, Muscle, Renal, etc</a:t>
            </a:r>
            <a:r>
              <a:rPr lang="en-US" altLang="en-US" sz="2400" smtClean="0">
                <a:ea typeface="ＭＳ Ｐゴシック" panose="020B0600070205080204" pitchFamily="34" charset="-128"/>
              </a:rPr>
              <a:t>.: Glucose or fatty acids</a:t>
            </a:r>
          </a:p>
          <a:p>
            <a:pPr>
              <a:lnSpc>
                <a:spcPct val="90000"/>
              </a:lnSpc>
            </a:pPr>
            <a:r>
              <a:rPr lang="en-US" altLang="en-US" sz="2800" smtClean="0">
                <a:solidFill>
                  <a:srgbClr val="FFFF00"/>
                </a:solidFill>
                <a:ea typeface="ＭＳ Ｐゴシック" panose="020B0600070205080204" pitchFamily="34" charset="-128"/>
              </a:rPr>
              <a:t>Energy Storage Tissues</a:t>
            </a:r>
            <a:r>
              <a:rPr lang="en-US" altLang="en-US" sz="2800" smtClean="0">
                <a:ea typeface="ＭＳ Ｐゴシック" panose="020B0600070205080204" pitchFamily="34" charset="-128"/>
              </a:rPr>
              <a:t>: </a:t>
            </a:r>
          </a:p>
          <a:p>
            <a:pPr lvl="1">
              <a:lnSpc>
                <a:spcPct val="90000"/>
              </a:lnSpc>
            </a:pPr>
            <a:r>
              <a:rPr lang="en-US" altLang="en-US" sz="2400" smtClean="0">
                <a:solidFill>
                  <a:srgbClr val="FF66FF"/>
                </a:solidFill>
                <a:ea typeface="ＭＳ Ｐゴシック" panose="020B0600070205080204" pitchFamily="34" charset="-128"/>
              </a:rPr>
              <a:t>WAT</a:t>
            </a:r>
            <a:r>
              <a:rPr lang="en-US" altLang="en-US" sz="2400" smtClean="0">
                <a:ea typeface="ＭＳ Ｐゴシック" panose="020B0600070205080204" pitchFamily="34" charset="-128"/>
              </a:rPr>
              <a:t>: Energy storage for activities</a:t>
            </a:r>
          </a:p>
          <a:p>
            <a:pPr lvl="1">
              <a:lnSpc>
                <a:spcPct val="90000"/>
              </a:lnSpc>
            </a:pPr>
            <a:r>
              <a:rPr lang="en-US" altLang="en-US" sz="2400" smtClean="0">
                <a:solidFill>
                  <a:srgbClr val="FF66FF"/>
                </a:solidFill>
                <a:ea typeface="ＭＳ Ｐゴシック" panose="020B0600070205080204" pitchFamily="34" charset="-128"/>
              </a:rPr>
              <a:t>BAT</a:t>
            </a:r>
            <a:r>
              <a:rPr lang="en-US" altLang="en-US" sz="2400" smtClean="0">
                <a:ea typeface="ＭＳ Ｐゴシック" panose="020B0600070205080204" pitchFamily="34" charset="-128"/>
              </a:rPr>
              <a:t>: Energy storage for thermal regulation</a:t>
            </a:r>
          </a:p>
          <a:p>
            <a:pPr>
              <a:lnSpc>
                <a:spcPct val="90000"/>
              </a:lnSpc>
            </a:pPr>
            <a:r>
              <a:rPr lang="en-US" altLang="en-US" sz="2800" smtClean="0">
                <a:solidFill>
                  <a:srgbClr val="FFFF00"/>
                </a:solidFill>
                <a:ea typeface="ＭＳ Ｐゴシック" panose="020B0600070205080204" pitchFamily="34" charset="-128"/>
              </a:rPr>
              <a:t>Energy Homeostasis Tissues</a:t>
            </a:r>
            <a:r>
              <a:rPr lang="en-US" altLang="en-US" sz="2800" smtClean="0">
                <a:ea typeface="ＭＳ Ｐゴシック" panose="020B0600070205080204" pitchFamily="34" charset="-128"/>
              </a:rPr>
              <a:t>:</a:t>
            </a:r>
          </a:p>
          <a:p>
            <a:pPr lvl="1">
              <a:lnSpc>
                <a:spcPct val="90000"/>
              </a:lnSpc>
            </a:pPr>
            <a:r>
              <a:rPr lang="en-US" altLang="en-US" sz="2400" smtClean="0">
                <a:solidFill>
                  <a:srgbClr val="FF66FF"/>
                </a:solidFill>
                <a:ea typeface="ＭＳ Ｐゴシック" panose="020B0600070205080204" pitchFamily="34" charset="-128"/>
              </a:rPr>
              <a:t>Liver</a:t>
            </a:r>
            <a:r>
              <a:rPr lang="en-US" altLang="en-US" sz="2400" smtClean="0">
                <a:ea typeface="ＭＳ Ｐゴシック" panose="020B0600070205080204" pitchFamily="34" charset="-128"/>
              </a:rPr>
              <a:t>: Glucose homeostasis </a:t>
            </a:r>
          </a:p>
          <a:p>
            <a:pPr>
              <a:lnSpc>
                <a:spcPct val="90000"/>
              </a:lnSpc>
            </a:pPr>
            <a:r>
              <a:rPr lang="en-US" altLang="en-US" sz="2800" smtClean="0">
                <a:solidFill>
                  <a:srgbClr val="FFFF00"/>
                </a:solidFill>
                <a:ea typeface="ＭＳ Ｐゴシック" panose="020B0600070205080204" pitchFamily="34" charset="-128"/>
              </a:rPr>
              <a:t>Energy Sensing Tissues</a:t>
            </a:r>
            <a:r>
              <a:rPr lang="en-US" altLang="en-US" sz="2800" smtClean="0">
                <a:ea typeface="ＭＳ Ｐゴシック" panose="020B0600070205080204" pitchFamily="34" charset="-128"/>
              </a:rPr>
              <a:t>:</a:t>
            </a:r>
          </a:p>
          <a:p>
            <a:pPr lvl="1">
              <a:lnSpc>
                <a:spcPct val="90000"/>
              </a:lnSpc>
            </a:pPr>
            <a:r>
              <a:rPr lang="en-US" altLang="en-US" sz="2400" smtClean="0">
                <a:solidFill>
                  <a:srgbClr val="FF66FF"/>
                </a:solidFill>
                <a:ea typeface="ＭＳ Ｐゴシック" panose="020B0600070205080204" pitchFamily="34" charset="-128"/>
                <a:cs typeface="Arial" panose="020B0604020202020204" pitchFamily="34" charset="0"/>
              </a:rPr>
              <a:t>Purpose: Monitor &amp; adapt to seasonal plant carbohydrates</a:t>
            </a:r>
            <a:endParaRPr lang="el-GR" altLang="en-US" sz="2400" smtClean="0">
              <a:solidFill>
                <a:srgbClr val="FF66FF"/>
              </a:solidFill>
              <a:ea typeface="ＭＳ Ｐゴシック" panose="020B0600070205080204" pitchFamily="34" charset="-128"/>
              <a:cs typeface="Arial" panose="020B0604020202020204" pitchFamily="34" charset="0"/>
            </a:endParaRPr>
          </a:p>
          <a:p>
            <a:pPr lvl="1">
              <a:lnSpc>
                <a:spcPct val="90000"/>
              </a:lnSpc>
            </a:pPr>
            <a:r>
              <a:rPr lang="en-US" altLang="en-US" sz="2400" smtClean="0">
                <a:solidFill>
                  <a:srgbClr val="FF66FF"/>
                </a:solidFill>
                <a:ea typeface="ＭＳ Ｐゴシック" panose="020B0600070205080204" pitchFamily="34" charset="-128"/>
              </a:rPr>
              <a:t>Pancreatic </a:t>
            </a:r>
            <a:r>
              <a:rPr lang="el-GR" altLang="en-US" sz="2400" smtClean="0">
                <a:solidFill>
                  <a:srgbClr val="FF66FF"/>
                </a:solidFill>
                <a:ea typeface="ＭＳ Ｐゴシック" panose="020B0600070205080204" pitchFamily="34" charset="-128"/>
                <a:cs typeface="Arial" panose="020B0604020202020204" pitchFamily="34" charset="0"/>
              </a:rPr>
              <a:t>β</a:t>
            </a:r>
            <a:r>
              <a:rPr lang="en-US" altLang="en-US" sz="2400" smtClean="0">
                <a:solidFill>
                  <a:srgbClr val="FF66FF"/>
                </a:solidFill>
                <a:ea typeface="ＭＳ Ｐゴシック" panose="020B0600070205080204" pitchFamily="34" charset="-128"/>
                <a:cs typeface="Arial" panose="020B0604020202020204" pitchFamily="34" charset="0"/>
              </a:rPr>
              <a:t> Cells</a:t>
            </a:r>
            <a:r>
              <a:rPr lang="en-US" altLang="en-US" sz="2400" smtClean="0">
                <a:ea typeface="ＭＳ Ｐゴシック" panose="020B0600070205080204" pitchFamily="34" charset="-128"/>
                <a:cs typeface="Arial" panose="020B0604020202020204" pitchFamily="34" charset="0"/>
              </a:rPr>
              <a:t>: Glucose abundance-Insulin Signaling</a:t>
            </a:r>
          </a:p>
          <a:p>
            <a:pPr lvl="1">
              <a:lnSpc>
                <a:spcPct val="90000"/>
              </a:lnSpc>
            </a:pPr>
            <a:r>
              <a:rPr lang="en-US" altLang="en-US" sz="2400" smtClean="0">
                <a:solidFill>
                  <a:srgbClr val="FF66FF"/>
                </a:solidFill>
                <a:ea typeface="ＭＳ Ｐゴシック" panose="020B0600070205080204" pitchFamily="34" charset="-128"/>
                <a:cs typeface="Arial" panose="020B0604020202020204" pitchFamily="34" charset="0"/>
              </a:rPr>
              <a:t>Pancreatic </a:t>
            </a:r>
            <a:r>
              <a:rPr lang="el-GR" altLang="en-US" sz="2400" smtClean="0">
                <a:solidFill>
                  <a:srgbClr val="FF66FF"/>
                </a:solidFill>
                <a:ea typeface="ＭＳ Ｐゴシック" panose="020B0600070205080204" pitchFamily="34" charset="-128"/>
                <a:cs typeface="Arial" panose="020B0604020202020204" pitchFamily="34" charset="0"/>
              </a:rPr>
              <a:t>α</a:t>
            </a:r>
            <a:r>
              <a:rPr lang="en-US" altLang="en-US" sz="2400" smtClean="0">
                <a:solidFill>
                  <a:srgbClr val="FF66FF"/>
                </a:solidFill>
                <a:ea typeface="ＭＳ Ｐゴシック" panose="020B0600070205080204" pitchFamily="34" charset="-128"/>
                <a:cs typeface="Arial" panose="020B0604020202020204" pitchFamily="34" charset="0"/>
              </a:rPr>
              <a:t> Cells</a:t>
            </a:r>
            <a:r>
              <a:rPr lang="en-US" altLang="en-US" sz="2400" smtClean="0">
                <a:ea typeface="ＭＳ Ｐゴシック" panose="020B0600070205080204" pitchFamily="34" charset="-128"/>
                <a:cs typeface="Arial" panose="020B0604020202020204" pitchFamily="34" charset="0"/>
              </a:rPr>
              <a:t>: Glucose limitation-Glucagon Signaling</a:t>
            </a:r>
          </a:p>
        </p:txBody>
      </p:sp>
    </p:spTree>
    <p:custDataLst>
      <p:tags r:id="rId1"/>
    </p:custDataLst>
    <p:extLst>
      <p:ext uri="{BB962C8B-B14F-4D97-AF65-F5344CB8AC3E}">
        <p14:creationId xmlns:p14="http://schemas.microsoft.com/office/powerpoint/2010/main" val="36894051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33338"/>
            <a:ext cx="10287000" cy="762000"/>
          </a:xfrm>
          <a:prstGeom prst="rect">
            <a:avLst/>
          </a:prstGeom>
          <a:noFill/>
          <a:ln w="9525" algn="ctr">
            <a:noFill/>
            <a:miter lim="800000"/>
            <a:headEnd/>
            <a:tailEnd/>
          </a:ln>
        </p:spPr>
        <p:txBody>
          <a:bodyPr>
            <a:spAutoFit/>
          </a:bodyPr>
          <a:lstStyle/>
          <a:p>
            <a:pPr algn="ctr">
              <a:defRPr/>
            </a:pPr>
            <a:r>
              <a:rPr lang="en-US" sz="2000" b="1" dirty="0">
                <a:solidFill>
                  <a:srgbClr val="FFFF00"/>
                </a:solidFill>
                <a:latin typeface="Arial"/>
              </a:rPr>
              <a:t>A MITOCHONDRIAL ETIOLOGY OF COMPLEX DISEASES</a:t>
            </a:r>
          </a:p>
          <a:p>
            <a:pPr algn="ctr">
              <a:defRPr/>
            </a:pPr>
            <a:endParaRPr lang="en-US" sz="2400" b="1" dirty="0">
              <a:solidFill>
                <a:srgbClr val="FFFF00"/>
              </a:solidFill>
              <a:latin typeface="Times" charset="0"/>
            </a:endParaRPr>
          </a:p>
        </p:txBody>
      </p:sp>
      <p:sp>
        <p:nvSpPr>
          <p:cNvPr id="16387" name="Text Box 3"/>
          <p:cNvSpPr txBox="1">
            <a:spLocks noChangeArrowheads="1"/>
          </p:cNvSpPr>
          <p:nvPr/>
        </p:nvSpPr>
        <p:spPr bwMode="auto">
          <a:xfrm>
            <a:off x="3800475" y="3352800"/>
            <a:ext cx="2522538" cy="825500"/>
          </a:xfrm>
          <a:prstGeom prst="rect">
            <a:avLst/>
          </a:prstGeom>
          <a:noFill/>
          <a:ln w="9525" algn="ctr">
            <a:noFill/>
            <a:miter lim="800000"/>
            <a:headEnd/>
            <a:tailEnd/>
          </a:ln>
        </p:spPr>
        <p:txBody>
          <a:bodyPr>
            <a:spAutoFit/>
          </a:bodyPr>
          <a:lstStyle/>
          <a:p>
            <a:pPr algn="ctr">
              <a:defRPr/>
            </a:pPr>
            <a:r>
              <a:rPr lang="en-US" sz="1600" b="1" dirty="0" err="1">
                <a:solidFill>
                  <a:srgbClr val="FFFF00"/>
                </a:solidFill>
                <a:latin typeface="Arial"/>
              </a:rPr>
              <a:t>mtDNA</a:t>
            </a:r>
            <a:r>
              <a:rPr lang="en-US" sz="1600" b="1" dirty="0">
                <a:solidFill>
                  <a:srgbClr val="FFFF00"/>
                </a:solidFill>
                <a:latin typeface="Arial"/>
              </a:rPr>
              <a:t>  Damage &amp;</a:t>
            </a:r>
          </a:p>
          <a:p>
            <a:pPr algn="ctr">
              <a:defRPr/>
            </a:pPr>
            <a:r>
              <a:rPr lang="en-US" sz="1600" b="1" dirty="0">
                <a:solidFill>
                  <a:srgbClr val="FFFF00"/>
                </a:solidFill>
                <a:latin typeface="Arial"/>
              </a:rPr>
              <a:t>Somatic Mutations </a:t>
            </a:r>
          </a:p>
          <a:p>
            <a:pPr algn="ctr">
              <a:defRPr/>
            </a:pPr>
            <a:endParaRPr lang="en-US" sz="1600" b="1" dirty="0">
              <a:solidFill>
                <a:srgbClr val="FFFF00"/>
              </a:solidFill>
              <a:latin typeface="Times" charset="0"/>
            </a:endParaRPr>
          </a:p>
        </p:txBody>
      </p:sp>
      <p:sp>
        <p:nvSpPr>
          <p:cNvPr id="22532" name="Text Box 4"/>
          <p:cNvSpPr txBox="1">
            <a:spLocks noChangeArrowheads="1"/>
          </p:cNvSpPr>
          <p:nvPr/>
        </p:nvSpPr>
        <p:spPr bwMode="auto">
          <a:xfrm>
            <a:off x="4057207" y="2438565"/>
            <a:ext cx="19900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lgn="ctr">
              <a:spcBef>
                <a:spcPct val="0"/>
              </a:spcBef>
              <a:buFontTx/>
              <a:buNone/>
            </a:pPr>
            <a:r>
              <a:rPr lang="en-US" altLang="en-US" sz="1600">
                <a:solidFill>
                  <a:srgbClr val="00FF00"/>
                </a:solidFill>
                <a:latin typeface="Times" pitchFamily="18" charset="0"/>
                <a:sym typeface="Wingdings" pitchFamily="2" charset="2"/>
              </a:rPr>
              <a:t>↓</a:t>
            </a:r>
            <a:r>
              <a:rPr lang="en-US" altLang="en-US" sz="1600">
                <a:solidFill>
                  <a:srgbClr val="00FF00"/>
                </a:solidFill>
                <a:sym typeface="Wingdings" pitchFamily="2" charset="2"/>
              </a:rPr>
              <a:t>ENERGY,↑ ROS,</a:t>
            </a:r>
          </a:p>
          <a:p>
            <a:pPr algn="ctr">
              <a:spcBef>
                <a:spcPct val="0"/>
              </a:spcBef>
              <a:buFontTx/>
              <a:buNone/>
            </a:pPr>
            <a:r>
              <a:rPr lang="el-GR" altLang="en-US" sz="1600">
                <a:solidFill>
                  <a:srgbClr val="00FF00"/>
                </a:solidFill>
                <a:sym typeface="Wingdings" pitchFamily="2" charset="2"/>
              </a:rPr>
              <a:t>Δ</a:t>
            </a:r>
            <a:r>
              <a:rPr lang="en-US" altLang="en-US" sz="1600">
                <a:solidFill>
                  <a:srgbClr val="00FF00"/>
                </a:solidFill>
                <a:sym typeface="Wingdings" pitchFamily="2" charset="2"/>
              </a:rPr>
              <a:t> REBOX, </a:t>
            </a:r>
            <a:r>
              <a:rPr lang="el-GR" altLang="en-US" sz="1600">
                <a:solidFill>
                  <a:srgbClr val="00FF00"/>
                </a:solidFill>
                <a:sym typeface="Wingdings" pitchFamily="2" charset="2"/>
              </a:rPr>
              <a:t>Δ</a:t>
            </a:r>
            <a:r>
              <a:rPr lang="en-US" altLang="en-US" sz="1600">
                <a:solidFill>
                  <a:srgbClr val="00FF00"/>
                </a:solidFill>
                <a:sym typeface="Wingdings" pitchFamily="2" charset="2"/>
              </a:rPr>
              <a:t> Ca++ </a:t>
            </a:r>
          </a:p>
        </p:txBody>
      </p:sp>
      <p:sp>
        <p:nvSpPr>
          <p:cNvPr id="16389" name="Text Box 5"/>
          <p:cNvSpPr txBox="1">
            <a:spLocks noChangeArrowheads="1"/>
          </p:cNvSpPr>
          <p:nvPr/>
        </p:nvSpPr>
        <p:spPr bwMode="auto">
          <a:xfrm>
            <a:off x="3857627" y="4114892"/>
            <a:ext cx="2516189" cy="1262063"/>
          </a:xfrm>
          <a:prstGeom prst="rect">
            <a:avLst/>
          </a:prstGeom>
          <a:noFill/>
          <a:ln w="9525" algn="ctr">
            <a:noFill/>
            <a:miter lim="800000"/>
            <a:headEnd/>
            <a:tailEnd/>
          </a:ln>
        </p:spPr>
        <p:txBody>
          <a:bodyPr>
            <a:spAutoFit/>
          </a:bodyPr>
          <a:lstStyle/>
          <a:p>
            <a:pPr algn="ctr">
              <a:defRPr/>
            </a:pPr>
            <a:r>
              <a:rPr lang="en-US" sz="2000" b="1" dirty="0">
                <a:solidFill>
                  <a:srgbClr val="FFC000"/>
                </a:solidFill>
                <a:latin typeface="Arial"/>
                <a:cs typeface="Arial" pitchFamily="34" charset="0"/>
                <a:sym typeface="Wingdings" pitchFamily="2" charset="2"/>
              </a:rPr>
              <a:t>PROGRESSIVE BIOENERGETIC DECLINE</a:t>
            </a:r>
          </a:p>
          <a:p>
            <a:pPr algn="ctr">
              <a:defRPr/>
            </a:pPr>
            <a:r>
              <a:rPr lang="en-US" sz="1600" b="1" dirty="0">
                <a:solidFill>
                  <a:srgbClr val="00FF00"/>
                </a:solidFill>
                <a:latin typeface="Arial"/>
                <a:sym typeface="Wingdings" pitchFamily="2" charset="2"/>
              </a:rPr>
              <a:t>Apoptosis</a:t>
            </a:r>
          </a:p>
        </p:txBody>
      </p:sp>
      <p:sp>
        <p:nvSpPr>
          <p:cNvPr id="16390" name="Rectangle 6"/>
          <p:cNvSpPr>
            <a:spLocks noChangeArrowheads="1"/>
          </p:cNvSpPr>
          <p:nvPr/>
        </p:nvSpPr>
        <p:spPr bwMode="auto">
          <a:xfrm>
            <a:off x="3216717" y="381091"/>
            <a:ext cx="3448765" cy="830997"/>
          </a:xfrm>
          <a:prstGeom prst="rect">
            <a:avLst/>
          </a:prstGeom>
          <a:noFill/>
          <a:ln w="9525" algn="ctr">
            <a:noFill/>
            <a:miter lim="800000"/>
            <a:headEnd/>
            <a:tailEnd/>
          </a:ln>
        </p:spPr>
        <p:txBody>
          <a:bodyPr wrap="none">
            <a:spAutoFit/>
          </a:bodyPr>
          <a:lstStyle/>
          <a:p>
            <a:pPr algn="ctr">
              <a:defRPr/>
            </a:pPr>
            <a:r>
              <a:rPr lang="en-US" sz="1600" b="1" dirty="0" err="1">
                <a:solidFill>
                  <a:srgbClr val="FFFF00"/>
                </a:solidFill>
                <a:latin typeface="Arial"/>
              </a:rPr>
              <a:t>mtDNA</a:t>
            </a:r>
            <a:r>
              <a:rPr lang="en-US" sz="1600" b="1" dirty="0">
                <a:solidFill>
                  <a:srgbClr val="FFFF00"/>
                </a:solidFill>
                <a:latin typeface="Arial"/>
              </a:rPr>
              <a:t> Variants</a:t>
            </a:r>
          </a:p>
          <a:p>
            <a:pPr algn="ctr">
              <a:defRPr/>
            </a:pPr>
            <a:r>
              <a:rPr lang="en-US" sz="1600" b="1" dirty="0">
                <a:solidFill>
                  <a:srgbClr val="00FF00"/>
                </a:solidFill>
                <a:latin typeface="Arial"/>
              </a:rPr>
              <a:t>Ancient Adaptive Polymorphisms</a:t>
            </a:r>
          </a:p>
          <a:p>
            <a:pPr algn="ctr">
              <a:defRPr/>
            </a:pPr>
            <a:r>
              <a:rPr lang="en-US" sz="1600" b="1" dirty="0">
                <a:solidFill>
                  <a:srgbClr val="00FF00"/>
                </a:solidFill>
                <a:latin typeface="Arial"/>
              </a:rPr>
              <a:t>Recent Deleterious Mutations</a:t>
            </a:r>
          </a:p>
        </p:txBody>
      </p:sp>
      <p:sp>
        <p:nvSpPr>
          <p:cNvPr id="16391" name="Rectangle 7"/>
          <p:cNvSpPr>
            <a:spLocks noChangeArrowheads="1"/>
          </p:cNvSpPr>
          <p:nvPr/>
        </p:nvSpPr>
        <p:spPr bwMode="auto">
          <a:xfrm>
            <a:off x="7338135" y="681129"/>
            <a:ext cx="2775119" cy="2062103"/>
          </a:xfrm>
          <a:prstGeom prst="rect">
            <a:avLst/>
          </a:prstGeom>
          <a:noFill/>
          <a:ln w="9525" algn="ctr">
            <a:noFill/>
            <a:miter lim="800000"/>
            <a:headEnd/>
            <a:tailEnd/>
          </a:ln>
        </p:spPr>
        <p:txBody>
          <a:bodyPr wrap="none">
            <a:spAutoFit/>
          </a:bodyPr>
          <a:lstStyle/>
          <a:p>
            <a:pPr algn="ctr">
              <a:defRPr/>
            </a:pPr>
            <a:r>
              <a:rPr lang="en-US" sz="1600" b="1" dirty="0">
                <a:solidFill>
                  <a:srgbClr val="FFFFFF"/>
                </a:solidFill>
                <a:latin typeface="Arial"/>
              </a:rPr>
              <a:t> </a:t>
            </a:r>
            <a:r>
              <a:rPr lang="en-US" sz="1600" b="1" dirty="0" err="1">
                <a:solidFill>
                  <a:srgbClr val="FFFF00"/>
                </a:solidFill>
                <a:latin typeface="Arial"/>
              </a:rPr>
              <a:t>nDNA</a:t>
            </a:r>
            <a:r>
              <a:rPr lang="en-US" sz="1600" b="1" dirty="0">
                <a:solidFill>
                  <a:srgbClr val="FFFF00"/>
                </a:solidFill>
                <a:latin typeface="Arial"/>
              </a:rPr>
              <a:t> Variation</a:t>
            </a:r>
          </a:p>
          <a:p>
            <a:pPr algn="ctr">
              <a:defRPr/>
            </a:pPr>
            <a:r>
              <a:rPr lang="en-US" sz="1600" b="1" dirty="0">
                <a:solidFill>
                  <a:srgbClr val="00FF00"/>
                </a:solidFill>
                <a:latin typeface="Arial"/>
              </a:rPr>
              <a:t>Mutations</a:t>
            </a:r>
          </a:p>
          <a:p>
            <a:pPr algn="ctr">
              <a:defRPr/>
            </a:pPr>
            <a:r>
              <a:rPr lang="en-US" sz="1600" b="1" dirty="0">
                <a:solidFill>
                  <a:srgbClr val="FFFFFF"/>
                </a:solidFill>
                <a:latin typeface="Arial"/>
              </a:rPr>
              <a:t>Deleterious Mutations,</a:t>
            </a:r>
            <a:endParaRPr lang="el-GR" sz="1600" b="1" dirty="0">
              <a:solidFill>
                <a:srgbClr val="FFFFFF"/>
              </a:solidFill>
              <a:latin typeface="Arial"/>
              <a:cs typeface="Arial" pitchFamily="34" charset="0"/>
            </a:endParaRPr>
          </a:p>
          <a:p>
            <a:pPr algn="ctr">
              <a:defRPr/>
            </a:pPr>
            <a:r>
              <a:rPr lang="en-US" sz="1600" b="1" dirty="0">
                <a:solidFill>
                  <a:srgbClr val="FFFFFF"/>
                </a:solidFill>
                <a:latin typeface="Arial"/>
              </a:rPr>
              <a:t>Mito Gene Polymorphisms</a:t>
            </a:r>
          </a:p>
          <a:p>
            <a:pPr algn="ctr">
              <a:defRPr/>
            </a:pPr>
            <a:r>
              <a:rPr lang="en-US" sz="1600" b="1" dirty="0" err="1">
                <a:solidFill>
                  <a:srgbClr val="00FF00"/>
                </a:solidFill>
                <a:latin typeface="Arial"/>
              </a:rPr>
              <a:t>Epigenomics</a:t>
            </a:r>
            <a:endParaRPr lang="en-US" sz="1600" b="1" dirty="0">
              <a:solidFill>
                <a:srgbClr val="00FF00"/>
              </a:solidFill>
              <a:latin typeface="Arial"/>
            </a:endParaRPr>
          </a:p>
          <a:p>
            <a:pPr algn="ctr">
              <a:defRPr/>
            </a:pPr>
            <a:r>
              <a:rPr lang="en-US" sz="1600" b="1" dirty="0" err="1">
                <a:solidFill>
                  <a:srgbClr val="FFFFFF"/>
                </a:solidFill>
                <a:latin typeface="Arial"/>
              </a:rPr>
              <a:t>Histone</a:t>
            </a:r>
            <a:r>
              <a:rPr lang="en-US" sz="1600" b="1" dirty="0">
                <a:solidFill>
                  <a:srgbClr val="FFFFFF"/>
                </a:solidFill>
                <a:latin typeface="Arial"/>
              </a:rPr>
              <a:t> Modifications,</a:t>
            </a:r>
          </a:p>
          <a:p>
            <a:pPr algn="ctr">
              <a:defRPr/>
            </a:pPr>
            <a:r>
              <a:rPr lang="en-US" sz="1600" b="1" dirty="0">
                <a:solidFill>
                  <a:srgbClr val="FFFFFF"/>
                </a:solidFill>
                <a:latin typeface="Arial"/>
              </a:rPr>
              <a:t>Signal Transduction,</a:t>
            </a:r>
          </a:p>
          <a:p>
            <a:pPr algn="ctr">
              <a:defRPr/>
            </a:pPr>
            <a:r>
              <a:rPr lang="en-US" sz="1600" b="1" dirty="0" err="1">
                <a:solidFill>
                  <a:srgbClr val="FFFFFF"/>
                </a:solidFill>
                <a:latin typeface="Arial"/>
              </a:rPr>
              <a:t>Redox</a:t>
            </a:r>
            <a:r>
              <a:rPr lang="en-US" sz="1600" b="1" dirty="0">
                <a:solidFill>
                  <a:srgbClr val="FFFFFF"/>
                </a:solidFill>
                <a:latin typeface="Arial"/>
              </a:rPr>
              <a:t> Controls</a:t>
            </a:r>
          </a:p>
        </p:txBody>
      </p:sp>
      <p:sp>
        <p:nvSpPr>
          <p:cNvPr id="22536" name="Line 8"/>
          <p:cNvSpPr>
            <a:spLocks noChangeShapeType="1"/>
          </p:cNvSpPr>
          <p:nvPr/>
        </p:nvSpPr>
        <p:spPr bwMode="auto">
          <a:xfrm>
            <a:off x="2314657" y="1981293"/>
            <a:ext cx="1184275" cy="555625"/>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2537" name="Line 9"/>
          <p:cNvSpPr>
            <a:spLocks noChangeShapeType="1"/>
          </p:cNvSpPr>
          <p:nvPr/>
        </p:nvSpPr>
        <p:spPr bwMode="auto">
          <a:xfrm flipH="1">
            <a:off x="6600825" y="2133600"/>
            <a:ext cx="857250" cy="381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6394" name="Text Box 10"/>
          <p:cNvSpPr txBox="1">
            <a:spLocks noChangeArrowheads="1"/>
          </p:cNvSpPr>
          <p:nvPr/>
        </p:nvSpPr>
        <p:spPr bwMode="auto">
          <a:xfrm>
            <a:off x="7091510" y="3424239"/>
            <a:ext cx="3057247" cy="2308324"/>
          </a:xfrm>
          <a:prstGeom prst="rect">
            <a:avLst/>
          </a:prstGeom>
          <a:noFill/>
          <a:ln w="9525" algn="ctr">
            <a:noFill/>
            <a:miter lim="800000"/>
            <a:headEnd/>
            <a:tailEnd/>
          </a:ln>
        </p:spPr>
        <p:txBody>
          <a:bodyPr wrap="none">
            <a:spAutoFit/>
          </a:bodyPr>
          <a:lstStyle/>
          <a:p>
            <a:pPr algn="ctr">
              <a:defRPr/>
            </a:pPr>
            <a:r>
              <a:rPr lang="en-US" sz="1600" b="1" dirty="0" smtClean="0">
                <a:solidFill>
                  <a:srgbClr val="00FF00"/>
                </a:solidFill>
                <a:latin typeface="Arial"/>
              </a:rPr>
              <a:t>Neuropsychiatric Disorders</a:t>
            </a:r>
            <a:endParaRPr lang="en-US" sz="1600" b="1" dirty="0">
              <a:solidFill>
                <a:srgbClr val="00FF00"/>
              </a:solidFill>
              <a:latin typeface="Arial"/>
            </a:endParaRPr>
          </a:p>
          <a:p>
            <a:pPr algn="ctr">
              <a:defRPr/>
            </a:pPr>
            <a:r>
              <a:rPr lang="en-US" sz="1600" b="1" dirty="0" smtClean="0">
                <a:solidFill>
                  <a:srgbClr val="FFFFFF"/>
                </a:solidFill>
                <a:latin typeface="Arial"/>
              </a:rPr>
              <a:t>ASD</a:t>
            </a:r>
            <a:r>
              <a:rPr lang="en-US" sz="1600" b="1" dirty="0">
                <a:solidFill>
                  <a:srgbClr val="FFFFFF"/>
                </a:solidFill>
                <a:latin typeface="Arial"/>
              </a:rPr>
              <a:t>, Psychiatric Disorders</a:t>
            </a:r>
          </a:p>
          <a:p>
            <a:pPr algn="ctr">
              <a:defRPr/>
            </a:pPr>
            <a:r>
              <a:rPr lang="en-US" sz="1600" b="1" dirty="0">
                <a:solidFill>
                  <a:srgbClr val="FFFFFF"/>
                </a:solidFill>
                <a:latin typeface="Arial"/>
              </a:rPr>
              <a:t>AD, </a:t>
            </a:r>
            <a:r>
              <a:rPr lang="en-US" sz="1600" b="1" dirty="0" smtClean="0">
                <a:solidFill>
                  <a:srgbClr val="FFFFFF"/>
                </a:solidFill>
                <a:latin typeface="Arial"/>
              </a:rPr>
              <a:t>PD, Blindness</a:t>
            </a:r>
            <a:r>
              <a:rPr lang="en-US" sz="1600" b="1" dirty="0">
                <a:solidFill>
                  <a:srgbClr val="FFFFFF"/>
                </a:solidFill>
                <a:latin typeface="Arial"/>
              </a:rPr>
              <a:t>, Deafness </a:t>
            </a:r>
          </a:p>
          <a:p>
            <a:pPr algn="ctr">
              <a:defRPr/>
            </a:pPr>
            <a:r>
              <a:rPr lang="en-US" sz="1600" b="1" dirty="0" smtClean="0">
                <a:solidFill>
                  <a:srgbClr val="00FF00"/>
                </a:solidFill>
                <a:latin typeface="Arial"/>
              </a:rPr>
              <a:t>Cardiomyopathy</a:t>
            </a:r>
            <a:endParaRPr lang="en-US" sz="1600" b="1" dirty="0">
              <a:solidFill>
                <a:srgbClr val="00FF00"/>
              </a:solidFill>
              <a:latin typeface="Arial"/>
            </a:endParaRPr>
          </a:p>
          <a:p>
            <a:pPr algn="ctr">
              <a:defRPr/>
            </a:pPr>
            <a:r>
              <a:rPr lang="en-US" sz="1600" b="1" dirty="0">
                <a:solidFill>
                  <a:srgbClr val="FFFFFF"/>
                </a:solidFill>
                <a:latin typeface="Arial"/>
              </a:rPr>
              <a:t>Hypertrophic &amp; Dilated</a:t>
            </a:r>
          </a:p>
          <a:p>
            <a:pPr algn="ctr">
              <a:defRPr/>
            </a:pPr>
            <a:r>
              <a:rPr lang="en-US" sz="1600" b="1" dirty="0">
                <a:solidFill>
                  <a:srgbClr val="00FF00"/>
                </a:solidFill>
                <a:latin typeface="Arial"/>
              </a:rPr>
              <a:t>Muscle</a:t>
            </a:r>
          </a:p>
          <a:p>
            <a:pPr algn="ctr">
              <a:defRPr/>
            </a:pPr>
            <a:r>
              <a:rPr lang="en-US" sz="1600" b="1" dirty="0" err="1">
                <a:solidFill>
                  <a:srgbClr val="FFFFFF"/>
                </a:solidFill>
                <a:latin typeface="Arial"/>
              </a:rPr>
              <a:t>Myalgia</a:t>
            </a:r>
            <a:r>
              <a:rPr lang="en-US" sz="1600" b="1" dirty="0">
                <a:solidFill>
                  <a:srgbClr val="FFFFFF"/>
                </a:solidFill>
                <a:latin typeface="Arial"/>
              </a:rPr>
              <a:t>, Fatigability</a:t>
            </a:r>
          </a:p>
          <a:p>
            <a:pPr algn="ctr">
              <a:defRPr/>
            </a:pPr>
            <a:r>
              <a:rPr lang="en-US" sz="1600" b="1" dirty="0">
                <a:solidFill>
                  <a:srgbClr val="00FF00"/>
                </a:solidFill>
                <a:latin typeface="Arial"/>
              </a:rPr>
              <a:t>Renal Failure</a:t>
            </a:r>
          </a:p>
          <a:p>
            <a:pPr algn="ctr">
              <a:defRPr/>
            </a:pPr>
            <a:endParaRPr lang="en-US" sz="1600" b="1" dirty="0">
              <a:solidFill>
                <a:srgbClr val="99FF33"/>
              </a:solidFill>
              <a:latin typeface="Times" charset="0"/>
            </a:endParaRPr>
          </a:p>
        </p:txBody>
      </p:sp>
      <p:sp>
        <p:nvSpPr>
          <p:cNvPr id="16395" name="Text Box 11"/>
          <p:cNvSpPr txBox="1">
            <a:spLocks noChangeArrowheads="1"/>
          </p:cNvSpPr>
          <p:nvPr/>
        </p:nvSpPr>
        <p:spPr bwMode="auto">
          <a:xfrm>
            <a:off x="3627438" y="1752695"/>
            <a:ext cx="2914650" cy="708025"/>
          </a:xfrm>
          <a:prstGeom prst="rect">
            <a:avLst/>
          </a:prstGeom>
          <a:noFill/>
          <a:ln w="9525" algn="ctr">
            <a:noFill/>
            <a:miter lim="800000"/>
            <a:headEnd/>
            <a:tailEnd/>
          </a:ln>
        </p:spPr>
        <p:txBody>
          <a:bodyPr>
            <a:spAutoFit/>
          </a:bodyPr>
          <a:lstStyle/>
          <a:p>
            <a:pPr algn="ctr">
              <a:defRPr/>
            </a:pPr>
            <a:r>
              <a:rPr lang="en-US" sz="2000" b="1" dirty="0">
                <a:solidFill>
                  <a:srgbClr val="FFC000"/>
                </a:solidFill>
                <a:latin typeface="Arial"/>
              </a:rPr>
              <a:t>OXPHOS</a:t>
            </a:r>
          </a:p>
          <a:p>
            <a:pPr algn="ctr">
              <a:defRPr/>
            </a:pPr>
            <a:r>
              <a:rPr lang="en-US" sz="2000" b="1" dirty="0">
                <a:solidFill>
                  <a:srgbClr val="FFC000"/>
                </a:solidFill>
                <a:latin typeface="Arial"/>
              </a:rPr>
              <a:t>DYSFUNCTION</a:t>
            </a:r>
          </a:p>
        </p:txBody>
      </p:sp>
      <p:sp>
        <p:nvSpPr>
          <p:cNvPr id="16396" name="Rectangle 12"/>
          <p:cNvSpPr>
            <a:spLocks noChangeArrowheads="1"/>
          </p:cNvSpPr>
          <p:nvPr/>
        </p:nvSpPr>
        <p:spPr bwMode="auto">
          <a:xfrm>
            <a:off x="0" y="576266"/>
            <a:ext cx="2930525" cy="2554287"/>
          </a:xfrm>
          <a:prstGeom prst="rect">
            <a:avLst/>
          </a:prstGeom>
          <a:noFill/>
          <a:ln w="9525" algn="ctr">
            <a:noFill/>
            <a:miter lim="800000"/>
            <a:headEnd/>
            <a:tailEnd/>
          </a:ln>
        </p:spPr>
        <p:txBody>
          <a:bodyPr>
            <a:spAutoFit/>
          </a:bodyPr>
          <a:lstStyle/>
          <a:p>
            <a:pPr algn="ctr">
              <a:defRPr/>
            </a:pPr>
            <a:r>
              <a:rPr lang="en-US" sz="1600" b="1" dirty="0">
                <a:solidFill>
                  <a:srgbClr val="00FF00"/>
                </a:solidFill>
                <a:latin typeface="Times" charset="0"/>
              </a:rPr>
              <a:t> </a:t>
            </a:r>
            <a:r>
              <a:rPr lang="en-US" sz="1600" b="1" dirty="0">
                <a:solidFill>
                  <a:srgbClr val="FFFF00"/>
                </a:solidFill>
                <a:latin typeface="Arial"/>
              </a:rPr>
              <a:t>Environmental Factors</a:t>
            </a:r>
          </a:p>
          <a:p>
            <a:pPr algn="ctr">
              <a:defRPr/>
            </a:pPr>
            <a:r>
              <a:rPr lang="en-US" sz="1600" b="1" dirty="0">
                <a:solidFill>
                  <a:srgbClr val="00FF00"/>
                </a:solidFill>
                <a:latin typeface="Arial"/>
              </a:rPr>
              <a:t>Energy Sources</a:t>
            </a:r>
          </a:p>
          <a:p>
            <a:pPr algn="ctr">
              <a:defRPr/>
            </a:pPr>
            <a:r>
              <a:rPr lang="en-US" sz="1600" b="1" dirty="0">
                <a:solidFill>
                  <a:srgbClr val="FFFFFF"/>
                </a:solidFill>
                <a:latin typeface="Arial"/>
              </a:rPr>
              <a:t>Carbohydrates,</a:t>
            </a:r>
          </a:p>
          <a:p>
            <a:pPr algn="ctr">
              <a:defRPr/>
            </a:pPr>
            <a:r>
              <a:rPr lang="en-US" sz="1600" b="1" dirty="0">
                <a:solidFill>
                  <a:srgbClr val="FFFFFF"/>
                </a:solidFill>
                <a:latin typeface="Arial"/>
              </a:rPr>
              <a:t>Fats, Amino Acids</a:t>
            </a:r>
          </a:p>
          <a:p>
            <a:pPr algn="ctr">
              <a:defRPr/>
            </a:pPr>
            <a:r>
              <a:rPr lang="en-US" sz="1600" b="1" dirty="0">
                <a:solidFill>
                  <a:srgbClr val="00FF00"/>
                </a:solidFill>
                <a:latin typeface="Arial"/>
              </a:rPr>
              <a:t>Energy  Uses</a:t>
            </a:r>
          </a:p>
          <a:p>
            <a:pPr algn="ctr">
              <a:defRPr/>
            </a:pPr>
            <a:r>
              <a:rPr lang="en-US" sz="1600" b="1" dirty="0">
                <a:solidFill>
                  <a:srgbClr val="FFFFFF"/>
                </a:solidFill>
                <a:latin typeface="Arial"/>
              </a:rPr>
              <a:t>Growth,</a:t>
            </a:r>
          </a:p>
          <a:p>
            <a:pPr algn="ctr">
              <a:defRPr/>
            </a:pPr>
            <a:r>
              <a:rPr lang="en-US" sz="1600" b="1" dirty="0">
                <a:solidFill>
                  <a:srgbClr val="FFFFFF"/>
                </a:solidFill>
                <a:latin typeface="Arial"/>
              </a:rPr>
              <a:t>Maintenance,</a:t>
            </a:r>
          </a:p>
          <a:p>
            <a:pPr algn="ctr">
              <a:defRPr/>
            </a:pPr>
            <a:r>
              <a:rPr lang="en-US" sz="1600" b="1" dirty="0">
                <a:solidFill>
                  <a:srgbClr val="FFFFFF"/>
                </a:solidFill>
                <a:latin typeface="Arial"/>
              </a:rPr>
              <a:t>Reproduction</a:t>
            </a:r>
          </a:p>
          <a:p>
            <a:pPr algn="ctr">
              <a:defRPr/>
            </a:pPr>
            <a:r>
              <a:rPr lang="en-US" sz="1600" b="1" dirty="0">
                <a:solidFill>
                  <a:srgbClr val="00FF00"/>
                </a:solidFill>
                <a:latin typeface="Arial"/>
              </a:rPr>
              <a:t>Toxins</a:t>
            </a:r>
          </a:p>
          <a:p>
            <a:pPr algn="ctr">
              <a:defRPr/>
            </a:pPr>
            <a:endParaRPr lang="en-US" sz="1600" b="1" dirty="0">
              <a:solidFill>
                <a:srgbClr val="00FF00"/>
              </a:solidFill>
              <a:latin typeface="Times" charset="0"/>
            </a:endParaRPr>
          </a:p>
        </p:txBody>
      </p:sp>
      <p:sp>
        <p:nvSpPr>
          <p:cNvPr id="22541" name="Oval 13"/>
          <p:cNvSpPr>
            <a:spLocks noChangeArrowheads="1"/>
          </p:cNvSpPr>
          <p:nvPr/>
        </p:nvSpPr>
        <p:spPr bwMode="auto">
          <a:xfrm>
            <a:off x="3257550" y="1524000"/>
            <a:ext cx="3514725" cy="41148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endParaRPr lang="en-US" altLang="en-US" sz="1800" b="0">
              <a:solidFill>
                <a:srgbClr val="000000"/>
              </a:solidFill>
              <a:latin typeface="Times New Roman" pitchFamily="18" charset="0"/>
            </a:endParaRPr>
          </a:p>
        </p:txBody>
      </p:sp>
      <p:sp>
        <p:nvSpPr>
          <p:cNvPr id="22542" name="Line 15"/>
          <p:cNvSpPr>
            <a:spLocks noChangeShapeType="1"/>
          </p:cNvSpPr>
          <p:nvPr/>
        </p:nvSpPr>
        <p:spPr bwMode="auto">
          <a:xfrm flipH="1" flipV="1">
            <a:off x="2723012" y="4399798"/>
            <a:ext cx="637289"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2543" name="Freeform 16"/>
          <p:cNvSpPr>
            <a:spLocks/>
          </p:cNvSpPr>
          <p:nvPr/>
        </p:nvSpPr>
        <p:spPr bwMode="auto">
          <a:xfrm rot="17683989" flipH="1">
            <a:off x="6530182" y="3120397"/>
            <a:ext cx="439738" cy="295275"/>
          </a:xfrm>
          <a:custGeom>
            <a:avLst/>
            <a:gdLst>
              <a:gd name="T0" fmla="*/ 2147483647 w 97"/>
              <a:gd name="T1" fmla="*/ 2147483647 h 80"/>
              <a:gd name="T2" fmla="*/ 0 w 97"/>
              <a:gd name="T3" fmla="*/ 2147483647 h 80"/>
              <a:gd name="T4" fmla="*/ 2147483647 w 97"/>
              <a:gd name="T5" fmla="*/ 2147483647 h 80"/>
              <a:gd name="T6" fmla="*/ 2147483647 w 97"/>
              <a:gd name="T7" fmla="*/ 0 h 80"/>
              <a:gd name="T8" fmla="*/ 2147483647 w 97"/>
              <a:gd name="T9" fmla="*/ 2147483647 h 80"/>
              <a:gd name="T10" fmla="*/ 2147483647 w 97"/>
              <a:gd name="T11" fmla="*/ 2147483647 h 80"/>
              <a:gd name="T12" fmla="*/ 0 60000 65536"/>
              <a:gd name="T13" fmla="*/ 0 60000 65536"/>
              <a:gd name="T14" fmla="*/ 0 60000 65536"/>
              <a:gd name="T15" fmla="*/ 0 60000 65536"/>
              <a:gd name="T16" fmla="*/ 0 60000 65536"/>
              <a:gd name="T17" fmla="*/ 0 60000 65536"/>
              <a:gd name="T18" fmla="*/ 0 w 97"/>
              <a:gd name="T19" fmla="*/ 0 h 80"/>
              <a:gd name="T20" fmla="*/ 97 w 97"/>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97" h="80">
                <a:moveTo>
                  <a:pt x="96" y="79"/>
                </a:moveTo>
                <a:lnTo>
                  <a:pt x="0" y="50"/>
                </a:lnTo>
                <a:lnTo>
                  <a:pt x="59" y="50"/>
                </a:lnTo>
                <a:lnTo>
                  <a:pt x="37" y="0"/>
                </a:lnTo>
                <a:lnTo>
                  <a:pt x="89" y="72"/>
                </a:lnTo>
                <a:lnTo>
                  <a:pt x="96" y="79"/>
                </a:lnTo>
              </a:path>
            </a:pathLst>
          </a:custGeom>
          <a:solidFill>
            <a:srgbClr val="FF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000000"/>
              </a:solidFill>
            </a:endParaRPr>
          </a:p>
        </p:txBody>
      </p:sp>
      <p:sp>
        <p:nvSpPr>
          <p:cNvPr id="22544" name="Freeform 17"/>
          <p:cNvSpPr>
            <a:spLocks/>
          </p:cNvSpPr>
          <p:nvPr/>
        </p:nvSpPr>
        <p:spPr bwMode="auto">
          <a:xfrm rot="7331776" flipH="1">
            <a:off x="3113088" y="3167145"/>
            <a:ext cx="442912" cy="328613"/>
          </a:xfrm>
          <a:custGeom>
            <a:avLst/>
            <a:gdLst>
              <a:gd name="T0" fmla="*/ 2147483647 w 97"/>
              <a:gd name="T1" fmla="*/ 2147483647 h 80"/>
              <a:gd name="T2" fmla="*/ 0 w 97"/>
              <a:gd name="T3" fmla="*/ 2147483647 h 80"/>
              <a:gd name="T4" fmla="*/ 2147483647 w 97"/>
              <a:gd name="T5" fmla="*/ 2147483647 h 80"/>
              <a:gd name="T6" fmla="*/ 2147483647 w 97"/>
              <a:gd name="T7" fmla="*/ 0 h 80"/>
              <a:gd name="T8" fmla="*/ 2147483647 w 97"/>
              <a:gd name="T9" fmla="*/ 2147483647 h 80"/>
              <a:gd name="T10" fmla="*/ 2147483647 w 97"/>
              <a:gd name="T11" fmla="*/ 2147483647 h 80"/>
              <a:gd name="T12" fmla="*/ 0 60000 65536"/>
              <a:gd name="T13" fmla="*/ 0 60000 65536"/>
              <a:gd name="T14" fmla="*/ 0 60000 65536"/>
              <a:gd name="T15" fmla="*/ 0 60000 65536"/>
              <a:gd name="T16" fmla="*/ 0 60000 65536"/>
              <a:gd name="T17" fmla="*/ 0 60000 65536"/>
              <a:gd name="T18" fmla="*/ 0 w 97"/>
              <a:gd name="T19" fmla="*/ 0 h 80"/>
              <a:gd name="T20" fmla="*/ 97 w 97"/>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97" h="80">
                <a:moveTo>
                  <a:pt x="96" y="79"/>
                </a:moveTo>
                <a:lnTo>
                  <a:pt x="0" y="50"/>
                </a:lnTo>
                <a:lnTo>
                  <a:pt x="59" y="50"/>
                </a:lnTo>
                <a:lnTo>
                  <a:pt x="37" y="0"/>
                </a:lnTo>
                <a:lnTo>
                  <a:pt x="89" y="72"/>
                </a:lnTo>
                <a:lnTo>
                  <a:pt x="96" y="79"/>
                </a:lnTo>
              </a:path>
            </a:pathLst>
          </a:custGeom>
          <a:solidFill>
            <a:srgbClr val="FF0000"/>
          </a:solidFill>
          <a:ln w="12700" cap="rnd" cmpd="sng">
            <a:solidFill>
              <a:srgbClr val="FF0000"/>
            </a:solidFill>
            <a:prstDash val="solid"/>
            <a:round/>
            <a:headEnd type="none" w="med" len="med"/>
            <a:tailEnd type="none" w="med" len="med"/>
          </a:ln>
        </p:spPr>
        <p:txBody>
          <a:bodyPr/>
          <a:lstStyle/>
          <a:p>
            <a:endParaRPr lang="en-US">
              <a:solidFill>
                <a:srgbClr val="000000"/>
              </a:solidFill>
            </a:endParaRPr>
          </a:p>
        </p:txBody>
      </p:sp>
      <p:sp>
        <p:nvSpPr>
          <p:cNvPr id="22545" name="Line 18"/>
          <p:cNvSpPr>
            <a:spLocks noChangeShapeType="1"/>
          </p:cNvSpPr>
          <p:nvPr/>
        </p:nvSpPr>
        <p:spPr bwMode="auto">
          <a:xfrm>
            <a:off x="6600825" y="4419600"/>
            <a:ext cx="68580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6402" name="Text Box 19"/>
          <p:cNvSpPr txBox="1">
            <a:spLocks noChangeArrowheads="1"/>
          </p:cNvSpPr>
          <p:nvPr/>
        </p:nvSpPr>
        <p:spPr bwMode="auto">
          <a:xfrm>
            <a:off x="164682" y="3447476"/>
            <a:ext cx="2601161" cy="1569660"/>
          </a:xfrm>
          <a:prstGeom prst="rect">
            <a:avLst/>
          </a:prstGeom>
          <a:noFill/>
          <a:ln w="9525" algn="ctr">
            <a:noFill/>
            <a:miter lim="800000"/>
            <a:headEnd/>
            <a:tailEnd/>
          </a:ln>
        </p:spPr>
        <p:txBody>
          <a:bodyPr wrap="none">
            <a:spAutoFit/>
          </a:bodyPr>
          <a:lstStyle/>
          <a:p>
            <a:pPr algn="ctr">
              <a:defRPr/>
            </a:pPr>
            <a:r>
              <a:rPr lang="en-US" sz="1600" b="1" dirty="0">
                <a:solidFill>
                  <a:srgbClr val="00FF00"/>
                </a:solidFill>
                <a:latin typeface="Arial"/>
              </a:rPr>
              <a:t>Metabolic</a:t>
            </a:r>
          </a:p>
          <a:p>
            <a:pPr algn="ctr">
              <a:defRPr/>
            </a:pPr>
            <a:r>
              <a:rPr lang="en-US" sz="1600" b="1" dirty="0">
                <a:solidFill>
                  <a:srgbClr val="FFFFFF"/>
                </a:solidFill>
                <a:latin typeface="Arial"/>
              </a:rPr>
              <a:t>Type II Diabetes, Obesity</a:t>
            </a:r>
          </a:p>
          <a:p>
            <a:pPr algn="ctr">
              <a:defRPr/>
            </a:pPr>
            <a:r>
              <a:rPr lang="en-US" sz="1600" b="1" dirty="0">
                <a:solidFill>
                  <a:srgbClr val="FFFFFF"/>
                </a:solidFill>
                <a:latin typeface="Arial"/>
              </a:rPr>
              <a:t>Hypertension, CVD</a:t>
            </a:r>
          </a:p>
          <a:p>
            <a:pPr algn="ctr">
              <a:defRPr/>
            </a:pPr>
            <a:r>
              <a:rPr lang="en-US" sz="1600" b="1" dirty="0">
                <a:solidFill>
                  <a:srgbClr val="00FF00"/>
                </a:solidFill>
                <a:latin typeface="Arial"/>
              </a:rPr>
              <a:t>Stress</a:t>
            </a:r>
          </a:p>
          <a:p>
            <a:pPr algn="ctr">
              <a:defRPr/>
            </a:pPr>
            <a:r>
              <a:rPr lang="en-US" sz="1600" b="1" dirty="0">
                <a:solidFill>
                  <a:srgbClr val="FFFFFF"/>
                </a:solidFill>
                <a:latin typeface="Arial"/>
              </a:rPr>
              <a:t>Thermal, Trauma </a:t>
            </a:r>
          </a:p>
          <a:p>
            <a:pPr algn="ctr">
              <a:defRPr/>
            </a:pPr>
            <a:endParaRPr lang="en-US" sz="1600" b="1" dirty="0">
              <a:solidFill>
                <a:srgbClr val="FFFFFF"/>
              </a:solidFill>
              <a:latin typeface="Times" charset="0"/>
            </a:endParaRPr>
          </a:p>
        </p:txBody>
      </p:sp>
      <p:sp>
        <p:nvSpPr>
          <p:cNvPr id="16403" name="Text Box 20"/>
          <p:cNvSpPr txBox="1">
            <a:spLocks noChangeArrowheads="1"/>
          </p:cNvSpPr>
          <p:nvPr/>
        </p:nvSpPr>
        <p:spPr bwMode="auto">
          <a:xfrm>
            <a:off x="2930525" y="5949151"/>
            <a:ext cx="4127500" cy="830263"/>
          </a:xfrm>
          <a:prstGeom prst="rect">
            <a:avLst/>
          </a:prstGeom>
          <a:noFill/>
          <a:ln w="9525" algn="ctr">
            <a:noFill/>
            <a:miter lim="800000"/>
            <a:headEnd/>
            <a:tailEnd/>
          </a:ln>
        </p:spPr>
        <p:txBody>
          <a:bodyPr>
            <a:spAutoFit/>
          </a:bodyPr>
          <a:lstStyle/>
          <a:p>
            <a:pPr algn="ctr">
              <a:defRPr/>
            </a:pPr>
            <a:r>
              <a:rPr lang="en-US" sz="1600" b="1" dirty="0">
                <a:solidFill>
                  <a:srgbClr val="00FF00"/>
                </a:solidFill>
                <a:latin typeface="Arial"/>
              </a:rPr>
              <a:t>Aging</a:t>
            </a:r>
          </a:p>
          <a:p>
            <a:pPr algn="ctr">
              <a:defRPr/>
            </a:pPr>
            <a:r>
              <a:rPr lang="en-US" sz="1600" b="1" dirty="0" err="1">
                <a:solidFill>
                  <a:srgbClr val="FFFFFF"/>
                </a:solidFill>
                <a:latin typeface="Arial"/>
              </a:rPr>
              <a:t>Penetrance</a:t>
            </a:r>
            <a:r>
              <a:rPr lang="en-US" sz="1600" b="1" dirty="0">
                <a:solidFill>
                  <a:srgbClr val="FFFFFF"/>
                </a:solidFill>
                <a:latin typeface="Arial"/>
              </a:rPr>
              <a:t> &amp; Expressivity</a:t>
            </a:r>
          </a:p>
          <a:p>
            <a:pPr algn="ctr">
              <a:defRPr/>
            </a:pPr>
            <a:r>
              <a:rPr lang="en-US" sz="1600" b="1" dirty="0">
                <a:solidFill>
                  <a:srgbClr val="FFFFFF"/>
                </a:solidFill>
                <a:latin typeface="Arial"/>
              </a:rPr>
              <a:t>Delayed-Onset &amp; Progression, </a:t>
            </a:r>
          </a:p>
        </p:txBody>
      </p:sp>
      <p:sp>
        <p:nvSpPr>
          <p:cNvPr id="22548" name="Line 21"/>
          <p:cNvSpPr>
            <a:spLocks noChangeShapeType="1"/>
          </p:cNvSpPr>
          <p:nvPr/>
        </p:nvSpPr>
        <p:spPr bwMode="auto">
          <a:xfrm flipH="1">
            <a:off x="2906768" y="5124551"/>
            <a:ext cx="981023" cy="62855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6405" name="Text Box 22"/>
          <p:cNvSpPr txBox="1">
            <a:spLocks noChangeArrowheads="1"/>
          </p:cNvSpPr>
          <p:nvPr/>
        </p:nvSpPr>
        <p:spPr bwMode="auto">
          <a:xfrm>
            <a:off x="-54912" y="5114032"/>
            <a:ext cx="3675693" cy="1508105"/>
          </a:xfrm>
          <a:prstGeom prst="rect">
            <a:avLst/>
          </a:prstGeom>
          <a:noFill/>
          <a:ln w="9525" algn="ctr">
            <a:noFill/>
            <a:miter lim="800000"/>
            <a:headEnd/>
            <a:tailEnd/>
          </a:ln>
        </p:spPr>
        <p:txBody>
          <a:bodyPr wrap="square">
            <a:spAutoFit/>
          </a:bodyPr>
          <a:lstStyle/>
          <a:p>
            <a:pPr algn="ctr">
              <a:defRPr/>
            </a:pPr>
            <a:r>
              <a:rPr lang="en-US" sz="1600" b="1" dirty="0" smtClean="0">
                <a:solidFill>
                  <a:srgbClr val="00FF00"/>
                </a:solidFill>
                <a:latin typeface="Arial"/>
              </a:rPr>
              <a:t>Trauma &amp; Sepsis, </a:t>
            </a:r>
          </a:p>
          <a:p>
            <a:pPr algn="ctr">
              <a:defRPr/>
            </a:pPr>
            <a:r>
              <a:rPr lang="en-US" sz="1600" b="1" dirty="0" smtClean="0">
                <a:solidFill>
                  <a:srgbClr val="00FF00"/>
                </a:solidFill>
                <a:latin typeface="Arial"/>
              </a:rPr>
              <a:t>Inflammation &amp; </a:t>
            </a:r>
            <a:r>
              <a:rPr lang="en-US" sz="1600" b="1" dirty="0">
                <a:solidFill>
                  <a:srgbClr val="00FF00"/>
                </a:solidFill>
                <a:latin typeface="Arial"/>
              </a:rPr>
              <a:t>Immunity </a:t>
            </a:r>
          </a:p>
          <a:p>
            <a:pPr algn="ctr">
              <a:defRPr/>
            </a:pPr>
            <a:r>
              <a:rPr lang="en-US" sz="1600" b="1" dirty="0">
                <a:solidFill>
                  <a:srgbClr val="FFFFFF"/>
                </a:solidFill>
                <a:latin typeface="Arial"/>
              </a:rPr>
              <a:t>MS, Type I Diabetes</a:t>
            </a:r>
          </a:p>
          <a:p>
            <a:pPr algn="ctr">
              <a:defRPr/>
            </a:pPr>
            <a:r>
              <a:rPr lang="en-US" sz="1400" b="1" dirty="0" smtClean="0">
                <a:solidFill>
                  <a:srgbClr val="FFC000"/>
                </a:solidFill>
                <a:latin typeface="Arial"/>
              </a:rPr>
              <a:t>(</a:t>
            </a:r>
            <a:r>
              <a:rPr lang="en-US" sz="1400" b="1" dirty="0" err="1" smtClean="0">
                <a:solidFill>
                  <a:srgbClr val="FFC000"/>
                </a:solidFill>
                <a:latin typeface="Arial"/>
              </a:rPr>
              <a:t>Tregs</a:t>
            </a:r>
            <a:r>
              <a:rPr lang="en-US" sz="1400" b="1" dirty="0" smtClean="0">
                <a:solidFill>
                  <a:srgbClr val="FFC000"/>
                </a:solidFill>
                <a:latin typeface="Arial"/>
              </a:rPr>
              <a:t>, DAMPs, NLRP3, TLRs, HMGB1)</a:t>
            </a:r>
            <a:endParaRPr lang="en-US" sz="1400" b="1" dirty="0">
              <a:solidFill>
                <a:srgbClr val="FFC000"/>
              </a:solidFill>
              <a:latin typeface="Arial"/>
            </a:endParaRPr>
          </a:p>
          <a:p>
            <a:pPr algn="ctr">
              <a:defRPr/>
            </a:pPr>
            <a:r>
              <a:rPr lang="en-US" sz="1600" b="1" dirty="0">
                <a:solidFill>
                  <a:srgbClr val="00FF00"/>
                </a:solidFill>
                <a:latin typeface="Arial"/>
              </a:rPr>
              <a:t>Infection Predisposition</a:t>
            </a:r>
          </a:p>
          <a:p>
            <a:pPr algn="ctr">
              <a:defRPr/>
            </a:pPr>
            <a:r>
              <a:rPr lang="en-US" sz="1400" b="1" dirty="0" smtClean="0">
                <a:solidFill>
                  <a:srgbClr val="FFC000"/>
                </a:solidFill>
                <a:latin typeface="Arial"/>
              </a:rPr>
              <a:t>MAVS (</a:t>
            </a:r>
            <a:r>
              <a:rPr lang="en-US" sz="1400" b="1" dirty="0" err="1" smtClean="0">
                <a:solidFill>
                  <a:srgbClr val="FFC000"/>
                </a:solidFill>
                <a:latin typeface="Arial"/>
              </a:rPr>
              <a:t>mt</a:t>
            </a:r>
            <a:r>
              <a:rPr lang="en-US" sz="1400" b="1" dirty="0" smtClean="0">
                <a:solidFill>
                  <a:srgbClr val="FFC000"/>
                </a:solidFill>
                <a:latin typeface="Arial"/>
              </a:rPr>
              <a:t> </a:t>
            </a:r>
            <a:r>
              <a:rPr lang="el-GR" sz="1400" b="1" dirty="0" smtClean="0">
                <a:solidFill>
                  <a:srgbClr val="FFC000"/>
                </a:solidFill>
                <a:latin typeface="Arial"/>
              </a:rPr>
              <a:t>α</a:t>
            </a:r>
            <a:r>
              <a:rPr lang="en-US" sz="1400" b="1" dirty="0" smtClean="0">
                <a:solidFill>
                  <a:srgbClr val="FFC000"/>
                </a:solidFill>
                <a:latin typeface="Arial"/>
              </a:rPr>
              <a:t>Viral </a:t>
            </a:r>
            <a:r>
              <a:rPr lang="en-US" sz="1400" b="1" dirty="0" err="1" smtClean="0">
                <a:solidFill>
                  <a:srgbClr val="FFC000"/>
                </a:solidFill>
                <a:latin typeface="Arial"/>
              </a:rPr>
              <a:t>Siganls</a:t>
            </a:r>
            <a:r>
              <a:rPr lang="en-US" sz="1400" b="1" dirty="0" smtClean="0">
                <a:solidFill>
                  <a:srgbClr val="FFC000"/>
                </a:solidFill>
                <a:latin typeface="Arial"/>
              </a:rPr>
              <a:t>)</a:t>
            </a:r>
            <a:endParaRPr lang="en-US" sz="1400" b="1" dirty="0">
              <a:solidFill>
                <a:srgbClr val="FFC000"/>
              </a:solidFill>
              <a:latin typeface="Arial"/>
            </a:endParaRPr>
          </a:p>
        </p:txBody>
      </p:sp>
      <p:sp>
        <p:nvSpPr>
          <p:cNvPr id="16406" name="Text Box 23"/>
          <p:cNvSpPr txBox="1">
            <a:spLocks noChangeArrowheads="1"/>
          </p:cNvSpPr>
          <p:nvPr/>
        </p:nvSpPr>
        <p:spPr bwMode="auto">
          <a:xfrm>
            <a:off x="7759913" y="5932488"/>
            <a:ext cx="2076209" cy="1077218"/>
          </a:xfrm>
          <a:prstGeom prst="rect">
            <a:avLst/>
          </a:prstGeom>
          <a:noFill/>
          <a:ln w="9525" algn="ctr">
            <a:noFill/>
            <a:miter lim="800000"/>
            <a:headEnd/>
            <a:tailEnd/>
          </a:ln>
        </p:spPr>
        <p:txBody>
          <a:bodyPr wrap="none">
            <a:spAutoFit/>
          </a:bodyPr>
          <a:lstStyle/>
          <a:p>
            <a:pPr algn="ctr">
              <a:defRPr/>
            </a:pPr>
            <a:r>
              <a:rPr lang="en-US" sz="1600" b="1" dirty="0">
                <a:solidFill>
                  <a:srgbClr val="00FF00"/>
                </a:solidFill>
                <a:latin typeface="Arial"/>
              </a:rPr>
              <a:t>Cancer</a:t>
            </a:r>
          </a:p>
          <a:p>
            <a:pPr algn="ctr">
              <a:defRPr/>
            </a:pPr>
            <a:r>
              <a:rPr lang="en-US" sz="1600" b="1" dirty="0">
                <a:solidFill>
                  <a:srgbClr val="FFFFFF"/>
                </a:solidFill>
                <a:latin typeface="Arial"/>
              </a:rPr>
              <a:t>Energy Production,</a:t>
            </a:r>
          </a:p>
          <a:p>
            <a:pPr algn="ctr">
              <a:defRPr/>
            </a:pPr>
            <a:r>
              <a:rPr lang="en-US" sz="1600" b="1" dirty="0">
                <a:solidFill>
                  <a:srgbClr val="FFFFFF"/>
                </a:solidFill>
                <a:latin typeface="Arial"/>
              </a:rPr>
              <a:t>ROS &amp; </a:t>
            </a:r>
            <a:r>
              <a:rPr lang="en-US" sz="1600" b="1" dirty="0" err="1">
                <a:solidFill>
                  <a:srgbClr val="FFFFFF"/>
                </a:solidFill>
                <a:latin typeface="Arial"/>
              </a:rPr>
              <a:t>Redox</a:t>
            </a:r>
            <a:endParaRPr lang="en-US" sz="1600" b="1" dirty="0">
              <a:solidFill>
                <a:srgbClr val="FFFFFF"/>
              </a:solidFill>
              <a:latin typeface="Arial"/>
            </a:endParaRPr>
          </a:p>
          <a:p>
            <a:pPr algn="ctr">
              <a:defRPr/>
            </a:pPr>
            <a:endParaRPr lang="en-US" sz="1600" b="1" dirty="0">
              <a:solidFill>
                <a:srgbClr val="FFFFFF"/>
              </a:solidFill>
              <a:latin typeface="Times" charset="0"/>
            </a:endParaRPr>
          </a:p>
        </p:txBody>
      </p:sp>
      <p:sp>
        <p:nvSpPr>
          <p:cNvPr id="22551" name="Line 24"/>
          <p:cNvSpPr>
            <a:spLocks noChangeShapeType="1"/>
          </p:cNvSpPr>
          <p:nvPr/>
        </p:nvSpPr>
        <p:spPr bwMode="auto">
          <a:xfrm>
            <a:off x="6184904" y="5127791"/>
            <a:ext cx="1270000" cy="904875"/>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2552" name="Line 25"/>
          <p:cNvSpPr>
            <a:spLocks noChangeShapeType="1"/>
          </p:cNvSpPr>
          <p:nvPr/>
        </p:nvSpPr>
        <p:spPr bwMode="auto">
          <a:xfrm>
            <a:off x="4972050" y="5638800"/>
            <a:ext cx="0" cy="2286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2553" name="Line 26"/>
          <p:cNvSpPr>
            <a:spLocks noChangeShapeType="1"/>
          </p:cNvSpPr>
          <p:nvPr/>
        </p:nvSpPr>
        <p:spPr bwMode="auto">
          <a:xfrm>
            <a:off x="4972050" y="1219200"/>
            <a:ext cx="0" cy="3048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2554" name="Line 27"/>
          <p:cNvSpPr>
            <a:spLocks noChangeShapeType="1"/>
          </p:cNvSpPr>
          <p:nvPr/>
        </p:nvSpPr>
        <p:spPr bwMode="auto">
          <a:xfrm flipH="1">
            <a:off x="4972050" y="3048000"/>
            <a:ext cx="0" cy="3048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22555" name="Line 28"/>
          <p:cNvSpPr>
            <a:spLocks noChangeShapeType="1"/>
          </p:cNvSpPr>
          <p:nvPr/>
        </p:nvSpPr>
        <p:spPr bwMode="auto">
          <a:xfrm>
            <a:off x="4970557" y="3971928"/>
            <a:ext cx="1587" cy="219075"/>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1959786972"/>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345238" y="5632616"/>
            <a:ext cx="3295650" cy="1254125"/>
          </a:xfrm>
          <a:prstGeom prst="rect">
            <a:avLst/>
          </a:prstGeom>
          <a:solidFill>
            <a:srgbClr val="FFFFFF"/>
          </a:solidFill>
          <a:ln w="12700">
            <a:solidFill>
              <a:srgbClr val="000000"/>
            </a:solidFill>
            <a:miter lim="800000"/>
            <a:headEnd/>
            <a:tailEnd/>
          </a:ln>
        </p:spPr>
        <p:txBody>
          <a:bodyPr wrap="none" anchor="ct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endParaRPr lang="en-US" altLang="en-US" sz="1800" b="0">
              <a:solidFill>
                <a:schemeClr val="tx1"/>
              </a:solidFill>
              <a:latin typeface="Times" pitchFamily="18" charset="0"/>
            </a:endParaRPr>
          </a:p>
        </p:txBody>
      </p:sp>
      <p:sp>
        <p:nvSpPr>
          <p:cNvPr id="23555" name="Rectangle 3"/>
          <p:cNvSpPr>
            <a:spLocks noGrp="1" noChangeArrowheads="1"/>
          </p:cNvSpPr>
          <p:nvPr>
            <p:ph type="ctrTitle"/>
          </p:nvPr>
        </p:nvSpPr>
        <p:spPr>
          <a:xfrm>
            <a:off x="25759" y="217385"/>
            <a:ext cx="10287000" cy="1927225"/>
          </a:xfrm>
          <a:noFill/>
        </p:spPr>
        <p:txBody>
          <a:bodyPr lIns="90487" tIns="44450" rIns="90487" bIns="44450"/>
          <a:lstStyle/>
          <a:p>
            <a:r>
              <a:rPr lang="en-US" altLang="en-US" sz="2400" b="1" dirty="0" err="1" smtClean="0">
                <a:ea typeface="ＭＳ Ｐゴシック" pitchFamily="34" charset="-128"/>
              </a:rPr>
              <a:t>mtDNA</a:t>
            </a:r>
            <a:r>
              <a:rPr lang="en-US" altLang="en-US" sz="2400" b="1" dirty="0" smtClean="0">
                <a:ea typeface="ＭＳ Ｐゴシック" pitchFamily="34" charset="-128"/>
              </a:rPr>
              <a:t> GENE MUTATIONS GIVE VARIABLE PHENOTYPES</a:t>
            </a:r>
            <a:br>
              <a:rPr lang="en-US" altLang="en-US" sz="2400" b="1" dirty="0" smtClean="0">
                <a:ea typeface="ＭＳ Ｐゴシック" pitchFamily="34" charset="-128"/>
              </a:rPr>
            </a:br>
            <a:r>
              <a:rPr lang="en-US" altLang="en-US" sz="1800" b="1" dirty="0" smtClean="0">
                <a:solidFill>
                  <a:srgbClr val="FFC000"/>
                </a:solidFill>
                <a:ea typeface="ＭＳ Ｐゴシック" pitchFamily="34" charset="-128"/>
              </a:rPr>
              <a:t>THE SAME </a:t>
            </a:r>
            <a:r>
              <a:rPr lang="en-US" altLang="en-US" sz="1800" b="1" dirty="0" err="1" smtClean="0">
                <a:solidFill>
                  <a:srgbClr val="FFC000"/>
                </a:solidFill>
                <a:ea typeface="ＭＳ Ｐゴシック" pitchFamily="34" charset="-128"/>
              </a:rPr>
              <a:t>mtDNA</a:t>
            </a:r>
            <a:r>
              <a:rPr lang="en-US" altLang="en-US" sz="1800" b="1" dirty="0" smtClean="0">
                <a:solidFill>
                  <a:srgbClr val="FFC000"/>
                </a:solidFill>
                <a:ea typeface="ＭＳ Ｐゴシック" pitchFamily="34" charset="-128"/>
              </a:rPr>
              <a:t> </a:t>
            </a:r>
            <a:r>
              <a:rPr lang="en-US" altLang="en-US" sz="1800" b="1" dirty="0" err="1" smtClean="0">
                <a:solidFill>
                  <a:srgbClr val="FFC000"/>
                </a:solidFill>
                <a:ea typeface="ＭＳ Ｐゴシック" pitchFamily="34" charset="-128"/>
              </a:rPr>
              <a:t>tRNA</a:t>
            </a:r>
            <a:r>
              <a:rPr lang="en-US" altLang="en-US" sz="1800" b="1" baseline="30000" dirty="0" err="1" smtClean="0">
                <a:solidFill>
                  <a:srgbClr val="FFC000"/>
                </a:solidFill>
                <a:ea typeface="ＭＳ Ｐゴシック" pitchFamily="34" charset="-128"/>
              </a:rPr>
              <a:t>Leu</a:t>
            </a:r>
            <a:r>
              <a:rPr lang="en-US" altLang="en-US" sz="1800" b="1" baseline="30000" dirty="0" smtClean="0">
                <a:solidFill>
                  <a:srgbClr val="FFC000"/>
                </a:solidFill>
                <a:ea typeface="ＭＳ Ｐゴシック" pitchFamily="34" charset="-128"/>
              </a:rPr>
              <a:t>(UUR)</a:t>
            </a:r>
            <a:r>
              <a:rPr lang="en-US" altLang="en-US" sz="1800" b="1" dirty="0" smtClean="0">
                <a:solidFill>
                  <a:srgbClr val="FFC000"/>
                </a:solidFill>
                <a:ea typeface="ＭＳ Ｐゴシック" pitchFamily="34" charset="-128"/>
              </a:rPr>
              <a:t> np A3243G MUTATION CAUSES DIFFERENT DISEASES</a:t>
            </a:r>
            <a:r>
              <a:rPr lang="en-US" altLang="en-US" sz="2400" b="1" dirty="0" smtClean="0">
                <a:solidFill>
                  <a:srgbClr val="FFFF66"/>
                </a:solidFill>
                <a:ea typeface="ＭＳ Ｐゴシック" pitchFamily="34" charset="-128"/>
              </a:rPr>
              <a:t/>
            </a:r>
            <a:br>
              <a:rPr lang="en-US" altLang="en-US" sz="2400" b="1" dirty="0" smtClean="0">
                <a:solidFill>
                  <a:srgbClr val="FFFF66"/>
                </a:solidFill>
                <a:ea typeface="ＭＳ Ｐゴシック" pitchFamily="34" charset="-128"/>
              </a:rPr>
            </a:br>
            <a:r>
              <a:rPr lang="en-US" altLang="en-US" sz="1800" b="1" dirty="0" smtClean="0">
                <a:solidFill>
                  <a:schemeClr val="bg1"/>
                </a:solidFill>
                <a:ea typeface="ＭＳ Ｐゴシック" pitchFamily="34" charset="-128"/>
              </a:rPr>
              <a:t>10-30% Autism &amp; Type I &amp; II diabetes;  </a:t>
            </a:r>
            <a:br>
              <a:rPr lang="en-US" altLang="en-US" sz="1800" b="1" dirty="0" smtClean="0">
                <a:solidFill>
                  <a:schemeClr val="bg1"/>
                </a:solidFill>
                <a:ea typeface="ＭＳ Ｐゴシック" pitchFamily="34" charset="-128"/>
              </a:rPr>
            </a:br>
            <a:r>
              <a:rPr lang="en-US" altLang="en-US" sz="1800" b="1" dirty="0" smtClean="0">
                <a:solidFill>
                  <a:schemeClr val="bg1"/>
                </a:solidFill>
                <a:ea typeface="ＭＳ Ｐゴシック" pitchFamily="34" charset="-128"/>
              </a:rPr>
              <a:t>&gt; 70% mutation myopathy, cardiomyopathy &amp; MELAS; </a:t>
            </a:r>
            <a:br>
              <a:rPr lang="en-US" altLang="en-US" sz="1800" b="1" dirty="0" smtClean="0">
                <a:solidFill>
                  <a:schemeClr val="bg1"/>
                </a:solidFill>
                <a:ea typeface="ＭＳ Ｐゴシック" pitchFamily="34" charset="-128"/>
              </a:rPr>
            </a:br>
            <a:r>
              <a:rPr lang="en-US" altLang="en-US" sz="1800" b="1" dirty="0" smtClean="0">
                <a:solidFill>
                  <a:schemeClr val="bg1"/>
                </a:solidFill>
                <a:ea typeface="ＭＳ Ｐゴシック" pitchFamily="34" charset="-128"/>
              </a:rPr>
              <a:t>~100% Leigh Syndrome &amp; perinatal lethality </a:t>
            </a:r>
            <a:r>
              <a:rPr lang="en-US" altLang="en-US" sz="2400" b="1" dirty="0" smtClean="0">
                <a:solidFill>
                  <a:srgbClr val="FFC000"/>
                </a:solidFill>
                <a:ea typeface="ＭＳ Ｐゴシック" pitchFamily="34" charset="-128"/>
              </a:rPr>
              <a:t/>
            </a:r>
            <a:br>
              <a:rPr lang="en-US" altLang="en-US" sz="2400" b="1" dirty="0" smtClean="0">
                <a:solidFill>
                  <a:srgbClr val="FFC000"/>
                </a:solidFill>
                <a:ea typeface="ＭＳ Ｐゴシック" pitchFamily="34" charset="-128"/>
              </a:rPr>
            </a:br>
            <a:endParaRPr lang="en-US" altLang="en-US" sz="3400" b="1" dirty="0" smtClean="0">
              <a:solidFill>
                <a:srgbClr val="FFC000"/>
              </a:solidFill>
              <a:ea typeface="ＭＳ Ｐゴシック" pitchFamily="34" charset="-128"/>
            </a:endParaRPr>
          </a:p>
        </p:txBody>
      </p:sp>
      <p:sp>
        <p:nvSpPr>
          <p:cNvPr id="23556" name="Rectangle 4"/>
          <p:cNvSpPr>
            <a:spLocks noChangeArrowheads="1"/>
          </p:cNvSpPr>
          <p:nvPr/>
        </p:nvSpPr>
        <p:spPr bwMode="auto">
          <a:xfrm>
            <a:off x="261938" y="2860675"/>
            <a:ext cx="2529538" cy="369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r>
              <a:rPr lang="en-US" altLang="en-US" sz="1800">
                <a:solidFill>
                  <a:srgbClr val="FFFFFF"/>
                </a:solidFill>
              </a:rPr>
              <a:t>Lactic Acidosis</a:t>
            </a:r>
          </a:p>
          <a:p>
            <a:pPr>
              <a:spcBef>
                <a:spcPct val="0"/>
              </a:spcBef>
              <a:buFontTx/>
              <a:buNone/>
            </a:pPr>
            <a:endParaRPr lang="en-US" altLang="en-US" sz="1800">
              <a:solidFill>
                <a:srgbClr val="FFFFFF"/>
              </a:solidFill>
            </a:endParaRPr>
          </a:p>
          <a:p>
            <a:pPr>
              <a:spcBef>
                <a:spcPct val="0"/>
              </a:spcBef>
              <a:buFontTx/>
              <a:buNone/>
            </a:pPr>
            <a:r>
              <a:rPr lang="en-US" altLang="en-US" sz="1800">
                <a:solidFill>
                  <a:srgbClr val="FFFFFF"/>
                </a:solidFill>
              </a:rPr>
              <a:t>Growth Retardation</a:t>
            </a:r>
          </a:p>
          <a:p>
            <a:pPr>
              <a:spcBef>
                <a:spcPct val="0"/>
              </a:spcBef>
              <a:buFontTx/>
              <a:buNone/>
            </a:pPr>
            <a:endParaRPr lang="en-US" altLang="en-US" sz="1800">
              <a:solidFill>
                <a:srgbClr val="FFFFFF"/>
              </a:solidFill>
            </a:endParaRPr>
          </a:p>
          <a:p>
            <a:pPr>
              <a:spcBef>
                <a:spcPct val="0"/>
              </a:spcBef>
              <a:buFontTx/>
              <a:buNone/>
            </a:pPr>
            <a:r>
              <a:rPr lang="en-US" altLang="en-US" sz="1800">
                <a:solidFill>
                  <a:srgbClr val="FFFFFF"/>
                </a:solidFill>
              </a:rPr>
              <a:t>Dementia</a:t>
            </a:r>
          </a:p>
          <a:p>
            <a:pPr>
              <a:spcBef>
                <a:spcPct val="0"/>
              </a:spcBef>
              <a:buFontTx/>
              <a:buNone/>
            </a:pPr>
            <a:endParaRPr lang="en-US" altLang="en-US" sz="1800">
              <a:solidFill>
                <a:srgbClr val="FFFFFF"/>
              </a:solidFill>
            </a:endParaRPr>
          </a:p>
          <a:p>
            <a:pPr>
              <a:spcBef>
                <a:spcPct val="0"/>
              </a:spcBef>
              <a:buFontTx/>
              <a:buNone/>
            </a:pPr>
            <a:r>
              <a:rPr lang="en-US" altLang="en-US" sz="1800">
                <a:solidFill>
                  <a:srgbClr val="FFFFFF"/>
                </a:solidFill>
              </a:rPr>
              <a:t>Stroke-Like Episodes</a:t>
            </a:r>
          </a:p>
          <a:p>
            <a:pPr>
              <a:spcBef>
                <a:spcPct val="0"/>
              </a:spcBef>
              <a:buFontTx/>
              <a:buNone/>
            </a:pPr>
            <a:endParaRPr lang="en-US" altLang="en-US" sz="1800">
              <a:solidFill>
                <a:srgbClr val="FFFFFF"/>
              </a:solidFill>
            </a:endParaRPr>
          </a:p>
          <a:p>
            <a:pPr>
              <a:spcBef>
                <a:spcPct val="0"/>
              </a:spcBef>
              <a:buFontTx/>
              <a:buNone/>
            </a:pPr>
            <a:r>
              <a:rPr lang="en-US" altLang="en-US" sz="1800">
                <a:solidFill>
                  <a:srgbClr val="FAFD00"/>
                </a:solidFill>
              </a:rPr>
              <a:t>Hypertrophic </a:t>
            </a:r>
          </a:p>
          <a:p>
            <a:pPr>
              <a:spcBef>
                <a:spcPct val="0"/>
              </a:spcBef>
              <a:buFontTx/>
              <a:buNone/>
            </a:pPr>
            <a:r>
              <a:rPr lang="en-US" altLang="en-US" sz="1800">
                <a:solidFill>
                  <a:srgbClr val="FAFD00"/>
                </a:solidFill>
              </a:rPr>
              <a:t>Cardiomyopathy</a:t>
            </a:r>
          </a:p>
          <a:p>
            <a:pPr>
              <a:spcBef>
                <a:spcPct val="0"/>
              </a:spcBef>
              <a:buFontTx/>
              <a:buNone/>
            </a:pPr>
            <a:endParaRPr lang="en-US" altLang="en-US" sz="1800">
              <a:solidFill>
                <a:srgbClr val="FAFD00"/>
              </a:solidFill>
            </a:endParaRPr>
          </a:p>
          <a:p>
            <a:pPr>
              <a:spcBef>
                <a:spcPct val="0"/>
              </a:spcBef>
              <a:buFontTx/>
              <a:buNone/>
            </a:pPr>
            <a:r>
              <a:rPr lang="en-US" altLang="en-US" sz="1800">
                <a:solidFill>
                  <a:srgbClr val="FAFD00"/>
                </a:solidFill>
              </a:rPr>
              <a:t>Conduction </a:t>
            </a:r>
          </a:p>
          <a:p>
            <a:pPr>
              <a:spcBef>
                <a:spcPct val="0"/>
              </a:spcBef>
              <a:buFontTx/>
              <a:buNone/>
            </a:pPr>
            <a:r>
              <a:rPr lang="en-US" altLang="en-US" sz="1800">
                <a:solidFill>
                  <a:srgbClr val="FAFD00"/>
                </a:solidFill>
              </a:rPr>
              <a:t>Abnormalities</a:t>
            </a:r>
          </a:p>
        </p:txBody>
      </p:sp>
      <p:sp>
        <p:nvSpPr>
          <p:cNvPr id="23557" name="Rectangle 5"/>
          <p:cNvSpPr>
            <a:spLocks noChangeArrowheads="1"/>
          </p:cNvSpPr>
          <p:nvPr/>
        </p:nvSpPr>
        <p:spPr bwMode="auto">
          <a:xfrm>
            <a:off x="3070278" y="2860775"/>
            <a:ext cx="317394" cy="341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endParaRPr lang="en-US" altLang="en-US" sz="1800">
              <a:solidFill>
                <a:srgbClr val="FAFD00"/>
              </a:solidFill>
            </a:endParaRPr>
          </a:p>
          <a:p>
            <a:pPr algn="ctr">
              <a:spcBef>
                <a:spcPct val="0"/>
              </a:spcBef>
              <a:buFontTx/>
              <a:buNone/>
            </a:pPr>
            <a:r>
              <a:rPr lang="en-US" altLang="en-US" sz="1800">
                <a:solidFill>
                  <a:srgbClr val="FAFD00"/>
                </a:solidFill>
              </a:rPr>
              <a:t>+</a:t>
            </a:r>
          </a:p>
          <a:p>
            <a:pPr algn="ctr">
              <a:spcBef>
                <a:spcPct val="0"/>
              </a:spcBef>
              <a:buFontTx/>
              <a:buNone/>
            </a:pPr>
            <a:endParaRPr lang="en-US" altLang="en-US" sz="1800">
              <a:solidFill>
                <a:srgbClr val="FAFD00"/>
              </a:solidFill>
            </a:endParaRPr>
          </a:p>
          <a:p>
            <a:pPr algn="ctr">
              <a:spcBef>
                <a:spcPct val="0"/>
              </a:spcBef>
              <a:buFontTx/>
              <a:buNone/>
            </a:pPr>
            <a:r>
              <a:rPr lang="en-US" altLang="en-US" sz="1800">
                <a:solidFill>
                  <a:srgbClr val="FAFD00"/>
                </a:solidFill>
              </a:rPr>
              <a:t>+</a:t>
            </a:r>
          </a:p>
        </p:txBody>
      </p:sp>
      <p:sp>
        <p:nvSpPr>
          <p:cNvPr id="23558" name="Rectangle 6"/>
          <p:cNvSpPr>
            <a:spLocks noChangeArrowheads="1"/>
          </p:cNvSpPr>
          <p:nvPr/>
        </p:nvSpPr>
        <p:spPr bwMode="auto">
          <a:xfrm>
            <a:off x="3594153" y="2860775"/>
            <a:ext cx="317394" cy="341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endParaRPr lang="en-US" altLang="en-US" sz="1800">
              <a:solidFill>
                <a:srgbClr val="FAFD00"/>
              </a:solidFill>
            </a:endParaRPr>
          </a:p>
          <a:p>
            <a:pPr algn="ctr">
              <a:spcBef>
                <a:spcPct val="0"/>
              </a:spcBef>
              <a:buFontTx/>
              <a:buNone/>
            </a:pPr>
            <a:r>
              <a:rPr lang="en-US" altLang="en-US" sz="1800">
                <a:solidFill>
                  <a:srgbClr val="FAFD00"/>
                </a:solidFill>
              </a:rPr>
              <a:t>+</a:t>
            </a:r>
          </a:p>
          <a:p>
            <a:pPr algn="ctr">
              <a:spcBef>
                <a:spcPct val="0"/>
              </a:spcBef>
              <a:buFontTx/>
              <a:buNone/>
            </a:pPr>
            <a:endParaRPr lang="en-US" altLang="en-US" sz="1800">
              <a:solidFill>
                <a:srgbClr val="FAFD00"/>
              </a:solidFill>
            </a:endParaRPr>
          </a:p>
          <a:p>
            <a:pPr algn="ctr">
              <a:spcBef>
                <a:spcPct val="0"/>
              </a:spcBef>
              <a:buFontTx/>
              <a:buNone/>
            </a:pPr>
            <a:r>
              <a:rPr lang="en-US" altLang="en-US" sz="1800">
                <a:solidFill>
                  <a:srgbClr val="FAFD00"/>
                </a:solidFill>
              </a:rPr>
              <a:t>+</a:t>
            </a:r>
          </a:p>
        </p:txBody>
      </p:sp>
      <p:sp>
        <p:nvSpPr>
          <p:cNvPr id="23559" name="Rectangle 7"/>
          <p:cNvSpPr>
            <a:spLocks noChangeArrowheads="1"/>
          </p:cNvSpPr>
          <p:nvPr/>
        </p:nvSpPr>
        <p:spPr bwMode="auto">
          <a:xfrm>
            <a:off x="4084691" y="2860775"/>
            <a:ext cx="317394" cy="285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endParaRPr lang="en-US" altLang="en-US" sz="1800">
              <a:solidFill>
                <a:srgbClr val="FAFD00"/>
              </a:solidFill>
            </a:endParaRPr>
          </a:p>
          <a:p>
            <a:pPr algn="ctr">
              <a:spcBef>
                <a:spcPct val="0"/>
              </a:spcBef>
              <a:buFontTx/>
              <a:buNone/>
            </a:pPr>
            <a:r>
              <a:rPr lang="en-US" altLang="en-US" sz="1800">
                <a:solidFill>
                  <a:srgbClr val="FAFD00"/>
                </a:solidFill>
              </a:rPr>
              <a:t>+</a:t>
            </a:r>
          </a:p>
        </p:txBody>
      </p:sp>
      <p:sp>
        <p:nvSpPr>
          <p:cNvPr id="23560" name="Rectangle 8"/>
          <p:cNvSpPr>
            <a:spLocks noChangeArrowheads="1"/>
          </p:cNvSpPr>
          <p:nvPr/>
        </p:nvSpPr>
        <p:spPr bwMode="auto">
          <a:xfrm>
            <a:off x="4627616" y="2860775"/>
            <a:ext cx="317394" cy="341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endParaRPr lang="en-US" altLang="en-US" sz="1800">
              <a:solidFill>
                <a:srgbClr val="FAFD00"/>
              </a:solidFill>
            </a:endParaRPr>
          </a:p>
          <a:p>
            <a:pPr algn="ctr">
              <a:spcBef>
                <a:spcPct val="0"/>
              </a:spcBef>
              <a:buFontTx/>
              <a:buNone/>
            </a:pPr>
            <a:r>
              <a:rPr lang="en-US" altLang="en-US" sz="1800">
                <a:solidFill>
                  <a:srgbClr val="FAFD00"/>
                </a:solidFill>
              </a:rPr>
              <a:t>+</a:t>
            </a:r>
          </a:p>
          <a:p>
            <a:pPr algn="ctr">
              <a:spcBef>
                <a:spcPct val="0"/>
              </a:spcBef>
              <a:buFontTx/>
              <a:buNone/>
            </a:pPr>
            <a:endParaRPr lang="en-US" altLang="en-US" sz="1800">
              <a:solidFill>
                <a:srgbClr val="FAFD00"/>
              </a:solidFill>
            </a:endParaRPr>
          </a:p>
          <a:p>
            <a:pPr algn="ctr">
              <a:spcBef>
                <a:spcPct val="0"/>
              </a:spcBef>
              <a:buFontTx/>
              <a:buNone/>
            </a:pPr>
            <a:r>
              <a:rPr lang="en-US" altLang="en-US" sz="1800">
                <a:solidFill>
                  <a:srgbClr val="FAFD00"/>
                </a:solidFill>
              </a:rPr>
              <a:t>+</a:t>
            </a:r>
          </a:p>
        </p:txBody>
      </p:sp>
      <p:sp>
        <p:nvSpPr>
          <p:cNvPr id="23561" name="Rectangle 9"/>
          <p:cNvSpPr>
            <a:spLocks noChangeArrowheads="1"/>
          </p:cNvSpPr>
          <p:nvPr/>
        </p:nvSpPr>
        <p:spPr bwMode="auto">
          <a:xfrm>
            <a:off x="5137203" y="2860775"/>
            <a:ext cx="317394" cy="341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endParaRPr lang="en-US" altLang="en-US" sz="1800">
              <a:solidFill>
                <a:srgbClr val="FAFD00"/>
              </a:solidFill>
            </a:endParaRPr>
          </a:p>
          <a:p>
            <a:pPr algn="ctr">
              <a:spcBef>
                <a:spcPct val="0"/>
              </a:spcBef>
              <a:buFontTx/>
              <a:buNone/>
            </a:pPr>
            <a:r>
              <a:rPr lang="en-US" altLang="en-US" sz="1800">
                <a:solidFill>
                  <a:srgbClr val="FAFD00"/>
                </a:solidFill>
              </a:rPr>
              <a:t>+</a:t>
            </a:r>
          </a:p>
          <a:p>
            <a:pPr algn="ctr">
              <a:spcBef>
                <a:spcPct val="0"/>
              </a:spcBef>
              <a:buFontTx/>
              <a:buNone/>
            </a:pPr>
            <a:endParaRPr lang="en-US" altLang="en-US" sz="1800">
              <a:solidFill>
                <a:srgbClr val="FAFD00"/>
              </a:solidFill>
            </a:endParaRPr>
          </a:p>
          <a:p>
            <a:pPr algn="ctr">
              <a:spcBef>
                <a:spcPct val="0"/>
              </a:spcBef>
              <a:buFontTx/>
              <a:buNone/>
            </a:pPr>
            <a:r>
              <a:rPr lang="en-US" altLang="en-US" sz="1800">
                <a:solidFill>
                  <a:srgbClr val="FAFD00"/>
                </a:solidFill>
              </a:rPr>
              <a:t>+</a:t>
            </a:r>
          </a:p>
        </p:txBody>
      </p:sp>
      <p:sp>
        <p:nvSpPr>
          <p:cNvPr id="23562" name="Rectangle 10"/>
          <p:cNvSpPr>
            <a:spLocks noChangeArrowheads="1"/>
          </p:cNvSpPr>
          <p:nvPr/>
        </p:nvSpPr>
        <p:spPr bwMode="auto">
          <a:xfrm>
            <a:off x="5629328" y="2860775"/>
            <a:ext cx="317394" cy="341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 </a:t>
            </a:r>
          </a:p>
          <a:p>
            <a:pPr algn="ctr">
              <a:spcBef>
                <a:spcPct val="0"/>
              </a:spcBef>
              <a:buFontTx/>
              <a:buNone/>
            </a:pPr>
            <a:endParaRPr lang="en-US" altLang="en-US" sz="1800">
              <a:solidFill>
                <a:srgbClr val="FFFFFF"/>
              </a:solidFill>
            </a:endParaRPr>
          </a:p>
          <a:p>
            <a:pPr algn="ctr">
              <a:spcBef>
                <a:spcPct val="0"/>
              </a:spcBef>
              <a:buFontTx/>
              <a:buNone/>
            </a:pPr>
            <a:endParaRPr lang="en-US" altLang="en-US" sz="1800">
              <a:solidFill>
                <a:srgbClr val="FAFD00"/>
              </a:solidFill>
            </a:endParaRPr>
          </a:p>
          <a:p>
            <a:pPr algn="ctr">
              <a:spcBef>
                <a:spcPct val="0"/>
              </a:spcBef>
              <a:buFontTx/>
              <a:buNone/>
            </a:pPr>
            <a:r>
              <a:rPr lang="en-US" altLang="en-US" sz="1800">
                <a:solidFill>
                  <a:srgbClr val="FAFD00"/>
                </a:solidFill>
              </a:rPr>
              <a:t>+</a:t>
            </a:r>
          </a:p>
          <a:p>
            <a:pPr algn="ctr">
              <a:spcBef>
                <a:spcPct val="0"/>
              </a:spcBef>
              <a:buFontTx/>
              <a:buNone/>
            </a:pPr>
            <a:endParaRPr lang="en-US" altLang="en-US" sz="1800">
              <a:solidFill>
                <a:srgbClr val="FAFD00"/>
              </a:solidFill>
            </a:endParaRPr>
          </a:p>
          <a:p>
            <a:pPr algn="ctr">
              <a:spcBef>
                <a:spcPct val="0"/>
              </a:spcBef>
              <a:buFontTx/>
              <a:buNone/>
            </a:pPr>
            <a:r>
              <a:rPr lang="en-US" altLang="en-US" sz="1800">
                <a:solidFill>
                  <a:srgbClr val="FAFD00"/>
                </a:solidFill>
              </a:rPr>
              <a:t>+</a:t>
            </a:r>
          </a:p>
        </p:txBody>
      </p:sp>
      <p:sp>
        <p:nvSpPr>
          <p:cNvPr id="23563" name="Rectangle 11"/>
          <p:cNvSpPr>
            <a:spLocks noChangeArrowheads="1"/>
          </p:cNvSpPr>
          <p:nvPr/>
        </p:nvSpPr>
        <p:spPr bwMode="auto">
          <a:xfrm>
            <a:off x="6204003" y="2860840"/>
            <a:ext cx="317394" cy="92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p:txBody>
      </p:sp>
      <p:sp>
        <p:nvSpPr>
          <p:cNvPr id="23564" name="Rectangle 12"/>
          <p:cNvSpPr>
            <a:spLocks noChangeArrowheads="1"/>
          </p:cNvSpPr>
          <p:nvPr/>
        </p:nvSpPr>
        <p:spPr bwMode="auto">
          <a:xfrm>
            <a:off x="6745341" y="2860840"/>
            <a:ext cx="317394" cy="92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p:txBody>
      </p:sp>
      <p:sp>
        <p:nvSpPr>
          <p:cNvPr id="23565" name="Rectangle 13"/>
          <p:cNvSpPr>
            <a:spLocks noChangeArrowheads="1"/>
          </p:cNvSpPr>
          <p:nvPr/>
        </p:nvSpPr>
        <p:spPr bwMode="auto">
          <a:xfrm>
            <a:off x="7251753" y="2860840"/>
            <a:ext cx="317394" cy="92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p:txBody>
      </p:sp>
      <p:sp>
        <p:nvSpPr>
          <p:cNvPr id="23566" name="Rectangle 14"/>
          <p:cNvSpPr>
            <a:spLocks noChangeArrowheads="1"/>
          </p:cNvSpPr>
          <p:nvPr/>
        </p:nvSpPr>
        <p:spPr bwMode="auto">
          <a:xfrm>
            <a:off x="8269311" y="2860840"/>
            <a:ext cx="323806" cy="92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p:txBody>
      </p:sp>
      <p:sp>
        <p:nvSpPr>
          <p:cNvPr id="23567" name="Rectangle 15"/>
          <p:cNvSpPr>
            <a:spLocks noChangeArrowheads="1"/>
          </p:cNvSpPr>
          <p:nvPr/>
        </p:nvSpPr>
        <p:spPr bwMode="auto">
          <a:xfrm>
            <a:off x="8794803" y="2860840"/>
            <a:ext cx="317394" cy="92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p:txBody>
      </p:sp>
      <p:sp>
        <p:nvSpPr>
          <p:cNvPr id="23568" name="Rectangle 16"/>
          <p:cNvSpPr>
            <a:spLocks noChangeArrowheads="1"/>
          </p:cNvSpPr>
          <p:nvPr/>
        </p:nvSpPr>
        <p:spPr bwMode="auto">
          <a:xfrm>
            <a:off x="9438022" y="2860840"/>
            <a:ext cx="259685" cy="92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p:txBody>
      </p:sp>
      <p:sp>
        <p:nvSpPr>
          <p:cNvPr id="23569" name="Rectangle 17"/>
          <p:cNvSpPr>
            <a:spLocks noChangeArrowheads="1"/>
          </p:cNvSpPr>
          <p:nvPr/>
        </p:nvSpPr>
        <p:spPr bwMode="auto">
          <a:xfrm>
            <a:off x="7764486" y="2860840"/>
            <a:ext cx="323806" cy="92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lgn="ctr">
              <a:spcBef>
                <a:spcPct val="0"/>
              </a:spcBef>
              <a:buFontTx/>
              <a:buNone/>
            </a:pPr>
            <a:r>
              <a:rPr lang="en-US" altLang="en-US" sz="1800">
                <a:solidFill>
                  <a:srgbClr val="FFFFFF"/>
                </a:solidFill>
              </a:rPr>
              <a:t>?</a:t>
            </a:r>
          </a:p>
          <a:p>
            <a:pPr algn="ctr">
              <a:spcBef>
                <a:spcPct val="0"/>
              </a:spcBef>
              <a:buFontTx/>
              <a:buNone/>
            </a:pPr>
            <a:endParaRPr lang="en-US" altLang="en-US" sz="1800">
              <a:solidFill>
                <a:srgbClr val="FFFFFF"/>
              </a:solidFill>
            </a:endParaRPr>
          </a:p>
          <a:p>
            <a:pPr algn="ctr">
              <a:spcBef>
                <a:spcPct val="0"/>
              </a:spcBef>
              <a:buFontTx/>
              <a:buNone/>
            </a:pPr>
            <a:r>
              <a:rPr lang="en-US" altLang="en-US" sz="1800">
                <a:solidFill>
                  <a:srgbClr val="FFFFFF"/>
                </a:solidFill>
              </a:rPr>
              <a:t>?</a:t>
            </a:r>
          </a:p>
        </p:txBody>
      </p:sp>
      <p:sp>
        <p:nvSpPr>
          <p:cNvPr id="23570" name="Line 18"/>
          <p:cNvSpPr>
            <a:spLocks noChangeShapeType="1"/>
          </p:cNvSpPr>
          <p:nvPr/>
        </p:nvSpPr>
        <p:spPr bwMode="auto">
          <a:xfrm flipV="1">
            <a:off x="3709988" y="2146300"/>
            <a:ext cx="0" cy="36830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1" name="Line 19"/>
          <p:cNvSpPr>
            <a:spLocks noChangeShapeType="1"/>
          </p:cNvSpPr>
          <p:nvPr/>
        </p:nvSpPr>
        <p:spPr bwMode="auto">
          <a:xfrm>
            <a:off x="8932866" y="1627188"/>
            <a:ext cx="55880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2" name="Rectangle 20"/>
          <p:cNvSpPr>
            <a:spLocks noChangeArrowheads="1"/>
          </p:cNvSpPr>
          <p:nvPr/>
        </p:nvSpPr>
        <p:spPr bwMode="auto">
          <a:xfrm>
            <a:off x="9326563" y="1512888"/>
            <a:ext cx="228600" cy="228600"/>
          </a:xfrm>
          <a:prstGeom prst="rect">
            <a:avLst/>
          </a:prstGeom>
          <a:solidFill>
            <a:srgbClr val="FFFFFF"/>
          </a:solidFill>
          <a:ln w="12700">
            <a:solidFill>
              <a:srgbClr val="FFFFFF"/>
            </a:solidFill>
            <a:miter lim="800000"/>
            <a:headEnd/>
            <a:tailEnd/>
          </a:ln>
        </p:spPr>
        <p:txBody>
          <a:bodyPr wrap="none" anchor="ct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endParaRPr lang="en-US" altLang="en-US" sz="1800" b="0">
              <a:solidFill>
                <a:schemeClr val="tx1"/>
              </a:solidFill>
              <a:latin typeface="Times" pitchFamily="18" charset="0"/>
            </a:endParaRPr>
          </a:p>
        </p:txBody>
      </p:sp>
      <p:sp>
        <p:nvSpPr>
          <p:cNvPr id="23573" name="Freeform 21"/>
          <p:cNvSpPr>
            <a:spLocks/>
          </p:cNvSpPr>
          <p:nvPr/>
        </p:nvSpPr>
        <p:spPr bwMode="auto">
          <a:xfrm>
            <a:off x="3179856" y="2146300"/>
            <a:ext cx="5233987" cy="471488"/>
          </a:xfrm>
          <a:custGeom>
            <a:avLst/>
            <a:gdLst>
              <a:gd name="T0" fmla="*/ 0 w 3297"/>
              <a:gd name="T1" fmla="*/ 2147483647 h 297"/>
              <a:gd name="T2" fmla="*/ 0 w 3297"/>
              <a:gd name="T3" fmla="*/ 0 h 297"/>
              <a:gd name="T4" fmla="*/ 2147483647 w 3297"/>
              <a:gd name="T5" fmla="*/ 0 h 297"/>
              <a:gd name="T6" fmla="*/ 2147483647 w 3297"/>
              <a:gd name="T7" fmla="*/ 2147483647 h 297"/>
              <a:gd name="T8" fmla="*/ 0 60000 65536"/>
              <a:gd name="T9" fmla="*/ 0 60000 65536"/>
              <a:gd name="T10" fmla="*/ 0 60000 65536"/>
              <a:gd name="T11" fmla="*/ 0 60000 65536"/>
              <a:gd name="T12" fmla="*/ 0 w 3297"/>
              <a:gd name="T13" fmla="*/ 0 h 297"/>
              <a:gd name="T14" fmla="*/ 3297 w 3297"/>
              <a:gd name="T15" fmla="*/ 297 h 297"/>
            </a:gdLst>
            <a:ahLst/>
            <a:cxnLst>
              <a:cxn ang="T8">
                <a:pos x="T0" y="T1"/>
              </a:cxn>
              <a:cxn ang="T9">
                <a:pos x="T2" y="T3"/>
              </a:cxn>
              <a:cxn ang="T10">
                <a:pos x="T4" y="T5"/>
              </a:cxn>
              <a:cxn ang="T11">
                <a:pos x="T6" y="T7"/>
              </a:cxn>
            </a:cxnLst>
            <a:rect l="T12" t="T13" r="T14" b="T15"/>
            <a:pathLst>
              <a:path w="3297" h="297">
                <a:moveTo>
                  <a:pt x="0" y="296"/>
                </a:moveTo>
                <a:lnTo>
                  <a:pt x="0" y="0"/>
                </a:lnTo>
                <a:lnTo>
                  <a:pt x="3296" y="0"/>
                </a:lnTo>
                <a:lnTo>
                  <a:pt x="3296" y="296"/>
                </a:lnTo>
              </a:path>
            </a:pathLst>
          </a:custGeom>
          <a:noFill/>
          <a:ln w="25400"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4" name="Line 22"/>
          <p:cNvSpPr>
            <a:spLocks noChangeShapeType="1"/>
          </p:cNvSpPr>
          <p:nvPr/>
        </p:nvSpPr>
        <p:spPr bwMode="auto">
          <a:xfrm flipV="1">
            <a:off x="4233863" y="2146300"/>
            <a:ext cx="0" cy="36830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5" name="Line 23"/>
          <p:cNvSpPr>
            <a:spLocks noChangeShapeType="1"/>
          </p:cNvSpPr>
          <p:nvPr/>
        </p:nvSpPr>
        <p:spPr bwMode="auto">
          <a:xfrm flipV="1">
            <a:off x="4757738" y="2146300"/>
            <a:ext cx="0" cy="36830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6" name="Line 24"/>
          <p:cNvSpPr>
            <a:spLocks noChangeShapeType="1"/>
          </p:cNvSpPr>
          <p:nvPr/>
        </p:nvSpPr>
        <p:spPr bwMode="auto">
          <a:xfrm flipV="1">
            <a:off x="5294313" y="2146300"/>
            <a:ext cx="0" cy="36830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7" name="Line 25"/>
          <p:cNvSpPr>
            <a:spLocks noChangeShapeType="1"/>
          </p:cNvSpPr>
          <p:nvPr/>
        </p:nvSpPr>
        <p:spPr bwMode="auto">
          <a:xfrm flipV="1">
            <a:off x="5827713" y="2146300"/>
            <a:ext cx="0" cy="36830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8" name="Line 26"/>
          <p:cNvSpPr>
            <a:spLocks noChangeShapeType="1"/>
          </p:cNvSpPr>
          <p:nvPr/>
        </p:nvSpPr>
        <p:spPr bwMode="auto">
          <a:xfrm flipV="1">
            <a:off x="6337301" y="2146300"/>
            <a:ext cx="0" cy="36830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9" name="Line 27"/>
          <p:cNvSpPr>
            <a:spLocks noChangeShapeType="1"/>
          </p:cNvSpPr>
          <p:nvPr/>
        </p:nvSpPr>
        <p:spPr bwMode="auto">
          <a:xfrm flipV="1">
            <a:off x="6881813" y="2146300"/>
            <a:ext cx="0" cy="36830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0" name="Line 28"/>
          <p:cNvSpPr>
            <a:spLocks noChangeShapeType="1"/>
          </p:cNvSpPr>
          <p:nvPr/>
        </p:nvSpPr>
        <p:spPr bwMode="auto">
          <a:xfrm flipV="1">
            <a:off x="7402514" y="2146300"/>
            <a:ext cx="0" cy="36830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1" name="Line 29"/>
          <p:cNvSpPr>
            <a:spLocks noChangeShapeType="1"/>
          </p:cNvSpPr>
          <p:nvPr/>
        </p:nvSpPr>
        <p:spPr bwMode="auto">
          <a:xfrm flipV="1">
            <a:off x="7910513" y="2146300"/>
            <a:ext cx="0" cy="36830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2" name="Rectangle 30"/>
          <p:cNvSpPr>
            <a:spLocks noChangeArrowheads="1"/>
          </p:cNvSpPr>
          <p:nvPr/>
        </p:nvSpPr>
        <p:spPr bwMode="auto">
          <a:xfrm>
            <a:off x="3079750" y="2463800"/>
            <a:ext cx="214313" cy="215900"/>
          </a:xfrm>
          <a:prstGeom prst="rect">
            <a:avLst/>
          </a:prstGeom>
          <a:solidFill>
            <a:srgbClr val="FC0128"/>
          </a:solidFill>
          <a:ln w="12700">
            <a:solidFill>
              <a:srgbClr val="FFFFFF"/>
            </a:solidFill>
            <a:miter lim="800000"/>
            <a:headEnd/>
            <a:tailEnd/>
          </a:ln>
        </p:spPr>
        <p:txBody>
          <a:bodyPr wrap="none" anchor="ct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endParaRPr lang="en-US" altLang="en-US" sz="1800" b="0">
              <a:solidFill>
                <a:schemeClr val="tx1"/>
              </a:solidFill>
              <a:latin typeface="Times" pitchFamily="18" charset="0"/>
            </a:endParaRPr>
          </a:p>
        </p:txBody>
      </p:sp>
      <p:sp>
        <p:nvSpPr>
          <p:cNvPr id="23583" name="Rectangle 31"/>
          <p:cNvSpPr>
            <a:spLocks noChangeArrowheads="1"/>
          </p:cNvSpPr>
          <p:nvPr/>
        </p:nvSpPr>
        <p:spPr bwMode="auto">
          <a:xfrm>
            <a:off x="7294563" y="2457450"/>
            <a:ext cx="228600" cy="228600"/>
          </a:xfrm>
          <a:prstGeom prst="rect">
            <a:avLst/>
          </a:prstGeom>
          <a:solidFill>
            <a:srgbClr val="FC0128"/>
          </a:solidFill>
          <a:ln w="12700">
            <a:solidFill>
              <a:srgbClr val="FFFFFF"/>
            </a:solidFill>
            <a:miter lim="800000"/>
            <a:headEnd/>
            <a:tailEnd/>
          </a:ln>
        </p:spPr>
        <p:txBody>
          <a:bodyPr wrap="none" anchor="ct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endParaRPr lang="en-US" altLang="en-US" sz="1800" b="0">
              <a:solidFill>
                <a:schemeClr val="tx1"/>
              </a:solidFill>
              <a:latin typeface="Times" pitchFamily="18" charset="0"/>
            </a:endParaRPr>
          </a:p>
        </p:txBody>
      </p:sp>
      <p:sp>
        <p:nvSpPr>
          <p:cNvPr id="23584" name="Rectangle 32"/>
          <p:cNvSpPr>
            <a:spLocks noChangeArrowheads="1"/>
          </p:cNvSpPr>
          <p:nvPr/>
        </p:nvSpPr>
        <p:spPr bwMode="auto">
          <a:xfrm>
            <a:off x="5703888" y="2457450"/>
            <a:ext cx="228600" cy="228600"/>
          </a:xfrm>
          <a:prstGeom prst="rect">
            <a:avLst/>
          </a:prstGeom>
          <a:solidFill>
            <a:srgbClr val="FC0128"/>
          </a:solidFill>
          <a:ln w="12700">
            <a:solidFill>
              <a:srgbClr val="FFFFFF"/>
            </a:solidFill>
            <a:miter lim="800000"/>
            <a:headEnd/>
            <a:tailEnd/>
          </a:ln>
        </p:spPr>
        <p:txBody>
          <a:bodyPr wrap="none" anchor="ct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endParaRPr lang="en-US" altLang="en-US" sz="1800" b="0">
              <a:solidFill>
                <a:schemeClr val="tx1"/>
              </a:solidFill>
              <a:latin typeface="Times" pitchFamily="18" charset="0"/>
            </a:endParaRPr>
          </a:p>
        </p:txBody>
      </p:sp>
      <p:sp>
        <p:nvSpPr>
          <p:cNvPr id="23585" name="Rectangle 33"/>
          <p:cNvSpPr>
            <a:spLocks noChangeArrowheads="1"/>
          </p:cNvSpPr>
          <p:nvPr/>
        </p:nvSpPr>
        <p:spPr bwMode="auto">
          <a:xfrm>
            <a:off x="4113213" y="2457450"/>
            <a:ext cx="228600" cy="228600"/>
          </a:xfrm>
          <a:prstGeom prst="rect">
            <a:avLst/>
          </a:prstGeom>
          <a:solidFill>
            <a:srgbClr val="FC0128"/>
          </a:solidFill>
          <a:ln w="12700">
            <a:solidFill>
              <a:srgbClr val="FFFFFF"/>
            </a:solidFill>
            <a:miter lim="800000"/>
            <a:headEnd/>
            <a:tailEnd/>
          </a:ln>
        </p:spPr>
        <p:txBody>
          <a:bodyPr wrap="none" anchor="ct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endParaRPr lang="en-US" altLang="en-US" sz="1800" b="0">
              <a:solidFill>
                <a:schemeClr val="tx1"/>
              </a:solidFill>
              <a:latin typeface="Times" pitchFamily="18" charset="0"/>
            </a:endParaRPr>
          </a:p>
        </p:txBody>
      </p:sp>
      <p:sp>
        <p:nvSpPr>
          <p:cNvPr id="23586" name="Rectangle 34"/>
          <p:cNvSpPr>
            <a:spLocks noChangeArrowheads="1"/>
          </p:cNvSpPr>
          <p:nvPr/>
        </p:nvSpPr>
        <p:spPr bwMode="auto">
          <a:xfrm>
            <a:off x="8304213" y="2457450"/>
            <a:ext cx="228600" cy="228600"/>
          </a:xfrm>
          <a:prstGeom prst="rect">
            <a:avLst/>
          </a:prstGeom>
          <a:solidFill>
            <a:srgbClr val="FFFFFF"/>
          </a:solidFill>
          <a:ln w="12700">
            <a:solidFill>
              <a:srgbClr val="FFFFFF"/>
            </a:solidFill>
            <a:miter lim="800000"/>
            <a:headEnd/>
            <a:tailEnd/>
          </a:ln>
        </p:spPr>
        <p:txBody>
          <a:bodyPr wrap="none" anchor="ct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endParaRPr lang="en-US" altLang="en-US" sz="1800" b="0">
              <a:solidFill>
                <a:schemeClr val="tx1"/>
              </a:solidFill>
              <a:latin typeface="Times" pitchFamily="18" charset="0"/>
            </a:endParaRPr>
          </a:p>
        </p:txBody>
      </p:sp>
      <p:sp>
        <p:nvSpPr>
          <p:cNvPr id="23587" name="Rectangle 35"/>
          <p:cNvSpPr>
            <a:spLocks noChangeArrowheads="1"/>
          </p:cNvSpPr>
          <p:nvPr/>
        </p:nvSpPr>
        <p:spPr bwMode="auto">
          <a:xfrm>
            <a:off x="7799388" y="2457450"/>
            <a:ext cx="228600" cy="228600"/>
          </a:xfrm>
          <a:prstGeom prst="rect">
            <a:avLst/>
          </a:prstGeom>
          <a:solidFill>
            <a:srgbClr val="FFFFFF"/>
          </a:solidFill>
          <a:ln w="12700">
            <a:solidFill>
              <a:srgbClr val="FFFFFF"/>
            </a:solidFill>
            <a:miter lim="800000"/>
            <a:headEnd/>
            <a:tailEnd/>
          </a:ln>
        </p:spPr>
        <p:txBody>
          <a:bodyPr wrap="none" anchor="ct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endParaRPr lang="en-US" altLang="en-US" sz="1800" b="0">
              <a:solidFill>
                <a:schemeClr val="tx1"/>
              </a:solidFill>
              <a:latin typeface="Times" pitchFamily="18" charset="0"/>
            </a:endParaRPr>
          </a:p>
        </p:txBody>
      </p:sp>
      <p:sp>
        <p:nvSpPr>
          <p:cNvPr id="23588" name="Oval 36"/>
          <p:cNvSpPr>
            <a:spLocks noChangeArrowheads="1"/>
          </p:cNvSpPr>
          <p:nvPr/>
        </p:nvSpPr>
        <p:spPr bwMode="auto">
          <a:xfrm>
            <a:off x="6751642" y="2444916"/>
            <a:ext cx="266700" cy="250825"/>
          </a:xfrm>
          <a:prstGeom prst="ellipse">
            <a:avLst/>
          </a:prstGeom>
          <a:solidFill>
            <a:srgbClr val="FC0128"/>
          </a:solidFill>
          <a:ln w="12700">
            <a:solidFill>
              <a:srgbClr val="FFFFFF"/>
            </a:solidFill>
            <a:round/>
            <a:headEnd/>
            <a:tailEnd/>
          </a:ln>
        </p:spPr>
        <p:txBody>
          <a:bodyPr wrap="none" anchor="ct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endParaRPr lang="en-US" altLang="en-US" sz="1800" b="0">
              <a:solidFill>
                <a:schemeClr val="tx1"/>
              </a:solidFill>
              <a:latin typeface="Times" pitchFamily="18" charset="0"/>
            </a:endParaRPr>
          </a:p>
        </p:txBody>
      </p:sp>
      <p:sp>
        <p:nvSpPr>
          <p:cNvPr id="23589" name="Oval 37"/>
          <p:cNvSpPr>
            <a:spLocks noChangeArrowheads="1"/>
          </p:cNvSpPr>
          <p:nvPr/>
        </p:nvSpPr>
        <p:spPr bwMode="auto">
          <a:xfrm>
            <a:off x="5160964" y="2444916"/>
            <a:ext cx="266700" cy="250825"/>
          </a:xfrm>
          <a:prstGeom prst="ellipse">
            <a:avLst/>
          </a:prstGeom>
          <a:solidFill>
            <a:srgbClr val="FC0128"/>
          </a:solidFill>
          <a:ln w="12700">
            <a:solidFill>
              <a:srgbClr val="FFFFFF"/>
            </a:solidFill>
            <a:round/>
            <a:headEnd/>
            <a:tailEnd/>
          </a:ln>
        </p:spPr>
        <p:txBody>
          <a:bodyPr wrap="none" anchor="ct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endParaRPr lang="en-US" altLang="en-US" sz="1800" b="0">
              <a:solidFill>
                <a:schemeClr val="tx1"/>
              </a:solidFill>
              <a:latin typeface="Times" pitchFamily="18" charset="0"/>
            </a:endParaRPr>
          </a:p>
        </p:txBody>
      </p:sp>
      <p:sp>
        <p:nvSpPr>
          <p:cNvPr id="23590" name="Oval 38"/>
          <p:cNvSpPr>
            <a:spLocks noChangeArrowheads="1"/>
          </p:cNvSpPr>
          <p:nvPr/>
        </p:nvSpPr>
        <p:spPr bwMode="auto">
          <a:xfrm>
            <a:off x="6208717" y="2444916"/>
            <a:ext cx="266700" cy="250825"/>
          </a:xfrm>
          <a:prstGeom prst="ellipse">
            <a:avLst/>
          </a:prstGeom>
          <a:solidFill>
            <a:srgbClr val="FC0128"/>
          </a:solidFill>
          <a:ln w="12700">
            <a:solidFill>
              <a:srgbClr val="FFFFFF"/>
            </a:solidFill>
            <a:round/>
            <a:headEnd/>
            <a:tailEnd/>
          </a:ln>
        </p:spPr>
        <p:txBody>
          <a:bodyPr wrap="none" anchor="ct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endParaRPr lang="en-US" altLang="en-US" sz="1800" b="0">
              <a:solidFill>
                <a:schemeClr val="tx1"/>
              </a:solidFill>
              <a:latin typeface="Times" pitchFamily="18" charset="0"/>
            </a:endParaRPr>
          </a:p>
        </p:txBody>
      </p:sp>
      <p:sp>
        <p:nvSpPr>
          <p:cNvPr id="23591" name="Oval 39"/>
          <p:cNvSpPr>
            <a:spLocks noChangeArrowheads="1"/>
          </p:cNvSpPr>
          <p:nvPr/>
        </p:nvSpPr>
        <p:spPr bwMode="auto">
          <a:xfrm>
            <a:off x="4618039" y="2444916"/>
            <a:ext cx="266700" cy="250825"/>
          </a:xfrm>
          <a:prstGeom prst="ellipse">
            <a:avLst/>
          </a:prstGeom>
          <a:solidFill>
            <a:srgbClr val="FC0128"/>
          </a:solidFill>
          <a:ln w="12700">
            <a:solidFill>
              <a:srgbClr val="FFFFFF"/>
            </a:solidFill>
            <a:round/>
            <a:headEnd/>
            <a:tailEnd/>
          </a:ln>
        </p:spPr>
        <p:txBody>
          <a:bodyPr wrap="none" anchor="ct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endParaRPr lang="en-US" altLang="en-US" sz="1800" b="0">
              <a:solidFill>
                <a:schemeClr val="tx1"/>
              </a:solidFill>
              <a:latin typeface="Times" pitchFamily="18" charset="0"/>
            </a:endParaRPr>
          </a:p>
        </p:txBody>
      </p:sp>
      <p:sp>
        <p:nvSpPr>
          <p:cNvPr id="23592" name="Oval 40"/>
          <p:cNvSpPr>
            <a:spLocks noChangeArrowheads="1"/>
          </p:cNvSpPr>
          <p:nvPr/>
        </p:nvSpPr>
        <p:spPr bwMode="auto">
          <a:xfrm>
            <a:off x="3570288" y="2444916"/>
            <a:ext cx="266700" cy="250825"/>
          </a:xfrm>
          <a:prstGeom prst="ellipse">
            <a:avLst/>
          </a:prstGeom>
          <a:solidFill>
            <a:srgbClr val="FC0128"/>
          </a:solidFill>
          <a:ln w="12700">
            <a:solidFill>
              <a:srgbClr val="FFFFFF"/>
            </a:solidFill>
            <a:round/>
            <a:headEnd/>
            <a:tailEnd/>
          </a:ln>
        </p:spPr>
        <p:txBody>
          <a:bodyPr wrap="none" anchor="ct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endParaRPr lang="en-US" altLang="en-US" sz="1800" b="0">
              <a:solidFill>
                <a:schemeClr val="tx1"/>
              </a:solidFill>
              <a:latin typeface="Times" pitchFamily="18" charset="0"/>
            </a:endParaRPr>
          </a:p>
        </p:txBody>
      </p:sp>
      <p:sp>
        <p:nvSpPr>
          <p:cNvPr id="23593" name="Line 41"/>
          <p:cNvSpPr>
            <a:spLocks noChangeShapeType="1"/>
          </p:cNvSpPr>
          <p:nvPr/>
        </p:nvSpPr>
        <p:spPr bwMode="auto">
          <a:xfrm flipV="1">
            <a:off x="2989264" y="2397125"/>
            <a:ext cx="368300" cy="39370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4" name="Line 42"/>
          <p:cNvSpPr>
            <a:spLocks noChangeShapeType="1"/>
          </p:cNvSpPr>
          <p:nvPr/>
        </p:nvSpPr>
        <p:spPr bwMode="auto">
          <a:xfrm flipV="1">
            <a:off x="4056063" y="2362200"/>
            <a:ext cx="368300" cy="39370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5" name="Line 43"/>
          <p:cNvSpPr>
            <a:spLocks noChangeShapeType="1"/>
          </p:cNvSpPr>
          <p:nvPr/>
        </p:nvSpPr>
        <p:spPr bwMode="auto">
          <a:xfrm flipV="1">
            <a:off x="3509966" y="2362200"/>
            <a:ext cx="369887" cy="39370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6" name="Line 44"/>
          <p:cNvSpPr>
            <a:spLocks noChangeShapeType="1"/>
          </p:cNvSpPr>
          <p:nvPr/>
        </p:nvSpPr>
        <p:spPr bwMode="auto">
          <a:xfrm flipV="1">
            <a:off x="5097463" y="2362200"/>
            <a:ext cx="368300" cy="39370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7" name="Line 45"/>
          <p:cNvSpPr>
            <a:spLocks noChangeShapeType="1"/>
          </p:cNvSpPr>
          <p:nvPr/>
        </p:nvSpPr>
        <p:spPr bwMode="auto">
          <a:xfrm flipV="1">
            <a:off x="5630863" y="2362200"/>
            <a:ext cx="368300" cy="39370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8" name="Rectangle 46"/>
          <p:cNvSpPr>
            <a:spLocks noChangeArrowheads="1"/>
          </p:cNvSpPr>
          <p:nvPr/>
        </p:nvSpPr>
        <p:spPr bwMode="auto">
          <a:xfrm>
            <a:off x="7767638" y="2432050"/>
            <a:ext cx="285334"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r>
              <a:rPr lang="en-US" altLang="en-US" sz="1400">
                <a:solidFill>
                  <a:srgbClr val="000000"/>
                </a:solidFill>
                <a:latin typeface="Geneva" pitchFamily="34" charset="0"/>
              </a:rPr>
              <a:t>?</a:t>
            </a:r>
          </a:p>
        </p:txBody>
      </p:sp>
      <p:sp>
        <p:nvSpPr>
          <p:cNvPr id="23599" name="Rectangle 47"/>
          <p:cNvSpPr>
            <a:spLocks noChangeArrowheads="1"/>
          </p:cNvSpPr>
          <p:nvPr/>
        </p:nvSpPr>
        <p:spPr bwMode="auto">
          <a:xfrm>
            <a:off x="8288338" y="2432050"/>
            <a:ext cx="285334"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r>
              <a:rPr lang="en-US" altLang="en-US" sz="1400">
                <a:solidFill>
                  <a:srgbClr val="000000"/>
                </a:solidFill>
                <a:latin typeface="Geneva" pitchFamily="34" charset="0"/>
              </a:rPr>
              <a:t>?</a:t>
            </a:r>
          </a:p>
        </p:txBody>
      </p:sp>
      <p:sp>
        <p:nvSpPr>
          <p:cNvPr id="23600" name="Freeform 48"/>
          <p:cNvSpPr>
            <a:spLocks/>
          </p:cNvSpPr>
          <p:nvPr/>
        </p:nvSpPr>
        <p:spPr bwMode="auto">
          <a:xfrm>
            <a:off x="5465764" y="1666878"/>
            <a:ext cx="3709987" cy="442913"/>
          </a:xfrm>
          <a:custGeom>
            <a:avLst/>
            <a:gdLst>
              <a:gd name="T0" fmla="*/ 0 w 2337"/>
              <a:gd name="T1" fmla="*/ 2147483647 h 279"/>
              <a:gd name="T2" fmla="*/ 0 w 2337"/>
              <a:gd name="T3" fmla="*/ 2147483647 h 279"/>
              <a:gd name="T4" fmla="*/ 2147483647 w 2337"/>
              <a:gd name="T5" fmla="*/ 2147483647 h 279"/>
              <a:gd name="T6" fmla="*/ 2147483647 w 2337"/>
              <a:gd name="T7" fmla="*/ 0 h 279"/>
              <a:gd name="T8" fmla="*/ 0 60000 65536"/>
              <a:gd name="T9" fmla="*/ 0 60000 65536"/>
              <a:gd name="T10" fmla="*/ 0 60000 65536"/>
              <a:gd name="T11" fmla="*/ 0 60000 65536"/>
              <a:gd name="T12" fmla="*/ 0 w 2337"/>
              <a:gd name="T13" fmla="*/ 0 h 279"/>
              <a:gd name="T14" fmla="*/ 2337 w 2337"/>
              <a:gd name="T15" fmla="*/ 279 h 279"/>
            </a:gdLst>
            <a:ahLst/>
            <a:cxnLst>
              <a:cxn ang="T8">
                <a:pos x="T0" y="T1"/>
              </a:cxn>
              <a:cxn ang="T9">
                <a:pos x="T2" y="T3"/>
              </a:cxn>
              <a:cxn ang="T10">
                <a:pos x="T4" y="T5"/>
              </a:cxn>
              <a:cxn ang="T11">
                <a:pos x="T6" y="T7"/>
              </a:cxn>
            </a:cxnLst>
            <a:rect l="T12" t="T13" r="T14" b="T15"/>
            <a:pathLst>
              <a:path w="2337" h="279">
                <a:moveTo>
                  <a:pt x="0" y="278"/>
                </a:moveTo>
                <a:lnTo>
                  <a:pt x="0" y="203"/>
                </a:lnTo>
                <a:lnTo>
                  <a:pt x="2336" y="203"/>
                </a:lnTo>
                <a:lnTo>
                  <a:pt x="2336" y="0"/>
                </a:lnTo>
              </a:path>
            </a:pathLst>
          </a:custGeom>
          <a:noFill/>
          <a:ln w="25400"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601" name="Rectangle 49"/>
          <p:cNvSpPr>
            <a:spLocks noChangeArrowheads="1"/>
          </p:cNvSpPr>
          <p:nvPr/>
        </p:nvSpPr>
        <p:spPr bwMode="auto">
          <a:xfrm>
            <a:off x="6869113" y="5835650"/>
            <a:ext cx="976228"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r>
              <a:rPr lang="en-US" altLang="en-US" sz="1200">
                <a:solidFill>
                  <a:schemeClr val="tx1"/>
                </a:solidFill>
                <a:latin typeface="Helvetica" pitchFamily="34" charset="0"/>
              </a:rPr>
              <a:t>Delta wave</a:t>
            </a:r>
          </a:p>
        </p:txBody>
      </p:sp>
      <p:sp>
        <p:nvSpPr>
          <p:cNvPr id="23602" name="Rectangle 50"/>
          <p:cNvSpPr>
            <a:spLocks noChangeArrowheads="1"/>
          </p:cNvSpPr>
          <p:nvPr/>
        </p:nvSpPr>
        <p:spPr bwMode="auto">
          <a:xfrm>
            <a:off x="6743794" y="6615114"/>
            <a:ext cx="2685029"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r>
              <a:rPr lang="en-US" altLang="en-US" sz="1200">
                <a:solidFill>
                  <a:schemeClr val="tx1"/>
                </a:solidFill>
                <a:latin typeface="Helvetica" pitchFamily="34" charset="0"/>
              </a:rPr>
              <a:t>Wolf-Parkinson-White Conduction</a:t>
            </a:r>
          </a:p>
        </p:txBody>
      </p:sp>
      <p:pic>
        <p:nvPicPr>
          <p:cNvPr id="23603" name="Picture 5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2688" y="6070600"/>
            <a:ext cx="250826"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3604" name="Oval 52"/>
          <p:cNvSpPr>
            <a:spLocks noChangeArrowheads="1"/>
          </p:cNvSpPr>
          <p:nvPr/>
        </p:nvSpPr>
        <p:spPr bwMode="auto">
          <a:xfrm>
            <a:off x="8682043" y="1497179"/>
            <a:ext cx="266700" cy="250825"/>
          </a:xfrm>
          <a:prstGeom prst="ellipse">
            <a:avLst/>
          </a:prstGeom>
          <a:solidFill>
            <a:srgbClr val="FC0128"/>
          </a:solidFill>
          <a:ln w="12700">
            <a:solidFill>
              <a:srgbClr val="FFFFFF"/>
            </a:solidFill>
            <a:round/>
            <a:headEnd/>
            <a:tailEnd/>
          </a:ln>
        </p:spPr>
        <p:txBody>
          <a:bodyPr wrap="none" anchor="ctr"/>
          <a:lstStyle>
            <a:lvl1pPr>
              <a:spcBef>
                <a:spcPct val="20000"/>
              </a:spcBef>
              <a:buChar char="•"/>
              <a:defRPr sz="3200" b="1">
                <a:solidFill>
                  <a:schemeClr val="bg1"/>
                </a:solidFill>
                <a:latin typeface="Arial" charset="0"/>
                <a:ea typeface="ＭＳ Ｐゴシック" pitchFamily="34" charset="-128"/>
              </a:defRPr>
            </a:lvl1pPr>
            <a:lvl2pPr marL="742950" indent="-285750">
              <a:spcBef>
                <a:spcPct val="20000"/>
              </a:spcBef>
              <a:buChar char="–"/>
              <a:defRPr sz="2800" b="1">
                <a:solidFill>
                  <a:schemeClr val="bg1"/>
                </a:solidFill>
                <a:latin typeface="Arial" charset="0"/>
                <a:ea typeface="ＭＳ Ｐゴシック" pitchFamily="34" charset="-128"/>
              </a:defRPr>
            </a:lvl2pPr>
            <a:lvl3pPr marL="1143000" indent="-228600">
              <a:spcBef>
                <a:spcPct val="20000"/>
              </a:spcBef>
              <a:buChar char="•"/>
              <a:defRPr sz="2400" b="1">
                <a:solidFill>
                  <a:schemeClr val="bg1"/>
                </a:solidFill>
                <a:latin typeface="Arial" charset="0"/>
                <a:ea typeface="ＭＳ Ｐゴシック" pitchFamily="34" charset="-128"/>
              </a:defRPr>
            </a:lvl3pPr>
            <a:lvl4pPr marL="1600200" indent="-228600">
              <a:spcBef>
                <a:spcPct val="20000"/>
              </a:spcBef>
              <a:buChar char="–"/>
              <a:defRPr sz="2000" b="1">
                <a:solidFill>
                  <a:schemeClr val="bg1"/>
                </a:solidFill>
                <a:latin typeface="Arial" charset="0"/>
                <a:ea typeface="ＭＳ Ｐゴシック" pitchFamily="34" charset="-128"/>
              </a:defRPr>
            </a:lvl4pPr>
            <a:lvl5pPr marL="2057400" indent="-228600">
              <a:spcBef>
                <a:spcPct val="20000"/>
              </a:spcBef>
              <a:buChar char="»"/>
              <a:defRPr sz="2000" b="1">
                <a:solidFill>
                  <a:schemeClr val="bg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b="1">
                <a:solidFill>
                  <a:schemeClr val="bg1"/>
                </a:solidFill>
                <a:latin typeface="Arial" charset="0"/>
                <a:ea typeface="ＭＳ Ｐゴシック" pitchFamily="34" charset="-128"/>
              </a:defRPr>
            </a:lvl9pPr>
          </a:lstStyle>
          <a:p>
            <a:pPr>
              <a:spcBef>
                <a:spcPct val="0"/>
              </a:spcBef>
              <a:buFontTx/>
              <a:buNone/>
            </a:pPr>
            <a:endParaRPr lang="en-US" altLang="en-US" sz="1800" b="0">
              <a:solidFill>
                <a:schemeClr val="tx1"/>
              </a:solidFill>
              <a:latin typeface="Times" pitchFamily="18" charset="0"/>
            </a:endParaRPr>
          </a:p>
        </p:txBody>
      </p:sp>
      <p:sp>
        <p:nvSpPr>
          <p:cNvPr id="23605" name="Freeform 53"/>
          <p:cNvSpPr>
            <a:spLocks/>
          </p:cNvSpPr>
          <p:nvPr/>
        </p:nvSpPr>
        <p:spPr bwMode="auto">
          <a:xfrm>
            <a:off x="7367589" y="5791366"/>
            <a:ext cx="1914525" cy="803275"/>
          </a:xfrm>
          <a:custGeom>
            <a:avLst/>
            <a:gdLst>
              <a:gd name="T0" fmla="*/ 2147483647 w 1617"/>
              <a:gd name="T1" fmla="*/ 2147483647 h 1091"/>
              <a:gd name="T2" fmla="*/ 2147483647 w 1617"/>
              <a:gd name="T3" fmla="*/ 2147483647 h 1091"/>
              <a:gd name="T4" fmla="*/ 2147483647 w 1617"/>
              <a:gd name="T5" fmla="*/ 2147483647 h 1091"/>
              <a:gd name="T6" fmla="*/ 2147483647 w 1617"/>
              <a:gd name="T7" fmla="*/ 2147483647 h 1091"/>
              <a:gd name="T8" fmla="*/ 2147483647 w 1617"/>
              <a:gd name="T9" fmla="*/ 2147483647 h 1091"/>
              <a:gd name="T10" fmla="*/ 2147483647 w 1617"/>
              <a:gd name="T11" fmla="*/ 2147483647 h 1091"/>
              <a:gd name="T12" fmla="*/ 2147483647 w 1617"/>
              <a:gd name="T13" fmla="*/ 2147483647 h 1091"/>
              <a:gd name="T14" fmla="*/ 2147483647 w 1617"/>
              <a:gd name="T15" fmla="*/ 2147483647 h 1091"/>
              <a:gd name="T16" fmla="*/ 2147483647 w 1617"/>
              <a:gd name="T17" fmla="*/ 2147483647 h 1091"/>
              <a:gd name="T18" fmla="*/ 2147483647 w 1617"/>
              <a:gd name="T19" fmla="*/ 2147483647 h 1091"/>
              <a:gd name="T20" fmla="*/ 2147483647 w 1617"/>
              <a:gd name="T21" fmla="*/ 2147483647 h 1091"/>
              <a:gd name="T22" fmla="*/ 2147483647 w 1617"/>
              <a:gd name="T23" fmla="*/ 2147483647 h 1091"/>
              <a:gd name="T24" fmla="*/ 2147483647 w 1617"/>
              <a:gd name="T25" fmla="*/ 2147483647 h 1091"/>
              <a:gd name="T26" fmla="*/ 2147483647 w 1617"/>
              <a:gd name="T27" fmla="*/ 2147483647 h 1091"/>
              <a:gd name="T28" fmla="*/ 2147483647 w 1617"/>
              <a:gd name="T29" fmla="*/ 2147483647 h 1091"/>
              <a:gd name="T30" fmla="*/ 2147483647 w 1617"/>
              <a:gd name="T31" fmla="*/ 2147483647 h 1091"/>
              <a:gd name="T32" fmla="*/ 2147483647 w 1617"/>
              <a:gd name="T33" fmla="*/ 2147483647 h 1091"/>
              <a:gd name="T34" fmla="*/ 2147483647 w 1617"/>
              <a:gd name="T35" fmla="*/ 2147483647 h 1091"/>
              <a:gd name="T36" fmla="*/ 2147483647 w 1617"/>
              <a:gd name="T37" fmla="*/ 2147483647 h 1091"/>
              <a:gd name="T38" fmla="*/ 2147483647 w 1617"/>
              <a:gd name="T39" fmla="*/ 2147483647 h 1091"/>
              <a:gd name="T40" fmla="*/ 2147483647 w 1617"/>
              <a:gd name="T41" fmla="*/ 2147483647 h 1091"/>
              <a:gd name="T42" fmla="*/ 2147483647 w 1617"/>
              <a:gd name="T43" fmla="*/ 2147483647 h 1091"/>
              <a:gd name="T44" fmla="*/ 2147483647 w 1617"/>
              <a:gd name="T45" fmla="*/ 2147483647 h 1091"/>
              <a:gd name="T46" fmla="*/ 2147483647 w 1617"/>
              <a:gd name="T47" fmla="*/ 2147483647 h 1091"/>
              <a:gd name="T48" fmla="*/ 2147483647 w 1617"/>
              <a:gd name="T49" fmla="*/ 2147483647 h 1091"/>
              <a:gd name="T50" fmla="*/ 2147483647 w 1617"/>
              <a:gd name="T51" fmla="*/ 2147483647 h 1091"/>
              <a:gd name="T52" fmla="*/ 2147483647 w 1617"/>
              <a:gd name="T53" fmla="*/ 0 h 1091"/>
              <a:gd name="T54" fmla="*/ 2147483647 w 1617"/>
              <a:gd name="T55" fmla="*/ 2147483647 h 1091"/>
              <a:gd name="T56" fmla="*/ 2147483647 w 1617"/>
              <a:gd name="T57" fmla="*/ 2147483647 h 1091"/>
              <a:gd name="T58" fmla="*/ 2147483647 w 1617"/>
              <a:gd name="T59" fmla="*/ 2147483647 h 1091"/>
              <a:gd name="T60" fmla="*/ 2147483647 w 1617"/>
              <a:gd name="T61" fmla="*/ 2147483647 h 1091"/>
              <a:gd name="T62" fmla="*/ 2147483647 w 1617"/>
              <a:gd name="T63" fmla="*/ 2147483647 h 1091"/>
              <a:gd name="T64" fmla="*/ 2147483647 w 1617"/>
              <a:gd name="T65" fmla="*/ 2147483647 h 1091"/>
              <a:gd name="T66" fmla="*/ 2147483647 w 1617"/>
              <a:gd name="T67" fmla="*/ 2147483647 h 1091"/>
              <a:gd name="T68" fmla="*/ 2147483647 w 1617"/>
              <a:gd name="T69" fmla="*/ 2147483647 h 1091"/>
              <a:gd name="T70" fmla="*/ 2147483647 w 1617"/>
              <a:gd name="T71" fmla="*/ 2147483647 h 1091"/>
              <a:gd name="T72" fmla="*/ 2147483647 w 1617"/>
              <a:gd name="T73" fmla="*/ 2147483647 h 1091"/>
              <a:gd name="T74" fmla="*/ 2147483647 w 1617"/>
              <a:gd name="T75" fmla="*/ 2147483647 h 1091"/>
              <a:gd name="T76" fmla="*/ 2147483647 w 1617"/>
              <a:gd name="T77" fmla="*/ 2147483647 h 1091"/>
              <a:gd name="T78" fmla="*/ 2147483647 w 1617"/>
              <a:gd name="T79" fmla="*/ 2147483647 h 1091"/>
              <a:gd name="T80" fmla="*/ 2147483647 w 1617"/>
              <a:gd name="T81" fmla="*/ 2147483647 h 1091"/>
              <a:gd name="T82" fmla="*/ 2147483647 w 1617"/>
              <a:gd name="T83" fmla="*/ 2147483647 h 1091"/>
              <a:gd name="T84" fmla="*/ 2147483647 w 1617"/>
              <a:gd name="T85" fmla="*/ 2147483647 h 1091"/>
              <a:gd name="T86" fmla="*/ 2147483647 w 1617"/>
              <a:gd name="T87" fmla="*/ 2147483647 h 1091"/>
              <a:gd name="T88" fmla="*/ 2147483647 w 1617"/>
              <a:gd name="T89" fmla="*/ 2147483647 h 1091"/>
              <a:gd name="T90" fmla="*/ 2147483647 w 1617"/>
              <a:gd name="T91" fmla="*/ 2147483647 h 1091"/>
              <a:gd name="T92" fmla="*/ 2147483647 w 1617"/>
              <a:gd name="T93" fmla="*/ 2147483647 h 1091"/>
              <a:gd name="T94" fmla="*/ 2147483647 w 1617"/>
              <a:gd name="T95" fmla="*/ 2147483647 h 1091"/>
              <a:gd name="T96" fmla="*/ 2147483647 w 1617"/>
              <a:gd name="T97" fmla="*/ 2147483647 h 1091"/>
              <a:gd name="T98" fmla="*/ 2147483647 w 1617"/>
              <a:gd name="T99" fmla="*/ 2147483647 h 1091"/>
              <a:gd name="T100" fmla="*/ 2147483647 w 1617"/>
              <a:gd name="T101" fmla="*/ 2147483647 h 1091"/>
              <a:gd name="T102" fmla="*/ 2147483647 w 1617"/>
              <a:gd name="T103" fmla="*/ 2147483647 h 1091"/>
              <a:gd name="T104" fmla="*/ 2147483647 w 1617"/>
              <a:gd name="T105" fmla="*/ 2147483647 h 1091"/>
              <a:gd name="T106" fmla="*/ 2147483647 w 1617"/>
              <a:gd name="T107" fmla="*/ 2147483647 h 1091"/>
              <a:gd name="T108" fmla="*/ 2147483647 w 1617"/>
              <a:gd name="T109" fmla="*/ 2147483647 h 1091"/>
              <a:gd name="T110" fmla="*/ 2147483647 w 1617"/>
              <a:gd name="T111" fmla="*/ 2147483647 h 1091"/>
              <a:gd name="T112" fmla="*/ 2147483647 w 1617"/>
              <a:gd name="T113" fmla="*/ 2147483647 h 1091"/>
              <a:gd name="T114" fmla="*/ 2147483647 w 1617"/>
              <a:gd name="T115" fmla="*/ 2147483647 h 1091"/>
              <a:gd name="T116" fmla="*/ 2147483647 w 1617"/>
              <a:gd name="T117" fmla="*/ 2147483647 h 10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17"/>
              <a:gd name="T178" fmla="*/ 0 h 1091"/>
              <a:gd name="T179" fmla="*/ 1617 w 1617"/>
              <a:gd name="T180" fmla="*/ 1091 h 10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17" h="1091">
                <a:moveTo>
                  <a:pt x="0" y="868"/>
                </a:moveTo>
                <a:lnTo>
                  <a:pt x="13" y="870"/>
                </a:lnTo>
                <a:lnTo>
                  <a:pt x="29" y="870"/>
                </a:lnTo>
                <a:lnTo>
                  <a:pt x="47" y="872"/>
                </a:lnTo>
                <a:lnTo>
                  <a:pt x="65" y="874"/>
                </a:lnTo>
                <a:lnTo>
                  <a:pt x="105" y="874"/>
                </a:lnTo>
                <a:lnTo>
                  <a:pt x="145" y="874"/>
                </a:lnTo>
                <a:lnTo>
                  <a:pt x="162" y="872"/>
                </a:lnTo>
                <a:lnTo>
                  <a:pt x="182" y="870"/>
                </a:lnTo>
                <a:lnTo>
                  <a:pt x="198" y="868"/>
                </a:lnTo>
                <a:lnTo>
                  <a:pt x="214" y="864"/>
                </a:lnTo>
                <a:lnTo>
                  <a:pt x="228" y="858"/>
                </a:lnTo>
                <a:lnTo>
                  <a:pt x="240" y="852"/>
                </a:lnTo>
                <a:lnTo>
                  <a:pt x="250" y="844"/>
                </a:lnTo>
                <a:lnTo>
                  <a:pt x="258" y="834"/>
                </a:lnTo>
                <a:lnTo>
                  <a:pt x="264" y="826"/>
                </a:lnTo>
                <a:lnTo>
                  <a:pt x="268" y="818"/>
                </a:lnTo>
                <a:lnTo>
                  <a:pt x="274" y="812"/>
                </a:lnTo>
                <a:lnTo>
                  <a:pt x="280" y="808"/>
                </a:lnTo>
                <a:lnTo>
                  <a:pt x="292" y="804"/>
                </a:lnTo>
                <a:lnTo>
                  <a:pt x="301" y="804"/>
                </a:lnTo>
                <a:lnTo>
                  <a:pt x="311" y="808"/>
                </a:lnTo>
                <a:lnTo>
                  <a:pt x="321" y="818"/>
                </a:lnTo>
                <a:lnTo>
                  <a:pt x="329" y="832"/>
                </a:lnTo>
                <a:lnTo>
                  <a:pt x="337" y="848"/>
                </a:lnTo>
                <a:lnTo>
                  <a:pt x="339" y="852"/>
                </a:lnTo>
                <a:lnTo>
                  <a:pt x="343" y="858"/>
                </a:lnTo>
                <a:lnTo>
                  <a:pt x="347" y="866"/>
                </a:lnTo>
                <a:lnTo>
                  <a:pt x="351" y="872"/>
                </a:lnTo>
                <a:lnTo>
                  <a:pt x="353" y="876"/>
                </a:lnTo>
                <a:lnTo>
                  <a:pt x="357" y="878"/>
                </a:lnTo>
                <a:lnTo>
                  <a:pt x="361" y="878"/>
                </a:lnTo>
                <a:lnTo>
                  <a:pt x="365" y="878"/>
                </a:lnTo>
                <a:lnTo>
                  <a:pt x="369" y="874"/>
                </a:lnTo>
                <a:lnTo>
                  <a:pt x="375" y="868"/>
                </a:lnTo>
                <a:lnTo>
                  <a:pt x="381" y="858"/>
                </a:lnTo>
                <a:lnTo>
                  <a:pt x="389" y="846"/>
                </a:lnTo>
                <a:lnTo>
                  <a:pt x="393" y="838"/>
                </a:lnTo>
                <a:lnTo>
                  <a:pt x="399" y="830"/>
                </a:lnTo>
                <a:lnTo>
                  <a:pt x="407" y="820"/>
                </a:lnTo>
                <a:lnTo>
                  <a:pt x="415" y="810"/>
                </a:lnTo>
                <a:lnTo>
                  <a:pt x="423" y="800"/>
                </a:lnTo>
                <a:lnTo>
                  <a:pt x="431" y="791"/>
                </a:lnTo>
                <a:lnTo>
                  <a:pt x="439" y="783"/>
                </a:lnTo>
                <a:lnTo>
                  <a:pt x="448" y="777"/>
                </a:lnTo>
                <a:lnTo>
                  <a:pt x="458" y="767"/>
                </a:lnTo>
                <a:lnTo>
                  <a:pt x="468" y="753"/>
                </a:lnTo>
                <a:lnTo>
                  <a:pt x="476" y="737"/>
                </a:lnTo>
                <a:lnTo>
                  <a:pt x="482" y="719"/>
                </a:lnTo>
                <a:lnTo>
                  <a:pt x="488" y="699"/>
                </a:lnTo>
                <a:lnTo>
                  <a:pt x="492" y="678"/>
                </a:lnTo>
                <a:lnTo>
                  <a:pt x="496" y="656"/>
                </a:lnTo>
                <a:lnTo>
                  <a:pt x="498" y="630"/>
                </a:lnTo>
                <a:lnTo>
                  <a:pt x="502" y="581"/>
                </a:lnTo>
                <a:lnTo>
                  <a:pt x="506" y="531"/>
                </a:lnTo>
                <a:lnTo>
                  <a:pt x="506" y="507"/>
                </a:lnTo>
                <a:lnTo>
                  <a:pt x="508" y="483"/>
                </a:lnTo>
                <a:lnTo>
                  <a:pt x="508" y="462"/>
                </a:lnTo>
                <a:lnTo>
                  <a:pt x="510" y="442"/>
                </a:lnTo>
                <a:lnTo>
                  <a:pt x="514" y="398"/>
                </a:lnTo>
                <a:lnTo>
                  <a:pt x="518" y="355"/>
                </a:lnTo>
                <a:lnTo>
                  <a:pt x="522" y="311"/>
                </a:lnTo>
                <a:lnTo>
                  <a:pt x="528" y="270"/>
                </a:lnTo>
                <a:lnTo>
                  <a:pt x="530" y="230"/>
                </a:lnTo>
                <a:lnTo>
                  <a:pt x="534" y="194"/>
                </a:lnTo>
                <a:lnTo>
                  <a:pt x="534" y="178"/>
                </a:lnTo>
                <a:lnTo>
                  <a:pt x="534" y="165"/>
                </a:lnTo>
                <a:lnTo>
                  <a:pt x="534" y="151"/>
                </a:lnTo>
                <a:lnTo>
                  <a:pt x="534" y="139"/>
                </a:lnTo>
                <a:lnTo>
                  <a:pt x="534" y="129"/>
                </a:lnTo>
                <a:lnTo>
                  <a:pt x="534" y="117"/>
                </a:lnTo>
                <a:lnTo>
                  <a:pt x="534" y="101"/>
                </a:lnTo>
                <a:lnTo>
                  <a:pt x="534" y="85"/>
                </a:lnTo>
                <a:lnTo>
                  <a:pt x="534" y="69"/>
                </a:lnTo>
                <a:lnTo>
                  <a:pt x="536" y="52"/>
                </a:lnTo>
                <a:lnTo>
                  <a:pt x="536" y="38"/>
                </a:lnTo>
                <a:lnTo>
                  <a:pt x="538" y="24"/>
                </a:lnTo>
                <a:lnTo>
                  <a:pt x="540" y="12"/>
                </a:lnTo>
                <a:lnTo>
                  <a:pt x="542" y="4"/>
                </a:lnTo>
                <a:lnTo>
                  <a:pt x="544" y="0"/>
                </a:lnTo>
                <a:lnTo>
                  <a:pt x="546" y="0"/>
                </a:lnTo>
                <a:lnTo>
                  <a:pt x="546" y="2"/>
                </a:lnTo>
                <a:lnTo>
                  <a:pt x="548" y="6"/>
                </a:lnTo>
                <a:lnTo>
                  <a:pt x="550" y="12"/>
                </a:lnTo>
                <a:lnTo>
                  <a:pt x="550" y="18"/>
                </a:lnTo>
                <a:lnTo>
                  <a:pt x="552" y="28"/>
                </a:lnTo>
                <a:lnTo>
                  <a:pt x="554" y="38"/>
                </a:lnTo>
                <a:lnTo>
                  <a:pt x="554" y="52"/>
                </a:lnTo>
                <a:lnTo>
                  <a:pt x="556" y="65"/>
                </a:lnTo>
                <a:lnTo>
                  <a:pt x="560" y="123"/>
                </a:lnTo>
                <a:lnTo>
                  <a:pt x="562" y="184"/>
                </a:lnTo>
                <a:lnTo>
                  <a:pt x="560" y="248"/>
                </a:lnTo>
                <a:lnTo>
                  <a:pt x="558" y="311"/>
                </a:lnTo>
                <a:lnTo>
                  <a:pt x="556" y="377"/>
                </a:lnTo>
                <a:lnTo>
                  <a:pt x="556" y="442"/>
                </a:lnTo>
                <a:lnTo>
                  <a:pt x="556" y="507"/>
                </a:lnTo>
                <a:lnTo>
                  <a:pt x="560" y="573"/>
                </a:lnTo>
                <a:lnTo>
                  <a:pt x="562" y="616"/>
                </a:lnTo>
                <a:lnTo>
                  <a:pt x="566" y="658"/>
                </a:lnTo>
                <a:lnTo>
                  <a:pt x="570" y="699"/>
                </a:lnTo>
                <a:lnTo>
                  <a:pt x="576" y="737"/>
                </a:lnTo>
                <a:lnTo>
                  <a:pt x="580" y="755"/>
                </a:lnTo>
                <a:lnTo>
                  <a:pt x="584" y="771"/>
                </a:lnTo>
                <a:lnTo>
                  <a:pt x="589" y="785"/>
                </a:lnTo>
                <a:lnTo>
                  <a:pt x="595" y="798"/>
                </a:lnTo>
                <a:lnTo>
                  <a:pt x="601" y="810"/>
                </a:lnTo>
                <a:lnTo>
                  <a:pt x="607" y="822"/>
                </a:lnTo>
                <a:lnTo>
                  <a:pt x="615" y="830"/>
                </a:lnTo>
                <a:lnTo>
                  <a:pt x="625" y="836"/>
                </a:lnTo>
                <a:lnTo>
                  <a:pt x="635" y="842"/>
                </a:lnTo>
                <a:lnTo>
                  <a:pt x="647" y="846"/>
                </a:lnTo>
                <a:lnTo>
                  <a:pt x="661" y="850"/>
                </a:lnTo>
                <a:lnTo>
                  <a:pt x="675" y="854"/>
                </a:lnTo>
                <a:lnTo>
                  <a:pt x="705" y="858"/>
                </a:lnTo>
                <a:lnTo>
                  <a:pt x="740" y="864"/>
                </a:lnTo>
                <a:lnTo>
                  <a:pt x="776" y="866"/>
                </a:lnTo>
                <a:lnTo>
                  <a:pt x="814" y="870"/>
                </a:lnTo>
                <a:lnTo>
                  <a:pt x="852" y="874"/>
                </a:lnTo>
                <a:lnTo>
                  <a:pt x="889" y="878"/>
                </a:lnTo>
                <a:lnTo>
                  <a:pt x="917" y="884"/>
                </a:lnTo>
                <a:lnTo>
                  <a:pt x="939" y="894"/>
                </a:lnTo>
                <a:lnTo>
                  <a:pt x="959" y="905"/>
                </a:lnTo>
                <a:lnTo>
                  <a:pt x="973" y="919"/>
                </a:lnTo>
                <a:lnTo>
                  <a:pt x="985" y="935"/>
                </a:lnTo>
                <a:lnTo>
                  <a:pt x="993" y="949"/>
                </a:lnTo>
                <a:lnTo>
                  <a:pt x="999" y="965"/>
                </a:lnTo>
                <a:lnTo>
                  <a:pt x="1005" y="979"/>
                </a:lnTo>
                <a:lnTo>
                  <a:pt x="1007" y="985"/>
                </a:lnTo>
                <a:lnTo>
                  <a:pt x="1011" y="991"/>
                </a:lnTo>
                <a:lnTo>
                  <a:pt x="1015" y="999"/>
                </a:lnTo>
                <a:lnTo>
                  <a:pt x="1021" y="1006"/>
                </a:lnTo>
                <a:lnTo>
                  <a:pt x="1034" y="1026"/>
                </a:lnTo>
                <a:lnTo>
                  <a:pt x="1048" y="1046"/>
                </a:lnTo>
                <a:lnTo>
                  <a:pt x="1056" y="1056"/>
                </a:lnTo>
                <a:lnTo>
                  <a:pt x="1064" y="1064"/>
                </a:lnTo>
                <a:lnTo>
                  <a:pt x="1072" y="1072"/>
                </a:lnTo>
                <a:lnTo>
                  <a:pt x="1080" y="1080"/>
                </a:lnTo>
                <a:lnTo>
                  <a:pt x="1088" y="1084"/>
                </a:lnTo>
                <a:lnTo>
                  <a:pt x="1096" y="1088"/>
                </a:lnTo>
                <a:lnTo>
                  <a:pt x="1102" y="1090"/>
                </a:lnTo>
                <a:lnTo>
                  <a:pt x="1108" y="1088"/>
                </a:lnTo>
                <a:lnTo>
                  <a:pt x="1126" y="1078"/>
                </a:lnTo>
                <a:lnTo>
                  <a:pt x="1142" y="1064"/>
                </a:lnTo>
                <a:lnTo>
                  <a:pt x="1152" y="1048"/>
                </a:lnTo>
                <a:lnTo>
                  <a:pt x="1162" y="1028"/>
                </a:lnTo>
                <a:lnTo>
                  <a:pt x="1170" y="1006"/>
                </a:lnTo>
                <a:lnTo>
                  <a:pt x="1177" y="983"/>
                </a:lnTo>
                <a:lnTo>
                  <a:pt x="1187" y="955"/>
                </a:lnTo>
                <a:lnTo>
                  <a:pt x="1199" y="925"/>
                </a:lnTo>
                <a:lnTo>
                  <a:pt x="1203" y="915"/>
                </a:lnTo>
                <a:lnTo>
                  <a:pt x="1205" y="909"/>
                </a:lnTo>
                <a:lnTo>
                  <a:pt x="1207" y="903"/>
                </a:lnTo>
                <a:lnTo>
                  <a:pt x="1209" y="899"/>
                </a:lnTo>
                <a:lnTo>
                  <a:pt x="1209" y="894"/>
                </a:lnTo>
                <a:lnTo>
                  <a:pt x="1211" y="890"/>
                </a:lnTo>
                <a:lnTo>
                  <a:pt x="1211" y="886"/>
                </a:lnTo>
                <a:lnTo>
                  <a:pt x="1215" y="878"/>
                </a:lnTo>
                <a:lnTo>
                  <a:pt x="1217" y="872"/>
                </a:lnTo>
                <a:lnTo>
                  <a:pt x="1221" y="866"/>
                </a:lnTo>
                <a:lnTo>
                  <a:pt x="1227" y="856"/>
                </a:lnTo>
                <a:lnTo>
                  <a:pt x="1233" y="846"/>
                </a:lnTo>
                <a:lnTo>
                  <a:pt x="1241" y="838"/>
                </a:lnTo>
                <a:lnTo>
                  <a:pt x="1255" y="830"/>
                </a:lnTo>
                <a:lnTo>
                  <a:pt x="1273" y="826"/>
                </a:lnTo>
                <a:lnTo>
                  <a:pt x="1295" y="822"/>
                </a:lnTo>
                <a:lnTo>
                  <a:pt x="1319" y="818"/>
                </a:lnTo>
                <a:lnTo>
                  <a:pt x="1346" y="816"/>
                </a:lnTo>
                <a:lnTo>
                  <a:pt x="1376" y="816"/>
                </a:lnTo>
                <a:lnTo>
                  <a:pt x="1406" y="816"/>
                </a:lnTo>
                <a:lnTo>
                  <a:pt x="1436" y="816"/>
                </a:lnTo>
                <a:lnTo>
                  <a:pt x="1467" y="816"/>
                </a:lnTo>
                <a:lnTo>
                  <a:pt x="1497" y="816"/>
                </a:lnTo>
                <a:lnTo>
                  <a:pt x="1527" y="818"/>
                </a:lnTo>
                <a:lnTo>
                  <a:pt x="1553" y="818"/>
                </a:lnTo>
                <a:lnTo>
                  <a:pt x="1579" y="818"/>
                </a:lnTo>
                <a:lnTo>
                  <a:pt x="1599" y="818"/>
                </a:lnTo>
                <a:lnTo>
                  <a:pt x="1616" y="818"/>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3606" name="Picture 54" descr="MERRFimage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238" y="3813175"/>
            <a:ext cx="32956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0" y="1500188"/>
            <a:ext cx="720725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Box 3"/>
          <p:cNvSpPr txBox="1">
            <a:spLocks noChangeArrowheads="1"/>
          </p:cNvSpPr>
          <p:nvPr/>
        </p:nvSpPr>
        <p:spPr bwMode="auto">
          <a:xfrm>
            <a:off x="4164013" y="0"/>
            <a:ext cx="61229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smtClean="0">
                <a:solidFill>
                  <a:srgbClr val="000099"/>
                </a:solidFill>
                <a:cs typeface="Arial" panose="020B0604020202020204" pitchFamily="34" charset="0"/>
              </a:rPr>
              <a:t>MULTIPHASIC NUCLER RESPONSES TO CHANGING mtDNA 3243A&gt;G HETEROPLASMY EXPLAINS PHENOTYPIC VARIAITON</a:t>
            </a:r>
          </a:p>
        </p:txBody>
      </p:sp>
      <p:sp>
        <p:nvSpPr>
          <p:cNvPr id="126980" name="TextBox 4"/>
          <p:cNvSpPr txBox="1">
            <a:spLocks noChangeArrowheads="1"/>
          </p:cNvSpPr>
          <p:nvPr/>
        </p:nvSpPr>
        <p:spPr bwMode="auto">
          <a:xfrm>
            <a:off x="2730500" y="2890838"/>
            <a:ext cx="3184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smtClean="0">
                <a:solidFill>
                  <a:srgbClr val="0070C0"/>
                </a:solidFill>
                <a:cs typeface="Arial" panose="020B0604020202020204" pitchFamily="34" charset="0"/>
              </a:rPr>
              <a:t>DIABETES &amp; AUTISM</a:t>
            </a:r>
          </a:p>
          <a:p>
            <a:pPr algn="ctr">
              <a:spcBef>
                <a:spcPct val="0"/>
              </a:spcBef>
              <a:buFontTx/>
              <a:buNone/>
            </a:pPr>
            <a:r>
              <a:rPr lang="en-US" altLang="en-US" sz="1800" smtClean="0">
                <a:solidFill>
                  <a:srgbClr val="0070C0"/>
                </a:solidFill>
                <a:cs typeface="Arial" panose="020B0604020202020204" pitchFamily="34" charset="0"/>
              </a:rPr>
              <a:t> 20-30%</a:t>
            </a:r>
          </a:p>
        </p:txBody>
      </p:sp>
      <p:sp>
        <p:nvSpPr>
          <p:cNvPr id="126981" name="TextBox 5"/>
          <p:cNvSpPr txBox="1">
            <a:spLocks noChangeArrowheads="1"/>
          </p:cNvSpPr>
          <p:nvPr/>
        </p:nvSpPr>
        <p:spPr bwMode="auto">
          <a:xfrm>
            <a:off x="6591300" y="2293938"/>
            <a:ext cx="2686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smtClean="0">
                <a:solidFill>
                  <a:srgbClr val="0070C0"/>
                </a:solidFill>
                <a:cs typeface="Arial" panose="020B0604020202020204" pitchFamily="34" charset="0"/>
              </a:rPr>
              <a:t>NEUODEGENERATION 50-90%</a:t>
            </a:r>
          </a:p>
        </p:txBody>
      </p:sp>
      <p:sp>
        <p:nvSpPr>
          <p:cNvPr id="126982" name="TextBox 6"/>
          <p:cNvSpPr txBox="1">
            <a:spLocks noChangeArrowheads="1"/>
          </p:cNvSpPr>
          <p:nvPr/>
        </p:nvSpPr>
        <p:spPr bwMode="auto">
          <a:xfrm>
            <a:off x="4749800" y="3536950"/>
            <a:ext cx="3184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smtClean="0">
                <a:solidFill>
                  <a:srgbClr val="0070C0"/>
                </a:solidFill>
                <a:cs typeface="Arial" panose="020B0604020202020204" pitchFamily="34" charset="0"/>
              </a:rPr>
              <a:t>NORMAL</a:t>
            </a:r>
          </a:p>
          <a:p>
            <a:pPr algn="ctr">
              <a:spcBef>
                <a:spcPct val="0"/>
              </a:spcBef>
              <a:buFontTx/>
              <a:buNone/>
            </a:pPr>
            <a:r>
              <a:rPr lang="en-US" altLang="en-US" sz="1800" smtClean="0">
                <a:solidFill>
                  <a:srgbClr val="0070C0"/>
                </a:solidFill>
                <a:cs typeface="Arial" panose="020B0604020202020204" pitchFamily="34" charset="0"/>
              </a:rPr>
              <a:t>0%</a:t>
            </a:r>
          </a:p>
        </p:txBody>
      </p:sp>
      <p:sp>
        <p:nvSpPr>
          <p:cNvPr id="126983" name="TextBox 7"/>
          <p:cNvSpPr txBox="1">
            <a:spLocks noChangeArrowheads="1"/>
          </p:cNvSpPr>
          <p:nvPr/>
        </p:nvSpPr>
        <p:spPr bwMode="auto">
          <a:xfrm>
            <a:off x="4244975" y="1038225"/>
            <a:ext cx="3184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smtClean="0">
                <a:solidFill>
                  <a:srgbClr val="0070C0"/>
                </a:solidFill>
                <a:cs typeface="Arial" panose="020B0604020202020204" pitchFamily="34" charset="0"/>
              </a:rPr>
              <a:t>LEIGH SYNDROME &amp; PERINATAL LETHALITY</a:t>
            </a:r>
          </a:p>
          <a:p>
            <a:pPr algn="ctr">
              <a:spcBef>
                <a:spcPct val="0"/>
              </a:spcBef>
              <a:buFontTx/>
              <a:buNone/>
            </a:pPr>
            <a:r>
              <a:rPr lang="en-US" altLang="en-US" sz="1800" smtClean="0">
                <a:solidFill>
                  <a:srgbClr val="0070C0"/>
                </a:solidFill>
                <a:cs typeface="Arial" panose="020B0604020202020204" pitchFamily="34" charset="0"/>
              </a:rPr>
              <a:t>100%</a:t>
            </a:r>
          </a:p>
        </p:txBody>
      </p:sp>
      <p:sp>
        <p:nvSpPr>
          <p:cNvPr id="126984" name="TextBox 7"/>
          <p:cNvSpPr txBox="1">
            <a:spLocks noChangeArrowheads="1"/>
          </p:cNvSpPr>
          <p:nvPr/>
        </p:nvSpPr>
        <p:spPr bwMode="auto">
          <a:xfrm>
            <a:off x="5091113" y="4965700"/>
            <a:ext cx="3184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b="1">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b="1">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b="1">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l-GR" altLang="en-US" sz="2000" smtClean="0">
                <a:solidFill>
                  <a:srgbClr val="0070C0"/>
                </a:solidFill>
                <a:cs typeface="Arial" panose="020B0604020202020204" pitchFamily="34" charset="0"/>
              </a:rPr>
              <a:t>ρ</a:t>
            </a:r>
            <a:r>
              <a:rPr lang="en-US" altLang="en-US" sz="2000" baseline="30000" smtClean="0">
                <a:solidFill>
                  <a:srgbClr val="0070C0"/>
                </a:solidFill>
                <a:cs typeface="Arial" panose="020B0604020202020204" pitchFamily="34" charset="0"/>
              </a:rPr>
              <a:t>o</a:t>
            </a:r>
            <a:endParaRPr lang="en-US" altLang="en-US" sz="2000" smtClean="0">
              <a:solidFill>
                <a:srgbClr val="0070C0"/>
              </a:solidFill>
              <a:cs typeface="Arial" panose="020B0604020202020204" pitchFamily="34" charset="0"/>
            </a:endParaRPr>
          </a:p>
        </p:txBody>
      </p:sp>
      <p:pic>
        <p:nvPicPr>
          <p:cNvPr id="1269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296545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53988"/>
            <a:ext cx="2349500"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25346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2500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25000" smtClean="0">
            <a:ln>
              <a:noFill/>
            </a:ln>
            <a:solidFill>
              <a:schemeClr val="tx1"/>
            </a:solidFill>
            <a:effectLst/>
            <a:latin typeface="Times"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2500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25000" smtClean="0">
            <a:ln>
              <a:noFill/>
            </a:ln>
            <a:solidFill>
              <a:schemeClr val="tx1"/>
            </a:solidFill>
            <a:effectLst/>
            <a:latin typeface="Times"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6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6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8.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2500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25000" smtClean="0">
            <a:ln>
              <a:noFill/>
            </a:ln>
            <a:solidFill>
              <a:schemeClr val="tx1"/>
            </a:solidFill>
            <a:effectLst/>
            <a:latin typeface="Times"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81D58"/>
    </a:dk1>
    <a:lt1>
      <a:srgbClr val="FFFFFF"/>
    </a:lt1>
    <a:dk2>
      <a:srgbClr val="063DE8"/>
    </a:dk2>
    <a:lt2>
      <a:srgbClr val="FC0128"/>
    </a:lt2>
    <a:accent1>
      <a:srgbClr val="FAFD00"/>
    </a:accent1>
    <a:accent2>
      <a:srgbClr val="BC3700"/>
    </a:accent2>
    <a:accent3>
      <a:srgbClr val="AAAFF2"/>
    </a:accent3>
    <a:accent4>
      <a:srgbClr val="DADADA"/>
    </a:accent4>
    <a:accent5>
      <a:srgbClr val="FCFEAA"/>
    </a:accent5>
    <a:accent6>
      <a:srgbClr val="AA3100"/>
    </a:accent6>
    <a:hlink>
      <a:srgbClr val="790015"/>
    </a:hlink>
    <a:folHlink>
      <a:srgbClr val="3365FB"/>
    </a:folHlink>
  </a:clrScheme>
</a:themeOverride>
</file>

<file path=docProps/app.xml><?xml version="1.0" encoding="utf-8"?>
<Properties xmlns="http://schemas.openxmlformats.org/officeDocument/2006/extended-properties" xmlns:vt="http://schemas.openxmlformats.org/officeDocument/2006/docPropsVTypes">
  <Template>G3 HD:Applications:Microsoft Office 98:Templates:Blank Presentation</Template>
  <TotalTime>13104</TotalTime>
  <Words>3445</Words>
  <Application>Microsoft Office PowerPoint</Application>
  <PresentationFormat>35mm Slides</PresentationFormat>
  <Paragraphs>1223</Paragraphs>
  <Slides>43</Slides>
  <Notes>32</Notes>
  <HiddenSlides>0</HiddenSlides>
  <MMClips>0</MMClips>
  <ScaleCrop>false</ScaleCrop>
  <HeadingPairs>
    <vt:vector size="8" baseType="variant">
      <vt:variant>
        <vt:lpstr>Fonts Used</vt:lpstr>
      </vt:variant>
      <vt:variant>
        <vt:i4>16</vt:i4>
      </vt:variant>
      <vt:variant>
        <vt:lpstr>Theme</vt:lpstr>
      </vt:variant>
      <vt:variant>
        <vt:i4>19</vt:i4>
      </vt:variant>
      <vt:variant>
        <vt:lpstr>Embedded OLE Servers</vt:lpstr>
      </vt:variant>
      <vt:variant>
        <vt:i4>2</vt:i4>
      </vt:variant>
      <vt:variant>
        <vt:lpstr>Slide Titles</vt:lpstr>
      </vt:variant>
      <vt:variant>
        <vt:i4>43</vt:i4>
      </vt:variant>
    </vt:vector>
  </HeadingPairs>
  <TitlesOfParts>
    <vt:vector size="80" baseType="lpstr">
      <vt:lpstr>ＭＳ Ｐゴシック</vt:lpstr>
      <vt:lpstr>宋体</vt:lpstr>
      <vt:lpstr>Arial</vt:lpstr>
      <vt:lpstr>Arial Black</vt:lpstr>
      <vt:lpstr>Arial Unicode MS</vt:lpstr>
      <vt:lpstr>Calibri</vt:lpstr>
      <vt:lpstr>Calibri Light</vt:lpstr>
      <vt:lpstr>Cambria</vt:lpstr>
      <vt:lpstr>Geneva</vt:lpstr>
      <vt:lpstr>Gill Sans</vt:lpstr>
      <vt:lpstr>Gill Sans SemiBold</vt:lpstr>
      <vt:lpstr>Helvetica</vt:lpstr>
      <vt:lpstr>Times</vt:lpstr>
      <vt:lpstr>Times New Roman</vt:lpstr>
      <vt:lpstr>Wingdings</vt:lpstr>
      <vt:lpstr>Wingdings 2</vt:lpstr>
      <vt:lpstr>Blank Presentation</vt:lpstr>
      <vt:lpstr>2_Blank Presentation</vt:lpstr>
      <vt:lpstr>1_Blank Presentation</vt:lpstr>
      <vt:lpstr>5_Blank Presentation</vt:lpstr>
      <vt:lpstr>7_Blank Presentation</vt:lpstr>
      <vt:lpstr>6_Office Theme</vt:lpstr>
      <vt:lpstr>10_Blank Presentation</vt:lpstr>
      <vt:lpstr>2_Office Theme</vt:lpstr>
      <vt:lpstr>11_Blank Presentation</vt:lpstr>
      <vt:lpstr>14_Blank Presentation</vt:lpstr>
      <vt:lpstr>15_Blank Presentation</vt:lpstr>
      <vt:lpstr>4_Office Theme</vt:lpstr>
      <vt:lpstr>19_Blank Presentation</vt:lpstr>
      <vt:lpstr>20_Blank Presentation</vt:lpstr>
      <vt:lpstr>23_Blank Presentation</vt:lpstr>
      <vt:lpstr>24_Blank Presentation</vt:lpstr>
      <vt:lpstr>2_Flow</vt:lpstr>
      <vt:lpstr>Black</vt:lpstr>
      <vt:lpstr>25_Blank Presentation</vt:lpstr>
      <vt:lpstr>Adobe Photoshop Image</vt:lpstr>
      <vt:lpstr>Prism 5</vt:lpstr>
      <vt:lpstr>   A MITOCHONDRIAL GENETICS AND DISEASE  Why can’t we solve the common complex diseases?  </vt:lpstr>
      <vt:lpstr>PowerPoint Presentation</vt:lpstr>
      <vt:lpstr>PowerPoint Presentation</vt:lpstr>
      <vt:lpstr>PowerPoint Presentation</vt:lpstr>
      <vt:lpstr>PowerPoint Presentation</vt:lpstr>
      <vt:lpstr>THE BODY’S ANALTOMY IS DEFINED BY ENERGY  Origin of Tissue-Specific Disease</vt:lpstr>
      <vt:lpstr>PowerPoint Presentation</vt:lpstr>
      <vt:lpstr>mtDNA GENE MUTATIONS GIVE VARIABLE PHENOTYPES THE SAME mtDNA tRNALeu(UUR) np A3243G MUTATION CAUSES DIFFERENT DISEASES 10-30% Autism &amp; Type I &amp; II diabetes;   &gt; 70% mutation myopathy, cardiomyopathy &amp; MELAS;  ~100% Leigh Syndrome &amp; perinatal lethality  </vt:lpstr>
      <vt:lpstr>PowerPoint Presentation</vt:lpstr>
      <vt:lpstr>MATERNAL TRANSMISSION OF A HETEROPLASMIC mtDNA DISEASE YIELDS NARP &amp; LEIGH SYNDROME mtATP6*8993T&gt;G (L156R)</vt:lpstr>
      <vt:lpstr>TRANSMITOHCONDRIAL CYBRID TRANSFER OF THE HETEROPLASMIC mtDNA ATP6 8993T&gt;G (L156R) WILD TYPE AND MUTANT mtDNAS INTO RECIPIENT CELLS LACKING mtDNA   </vt:lpstr>
      <vt:lpstr>PowerPoint Presentation</vt:lpstr>
      <vt:lpstr>PowerPoint Presentation</vt:lpstr>
      <vt:lpstr> MOUSE MODELS PROVE mtDNA MUTATION PATHOGENICITY  ND6 = NEURODEGERATION   COI = CARDIOMYOPATHY &amp; METABOLIC SYNDROME 129 + NZB = NEUROPSYCHIATRIC DISEASE  Mouse ND6 nt G13997A (P25L) = Human  ND6 G14600A (P25L), COI nt 6589 T&gt;C (V421A), &amp; 129+NZB Heteroplasmy </vt:lpstr>
      <vt:lpstr>THE COI V421A mtDNA MUTATION CAUSES A PARTIAL COMPLEX IV DEFECT, CARDIOMYOPATHY, MYOPATHY &amp; TYPE 2 DIABETES.</vt:lpstr>
      <vt:lpstr>PowerPoint Presentation</vt:lpstr>
      <vt:lpstr>129-NZB mtDNA HETEROPLASMIC MICE ARE DEPRESSED &amp;  HAVE LONG TERM MEMORY DEFICITS</vt:lpstr>
      <vt:lpstr>MITOCHONDRIA REGULATE THE GUT MICROBIOME THROUGH ROS SIGNALING</vt:lpstr>
      <vt:lpstr>Dystonia (LDYS)</vt:lpstr>
      <vt:lpstr>LDYS pedigree</vt:lpstr>
      <vt:lpstr>LDYS Mae 3 digest</vt:lpstr>
      <vt:lpstr>Phylogenetic Comparisons of ND6  np 14459 &amp; np 14484 Amino Acid Mutations</vt:lpstr>
      <vt:lpstr>LEBER HEREDITARY OPTIC NEUROPATHY  MATERNAL INHERITANCE, MALE BIAS, &amp; GENETIC BACKGROUND </vt:lpstr>
      <vt:lpstr>RETINAL GANGLION CELLS AND OPTIC NERVE ANATOMICAL PREDISPOSITION TO NEURO-OPHTHALMOLOGICAL DISEASE</vt:lpstr>
      <vt:lpstr>ANCIENT mtDNA VARIANTS PREDISPOSE TO COMMON DISEASES mtDNA VARIATION CORRELATES WITH THE GEOGRAPHIC LOCATIONS OF INDIGENOUS PEOPLES.  Groups of Related mtDNA Haplotypes (Haplogroups) were Founded by Adaptive Variants that Permitted Migration into New Environments.</vt:lpstr>
      <vt:lpstr>PowerPoint Presentation</vt:lpstr>
      <vt:lpstr>NODAL SUBSTITUTIONS ALTERING CONSERVED AMINO ACIDS INITIATE EACH mtDNA HAPLOGROUP  EUROPEAN HAPLOGROUPS T &amp; J </vt:lpstr>
      <vt:lpstr>  ASSOCIATION BETWEEN mtDNA HAPLOGROUPS  AND AUTISM SPECTRUM DISORDER RELATIVE TO HAPLOGROUP RO Illumina 550 GWAS data set. Generalized Linear Modeling Analysis Results with GEE Solution for the AGRE Family mtDNA SNPs Relative to R0 (H-HV-V) </vt:lpstr>
      <vt:lpstr>MITOCHONDRIAL ETIOLOGY OF DIABETES &amp; METABOLIC SYNDROME</vt:lpstr>
      <vt:lpstr>EUROPEAN ASSOCIATION OF tRNAGln A4336G &amp; ND1 (M31V) WITH ALZHEIMER &amp; PARKINSON DISEASE</vt:lpstr>
      <vt:lpstr>PowerPoint Presentation</vt:lpstr>
      <vt:lpstr>PowerPoint Presentation</vt:lpstr>
      <vt:lpstr>PowerPoint Presentation</vt:lpstr>
      <vt:lpstr>REDUCING MITOCHONDRIAL ROS PROTECTS mtDNA AND EXTENDS LIFESPAN: Studies using a Mitochondrial Catalase (mCAT) Transgene</vt:lpstr>
      <vt:lpstr>ANT1 FRAMESHIFT MUTATION IN MENNONITE PEDIGREE is ASSOCIATED WITH AUTOSOMAL RECESSIVE MYOPATHY AND CARDIOMYOPATHY</vt:lpstr>
      <vt:lpstr>PowerPoint Presentation</vt:lpstr>
      <vt:lpstr>Ant1 -/- MOUSE MANIFESTS MYOPATHY &amp; CARDIOMYOPATHY  ASSOCIATED WITH DYSRHYTHMIC MYOCARDIAL MECHANICS:   Echocardiogram with Velocity Vector Imaging Ant1 -/- </vt:lpstr>
      <vt:lpstr>mtDNA DELETIONS ARE INCREASED IN MOUSE ANT1-/-  HEARTS WITH DILATED CARDIOMYOPATHY </vt:lpstr>
      <vt:lpstr>PowerPoint Presentation</vt:lpstr>
      <vt:lpstr>PowerPoint Presentation</vt:lpstr>
      <vt:lpstr>WHY MALE BIAS AND THERAPEUTIC APPROACHES</vt:lpstr>
      <vt:lpstr>Qi is = Vital Force &amp; Mitochondria = Energy. East has 5000 years of observational medicine Phytochemicals  Acupuncture Tai Qi, Meditation, etc. Eastern Therapeutics may act through Mitochondrial Biology &amp; Biophysics </vt:lpstr>
      <vt:lpstr>PowerPoint Presentation</vt:lpstr>
    </vt:vector>
  </TitlesOfParts>
  <Company>Emory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Mitochondrial DNA</dc:title>
  <dc:creator>Center for Molecular Medicine</dc:creator>
  <cp:lastModifiedBy>Wallace, Douglas</cp:lastModifiedBy>
  <cp:revision>1521</cp:revision>
  <cp:lastPrinted>2014-04-01T16:36:50Z</cp:lastPrinted>
  <dcterms:created xsi:type="dcterms:W3CDTF">2001-05-17T11:35:23Z</dcterms:created>
  <dcterms:modified xsi:type="dcterms:W3CDTF">2020-06-05T11:20:33Z</dcterms:modified>
</cp:coreProperties>
</file>