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1" r:id="rId5"/>
    <p:sldId id="295" r:id="rId6"/>
    <p:sldId id="260" r:id="rId7"/>
    <p:sldId id="301" r:id="rId8"/>
    <p:sldId id="287" r:id="rId9"/>
    <p:sldId id="300" r:id="rId10"/>
    <p:sldId id="302" r:id="rId11"/>
    <p:sldId id="304" r:id="rId12"/>
    <p:sldId id="264" r:id="rId13"/>
    <p:sldId id="305" r:id="rId14"/>
    <p:sldId id="257" r:id="rId15"/>
    <p:sldId id="288" r:id="rId16"/>
    <p:sldId id="282" r:id="rId17"/>
    <p:sldId id="29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06E"/>
    <a:srgbClr val="AB678E"/>
    <a:srgbClr val="0D3047"/>
    <a:srgbClr val="248CD2"/>
    <a:srgbClr val="731F1C"/>
    <a:srgbClr val="C88E98"/>
    <a:srgbClr val="0B2B41"/>
    <a:srgbClr val="114263"/>
    <a:srgbClr val="401918"/>
    <a:srgbClr val="CA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3" autoAdjust="0"/>
  </p:normalViewPr>
  <p:slideViewPr>
    <p:cSldViewPr snapToGrid="0">
      <p:cViewPr varScale="1">
        <p:scale>
          <a:sx n="53" d="100"/>
          <a:sy n="53" d="100"/>
        </p:scale>
        <p:origin x="710" y="43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070" y="-6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A6136-A892-49D9-9122-CEC9B927EC2D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D6696B-DE6D-4E7D-9167-E36FFA073FA3}">
      <dgm:prSet phldrT="[Text]"/>
      <dgm:spPr/>
      <dgm:t>
        <a:bodyPr/>
        <a:lstStyle/>
        <a:p>
          <a:r>
            <a:rPr lang="en-US" dirty="0"/>
            <a:t>Type of Law</a:t>
          </a:r>
        </a:p>
      </dgm:t>
    </dgm:pt>
    <dgm:pt modelId="{21872226-A03C-4F90-952A-FCBE9E810767}" type="parTrans" cxnId="{C53DE684-8C9D-4281-839A-99E74A740383}">
      <dgm:prSet/>
      <dgm:spPr/>
      <dgm:t>
        <a:bodyPr/>
        <a:lstStyle/>
        <a:p>
          <a:endParaRPr lang="en-US"/>
        </a:p>
      </dgm:t>
    </dgm:pt>
    <dgm:pt modelId="{72B9005E-3EFC-4316-9149-09F74F86DE87}" type="sibTrans" cxnId="{C53DE684-8C9D-4281-839A-99E74A740383}">
      <dgm:prSet/>
      <dgm:spPr/>
      <dgm:t>
        <a:bodyPr/>
        <a:lstStyle/>
        <a:p>
          <a:endParaRPr lang="en-US"/>
        </a:p>
      </dgm:t>
    </dgm:pt>
    <dgm:pt modelId="{E6E48715-38F7-4CBE-9DAF-C48C2A27D8DD}">
      <dgm:prSet phldrT="[Text]"/>
      <dgm:spPr/>
      <dgm:t>
        <a:bodyPr/>
        <a:lstStyle/>
        <a:p>
          <a:r>
            <a:rPr lang="en-US" dirty="0"/>
            <a:t>Special Education Individuals with Disabilities Act (IDEA)</a:t>
          </a:r>
        </a:p>
        <a:p>
          <a:r>
            <a:rPr lang="en-US" dirty="0"/>
            <a:t>Department of Education</a:t>
          </a:r>
        </a:p>
      </dgm:t>
    </dgm:pt>
    <dgm:pt modelId="{F9B9EA23-A36F-48DE-94E5-E108281691C6}" type="parTrans" cxnId="{55F3D0DB-A665-46DD-BF52-1EA02142AB13}">
      <dgm:prSet/>
      <dgm:spPr/>
      <dgm:t>
        <a:bodyPr/>
        <a:lstStyle/>
        <a:p>
          <a:endParaRPr lang="en-US"/>
        </a:p>
      </dgm:t>
    </dgm:pt>
    <dgm:pt modelId="{6CC6143F-5CC6-4B2A-BBAC-82E979872D5E}" type="sibTrans" cxnId="{55F3D0DB-A665-46DD-BF52-1EA02142AB13}">
      <dgm:prSet/>
      <dgm:spPr/>
      <dgm:t>
        <a:bodyPr/>
        <a:lstStyle/>
        <a:p>
          <a:endParaRPr lang="en-US"/>
        </a:p>
      </dgm:t>
    </dgm:pt>
    <dgm:pt modelId="{4E49B0EC-A443-4C74-86B0-7AD39BEF988A}">
      <dgm:prSet phldrT="[Text]"/>
      <dgm:spPr>
        <a:solidFill>
          <a:srgbClr val="C88E98"/>
        </a:solidFill>
      </dgm:spPr>
      <dgm:t>
        <a:bodyPr/>
        <a:lstStyle/>
        <a:p>
          <a:r>
            <a:rPr lang="en-US" dirty="0"/>
            <a:t>Civil Rights Rehabilitation Act of 1973</a:t>
          </a:r>
        </a:p>
        <a:p>
          <a:r>
            <a:rPr lang="en-US" dirty="0"/>
            <a:t>Office of Civil Rights</a:t>
          </a:r>
        </a:p>
      </dgm:t>
    </dgm:pt>
    <dgm:pt modelId="{40B1882D-6AEC-4BAC-94B8-2068ADE19054}" type="parTrans" cxnId="{56DF8EC3-5B44-44ED-BAE7-F885E5A4A010}">
      <dgm:prSet/>
      <dgm:spPr/>
      <dgm:t>
        <a:bodyPr/>
        <a:lstStyle/>
        <a:p>
          <a:endParaRPr lang="en-US"/>
        </a:p>
      </dgm:t>
    </dgm:pt>
    <dgm:pt modelId="{4A8D34BE-D398-4043-9A16-184E47401B5F}" type="sibTrans" cxnId="{56DF8EC3-5B44-44ED-BAE7-F885E5A4A010}">
      <dgm:prSet/>
      <dgm:spPr/>
      <dgm:t>
        <a:bodyPr/>
        <a:lstStyle/>
        <a:p>
          <a:endParaRPr lang="en-US"/>
        </a:p>
      </dgm:t>
    </dgm:pt>
    <dgm:pt modelId="{CD1C7874-F15E-4EB2-AEEE-403637D64D09}">
      <dgm:prSet phldrT="[Text]"/>
      <dgm:spPr/>
      <dgm:t>
        <a:bodyPr/>
        <a:lstStyle/>
        <a:p>
          <a:r>
            <a:rPr lang="en-US" dirty="0"/>
            <a:t>Requirements for Eligibility</a:t>
          </a:r>
        </a:p>
      </dgm:t>
    </dgm:pt>
    <dgm:pt modelId="{E33464D7-EB14-433B-BC91-CD589ACA489A}" type="parTrans" cxnId="{91ED0E23-F406-4E11-AE20-77A4D874C7FA}">
      <dgm:prSet/>
      <dgm:spPr/>
      <dgm:t>
        <a:bodyPr/>
        <a:lstStyle/>
        <a:p>
          <a:endParaRPr lang="en-US"/>
        </a:p>
      </dgm:t>
    </dgm:pt>
    <dgm:pt modelId="{EB021361-549F-4407-92D1-0F5E1DCDE6BE}" type="sibTrans" cxnId="{91ED0E23-F406-4E11-AE20-77A4D874C7FA}">
      <dgm:prSet/>
      <dgm:spPr/>
      <dgm:t>
        <a:bodyPr/>
        <a:lstStyle/>
        <a:p>
          <a:endParaRPr lang="en-US"/>
        </a:p>
      </dgm:t>
    </dgm:pt>
    <dgm:pt modelId="{EE577502-4E4C-4020-BFB1-5EAFFC3A1EEF}">
      <dgm:prSet phldrT="[Text]"/>
      <dgm:spPr/>
      <dgm:t>
        <a:bodyPr/>
        <a:lstStyle/>
        <a:p>
          <a:r>
            <a:rPr lang="en-US" dirty="0"/>
            <a:t>Has a disability that meets IDEA criteria that affects educational performance and requires specialized services</a:t>
          </a:r>
        </a:p>
      </dgm:t>
    </dgm:pt>
    <dgm:pt modelId="{A9E09DB8-621D-4997-8101-65ADCA46E5CB}" type="parTrans" cxnId="{42428641-0D57-4981-8C93-607D292B3C17}">
      <dgm:prSet/>
      <dgm:spPr/>
      <dgm:t>
        <a:bodyPr/>
        <a:lstStyle/>
        <a:p>
          <a:endParaRPr lang="en-US"/>
        </a:p>
      </dgm:t>
    </dgm:pt>
    <dgm:pt modelId="{A9760A32-E18D-446C-9731-CC64A5D6AF5B}" type="sibTrans" cxnId="{42428641-0D57-4981-8C93-607D292B3C17}">
      <dgm:prSet/>
      <dgm:spPr/>
      <dgm:t>
        <a:bodyPr/>
        <a:lstStyle/>
        <a:p>
          <a:endParaRPr lang="en-US"/>
        </a:p>
      </dgm:t>
    </dgm:pt>
    <dgm:pt modelId="{920ADF17-A189-4490-ABA5-C49DB1204272}">
      <dgm:prSet phldrT="[Text]"/>
      <dgm:spPr>
        <a:solidFill>
          <a:srgbClr val="C88E98"/>
        </a:solidFill>
      </dgm:spPr>
      <dgm:t>
        <a:bodyPr/>
        <a:lstStyle/>
        <a:p>
          <a:r>
            <a:rPr lang="en-US" dirty="0"/>
            <a:t>Has a health condition that affects school functioning </a:t>
          </a:r>
        </a:p>
      </dgm:t>
    </dgm:pt>
    <dgm:pt modelId="{0F6A8EDA-B5AE-4F1C-95A3-2441E2B2A8F8}" type="parTrans" cxnId="{2183A164-E084-4473-A715-192F0570E741}">
      <dgm:prSet/>
      <dgm:spPr/>
      <dgm:t>
        <a:bodyPr/>
        <a:lstStyle/>
        <a:p>
          <a:endParaRPr lang="en-US"/>
        </a:p>
      </dgm:t>
    </dgm:pt>
    <dgm:pt modelId="{860A40FA-A86E-41A8-A9EE-97A6927702FC}" type="sibTrans" cxnId="{2183A164-E084-4473-A715-192F0570E741}">
      <dgm:prSet/>
      <dgm:spPr/>
      <dgm:t>
        <a:bodyPr/>
        <a:lstStyle/>
        <a:p>
          <a:endParaRPr lang="en-US"/>
        </a:p>
      </dgm:t>
    </dgm:pt>
    <dgm:pt modelId="{4D30DCF4-28E9-4612-9B8D-4BC784D34E3F}">
      <dgm:prSet phldrT="[Text]"/>
      <dgm:spPr/>
      <dgm:t>
        <a:bodyPr/>
        <a:lstStyle/>
        <a:p>
          <a:r>
            <a:rPr lang="en-US" dirty="0"/>
            <a:t>What is typically included</a:t>
          </a:r>
        </a:p>
      </dgm:t>
    </dgm:pt>
    <dgm:pt modelId="{07A421D1-0EA5-44AE-B6F7-2BCD7CACE10E}" type="parTrans" cxnId="{8A8FFA93-21D9-4DCB-BDBE-4A7D8EC5BB5F}">
      <dgm:prSet/>
      <dgm:spPr/>
      <dgm:t>
        <a:bodyPr/>
        <a:lstStyle/>
        <a:p>
          <a:endParaRPr lang="en-US"/>
        </a:p>
      </dgm:t>
    </dgm:pt>
    <dgm:pt modelId="{0C668695-C98C-418E-9703-60EB9709DBE6}" type="sibTrans" cxnId="{8A8FFA93-21D9-4DCB-BDBE-4A7D8EC5BB5F}">
      <dgm:prSet/>
      <dgm:spPr/>
      <dgm:t>
        <a:bodyPr/>
        <a:lstStyle/>
        <a:p>
          <a:endParaRPr lang="en-US"/>
        </a:p>
      </dgm:t>
    </dgm:pt>
    <dgm:pt modelId="{72A9F421-5371-48BF-9749-BEC2DB219194}">
      <dgm:prSet phldrT="[Text]"/>
      <dgm:spPr/>
      <dgm:t>
        <a:bodyPr/>
        <a:lstStyle/>
        <a:p>
          <a:r>
            <a:rPr lang="en-US" dirty="0"/>
            <a:t>Through 12th grade or until age 21 while attending public school</a:t>
          </a:r>
        </a:p>
      </dgm:t>
    </dgm:pt>
    <dgm:pt modelId="{430C247A-4EE9-4686-BD9D-82A7B8816E6F}" type="parTrans" cxnId="{485AD2A9-23B2-4A8A-B5A4-081A897A2C53}">
      <dgm:prSet/>
      <dgm:spPr/>
      <dgm:t>
        <a:bodyPr/>
        <a:lstStyle/>
        <a:p>
          <a:endParaRPr lang="en-US"/>
        </a:p>
      </dgm:t>
    </dgm:pt>
    <dgm:pt modelId="{C1EA4487-2196-4601-B754-56370BBBE237}" type="sibTrans" cxnId="{485AD2A9-23B2-4A8A-B5A4-081A897A2C53}">
      <dgm:prSet/>
      <dgm:spPr/>
      <dgm:t>
        <a:bodyPr/>
        <a:lstStyle/>
        <a:p>
          <a:endParaRPr lang="en-US"/>
        </a:p>
      </dgm:t>
    </dgm:pt>
    <dgm:pt modelId="{6C4DA5F9-E927-4018-8777-C311EC154642}">
      <dgm:prSet phldrT="[Text]"/>
      <dgm:spPr>
        <a:solidFill>
          <a:srgbClr val="C88E98"/>
        </a:solidFill>
      </dgm:spPr>
      <dgm:t>
        <a:bodyPr/>
        <a:lstStyle/>
        <a:p>
          <a:r>
            <a:rPr lang="en-US" dirty="0"/>
            <a:t>No age limit; used for any government institution: work, school, college, etc.</a:t>
          </a:r>
        </a:p>
      </dgm:t>
    </dgm:pt>
    <dgm:pt modelId="{756D8B27-9D8B-4268-9D7E-BDE937AB9E02}" type="parTrans" cxnId="{FAA88116-419F-419C-A5A9-2CEEF68DA2B7}">
      <dgm:prSet/>
      <dgm:spPr/>
      <dgm:t>
        <a:bodyPr/>
        <a:lstStyle/>
        <a:p>
          <a:endParaRPr lang="en-US"/>
        </a:p>
      </dgm:t>
    </dgm:pt>
    <dgm:pt modelId="{82F1AB48-5BFC-4452-83B6-CFA04C811CED}" type="sibTrans" cxnId="{FAA88116-419F-419C-A5A9-2CEEF68DA2B7}">
      <dgm:prSet/>
      <dgm:spPr/>
      <dgm:t>
        <a:bodyPr/>
        <a:lstStyle/>
        <a:p>
          <a:endParaRPr lang="en-US"/>
        </a:p>
      </dgm:t>
    </dgm:pt>
    <dgm:pt modelId="{5092B250-F00C-430D-A93F-F6CCA40CE5F6}">
      <dgm:prSet phldrT="[Text]"/>
      <dgm:spPr/>
      <dgm:t>
        <a:bodyPr/>
        <a:lstStyle/>
        <a:p>
          <a:r>
            <a:rPr lang="en-US" dirty="0"/>
            <a:t>Age Limit</a:t>
          </a:r>
        </a:p>
      </dgm:t>
    </dgm:pt>
    <dgm:pt modelId="{4A9B5966-23B7-40D3-B69E-FE5196A76391}" type="parTrans" cxnId="{D3ECE0FA-6BE4-4B9E-B214-EEC32D86975D}">
      <dgm:prSet/>
      <dgm:spPr/>
      <dgm:t>
        <a:bodyPr/>
        <a:lstStyle/>
        <a:p>
          <a:endParaRPr lang="en-US"/>
        </a:p>
      </dgm:t>
    </dgm:pt>
    <dgm:pt modelId="{93DEED9D-0BEA-45DE-95F6-2CBCC963F824}" type="sibTrans" cxnId="{D3ECE0FA-6BE4-4B9E-B214-EEC32D86975D}">
      <dgm:prSet/>
      <dgm:spPr/>
      <dgm:t>
        <a:bodyPr/>
        <a:lstStyle/>
        <a:p>
          <a:endParaRPr lang="en-US"/>
        </a:p>
      </dgm:t>
    </dgm:pt>
    <dgm:pt modelId="{690E0382-E937-40A0-91DC-7F636040B257}">
      <dgm:prSet phldrT="[Text]"/>
      <dgm:spPr/>
      <dgm:t>
        <a:bodyPr/>
        <a:lstStyle/>
        <a:p>
          <a:r>
            <a:rPr lang="en-US" dirty="0"/>
            <a:t>Specialized education services, accommodations, related services</a:t>
          </a:r>
        </a:p>
      </dgm:t>
    </dgm:pt>
    <dgm:pt modelId="{A3D1F659-4620-42CD-BAB5-2EFB4279C2CB}" type="parTrans" cxnId="{19E56744-E5F8-4DBF-B335-7CA15F060C8C}">
      <dgm:prSet/>
      <dgm:spPr/>
      <dgm:t>
        <a:bodyPr/>
        <a:lstStyle/>
        <a:p>
          <a:endParaRPr lang="en-US"/>
        </a:p>
      </dgm:t>
    </dgm:pt>
    <dgm:pt modelId="{BF62B304-4517-41A2-A433-834006360BC8}" type="sibTrans" cxnId="{19E56744-E5F8-4DBF-B335-7CA15F060C8C}">
      <dgm:prSet/>
      <dgm:spPr/>
      <dgm:t>
        <a:bodyPr/>
        <a:lstStyle/>
        <a:p>
          <a:endParaRPr lang="en-US"/>
        </a:p>
      </dgm:t>
    </dgm:pt>
    <dgm:pt modelId="{F9878B73-26AE-4A8D-8192-A3FC7E660F51}">
      <dgm:prSet phldrT="[Text]"/>
      <dgm:spPr>
        <a:solidFill>
          <a:srgbClr val="C88E98"/>
        </a:solidFill>
      </dgm:spPr>
      <dgm:t>
        <a:bodyPr/>
        <a:lstStyle/>
        <a:p>
          <a:r>
            <a:rPr lang="en-US" dirty="0"/>
            <a:t>General education accommodations and related services for equal access </a:t>
          </a:r>
        </a:p>
      </dgm:t>
    </dgm:pt>
    <dgm:pt modelId="{6C4554F0-9EBB-4C7A-A61B-074F0315C6C7}" type="parTrans" cxnId="{F5D93F6E-67D1-4F8C-87B6-CB16DB4A6BB8}">
      <dgm:prSet/>
      <dgm:spPr/>
      <dgm:t>
        <a:bodyPr/>
        <a:lstStyle/>
        <a:p>
          <a:endParaRPr lang="en-US"/>
        </a:p>
      </dgm:t>
    </dgm:pt>
    <dgm:pt modelId="{B552D349-8171-4AAB-AB51-9CEC7D703567}" type="sibTrans" cxnId="{F5D93F6E-67D1-4F8C-87B6-CB16DB4A6BB8}">
      <dgm:prSet/>
      <dgm:spPr/>
      <dgm:t>
        <a:bodyPr/>
        <a:lstStyle/>
        <a:p>
          <a:endParaRPr lang="en-US"/>
        </a:p>
      </dgm:t>
    </dgm:pt>
    <dgm:pt modelId="{107835F6-DF71-4D12-AB7B-3B7FE5556BDE}" type="pres">
      <dgm:prSet presAssocID="{552A6136-A892-49D9-9122-CEC9B927EC2D}" presName="theList" presStyleCnt="0">
        <dgm:presLayoutVars>
          <dgm:dir/>
          <dgm:animLvl val="lvl"/>
          <dgm:resizeHandles val="exact"/>
        </dgm:presLayoutVars>
      </dgm:prSet>
      <dgm:spPr/>
    </dgm:pt>
    <dgm:pt modelId="{D75C273B-BFD6-4BFA-B001-E5409B00C7FC}" type="pres">
      <dgm:prSet presAssocID="{48D6696B-DE6D-4E7D-9167-E36FFA073FA3}" presName="compNode" presStyleCnt="0"/>
      <dgm:spPr/>
    </dgm:pt>
    <dgm:pt modelId="{6A250203-C6C9-46E3-909B-D377BB0AC5A1}" type="pres">
      <dgm:prSet presAssocID="{48D6696B-DE6D-4E7D-9167-E36FFA073FA3}" presName="aNode" presStyleLbl="bgShp" presStyleIdx="0" presStyleCnt="4"/>
      <dgm:spPr/>
    </dgm:pt>
    <dgm:pt modelId="{C2A9A394-B914-4E52-8423-25F45ECEB5FE}" type="pres">
      <dgm:prSet presAssocID="{48D6696B-DE6D-4E7D-9167-E36FFA073FA3}" presName="textNode" presStyleLbl="bgShp" presStyleIdx="0" presStyleCnt="4"/>
      <dgm:spPr/>
    </dgm:pt>
    <dgm:pt modelId="{EDF6897C-3216-43CC-8062-9B5A5D39024F}" type="pres">
      <dgm:prSet presAssocID="{48D6696B-DE6D-4E7D-9167-E36FFA073FA3}" presName="compChildNode" presStyleCnt="0"/>
      <dgm:spPr/>
    </dgm:pt>
    <dgm:pt modelId="{20A24B9E-24D7-4E65-BAB0-0F520201E6E0}" type="pres">
      <dgm:prSet presAssocID="{48D6696B-DE6D-4E7D-9167-E36FFA073FA3}" presName="theInnerList" presStyleCnt="0"/>
      <dgm:spPr/>
    </dgm:pt>
    <dgm:pt modelId="{A96A68C6-3743-46FD-B22E-ADC5050FD0D9}" type="pres">
      <dgm:prSet presAssocID="{E6E48715-38F7-4CBE-9DAF-C48C2A27D8DD}" presName="childNode" presStyleLbl="node1" presStyleIdx="0" presStyleCnt="8">
        <dgm:presLayoutVars>
          <dgm:bulletEnabled val="1"/>
        </dgm:presLayoutVars>
      </dgm:prSet>
      <dgm:spPr/>
    </dgm:pt>
    <dgm:pt modelId="{3D50374B-81B7-4D1D-AD76-6D4A658C55ED}" type="pres">
      <dgm:prSet presAssocID="{E6E48715-38F7-4CBE-9DAF-C48C2A27D8DD}" presName="aSpace2" presStyleCnt="0"/>
      <dgm:spPr/>
    </dgm:pt>
    <dgm:pt modelId="{1882B794-AAAD-4FF2-AD1B-3B1E9BE49D32}" type="pres">
      <dgm:prSet presAssocID="{4E49B0EC-A443-4C74-86B0-7AD39BEF988A}" presName="childNode" presStyleLbl="node1" presStyleIdx="1" presStyleCnt="8">
        <dgm:presLayoutVars>
          <dgm:bulletEnabled val="1"/>
        </dgm:presLayoutVars>
      </dgm:prSet>
      <dgm:spPr/>
    </dgm:pt>
    <dgm:pt modelId="{C61B2562-8C9D-4672-9D32-A789A31FC5DF}" type="pres">
      <dgm:prSet presAssocID="{48D6696B-DE6D-4E7D-9167-E36FFA073FA3}" presName="aSpace" presStyleCnt="0"/>
      <dgm:spPr/>
    </dgm:pt>
    <dgm:pt modelId="{4482E05C-4012-4E6D-B953-2971903D9DC7}" type="pres">
      <dgm:prSet presAssocID="{CD1C7874-F15E-4EB2-AEEE-403637D64D09}" presName="compNode" presStyleCnt="0"/>
      <dgm:spPr/>
    </dgm:pt>
    <dgm:pt modelId="{4E0D3EF7-EF21-49BF-950E-89A15263650D}" type="pres">
      <dgm:prSet presAssocID="{CD1C7874-F15E-4EB2-AEEE-403637D64D09}" presName="aNode" presStyleLbl="bgShp" presStyleIdx="1" presStyleCnt="4"/>
      <dgm:spPr/>
    </dgm:pt>
    <dgm:pt modelId="{B2519286-D9DE-4BE2-979A-023673708119}" type="pres">
      <dgm:prSet presAssocID="{CD1C7874-F15E-4EB2-AEEE-403637D64D09}" presName="textNode" presStyleLbl="bgShp" presStyleIdx="1" presStyleCnt="4"/>
      <dgm:spPr/>
    </dgm:pt>
    <dgm:pt modelId="{65CC4FAC-3F86-49B3-8115-55C39A8977B8}" type="pres">
      <dgm:prSet presAssocID="{CD1C7874-F15E-4EB2-AEEE-403637D64D09}" presName="compChildNode" presStyleCnt="0"/>
      <dgm:spPr/>
    </dgm:pt>
    <dgm:pt modelId="{480580EF-4B3A-4A32-B411-2625C037F84E}" type="pres">
      <dgm:prSet presAssocID="{CD1C7874-F15E-4EB2-AEEE-403637D64D09}" presName="theInnerList" presStyleCnt="0"/>
      <dgm:spPr/>
    </dgm:pt>
    <dgm:pt modelId="{F9640E3B-E478-4BC7-80B5-04F1BBF26912}" type="pres">
      <dgm:prSet presAssocID="{EE577502-4E4C-4020-BFB1-5EAFFC3A1EEF}" presName="childNode" presStyleLbl="node1" presStyleIdx="2" presStyleCnt="8">
        <dgm:presLayoutVars>
          <dgm:bulletEnabled val="1"/>
        </dgm:presLayoutVars>
      </dgm:prSet>
      <dgm:spPr/>
    </dgm:pt>
    <dgm:pt modelId="{7CF52DB3-6ECA-46C2-AD57-3368DFFF6A9C}" type="pres">
      <dgm:prSet presAssocID="{EE577502-4E4C-4020-BFB1-5EAFFC3A1EEF}" presName="aSpace2" presStyleCnt="0"/>
      <dgm:spPr/>
    </dgm:pt>
    <dgm:pt modelId="{8C3E49F1-FE70-4874-BFB8-C825D152C7B3}" type="pres">
      <dgm:prSet presAssocID="{920ADF17-A189-4490-ABA5-C49DB1204272}" presName="childNode" presStyleLbl="node1" presStyleIdx="3" presStyleCnt="8">
        <dgm:presLayoutVars>
          <dgm:bulletEnabled val="1"/>
        </dgm:presLayoutVars>
      </dgm:prSet>
      <dgm:spPr/>
    </dgm:pt>
    <dgm:pt modelId="{92D718C4-3A6C-4270-9C95-B13C47C0AB7B}" type="pres">
      <dgm:prSet presAssocID="{CD1C7874-F15E-4EB2-AEEE-403637D64D09}" presName="aSpace" presStyleCnt="0"/>
      <dgm:spPr/>
    </dgm:pt>
    <dgm:pt modelId="{F1D02E7E-1F10-4825-83BC-EC6EC7905050}" type="pres">
      <dgm:prSet presAssocID="{4D30DCF4-28E9-4612-9B8D-4BC784D34E3F}" presName="compNode" presStyleCnt="0"/>
      <dgm:spPr/>
    </dgm:pt>
    <dgm:pt modelId="{3633816E-3C7D-4D58-AB30-8E50789F9F79}" type="pres">
      <dgm:prSet presAssocID="{4D30DCF4-28E9-4612-9B8D-4BC784D34E3F}" presName="aNode" presStyleLbl="bgShp" presStyleIdx="2" presStyleCnt="4"/>
      <dgm:spPr/>
    </dgm:pt>
    <dgm:pt modelId="{B4DF94E4-B741-459C-A1EA-70A387363134}" type="pres">
      <dgm:prSet presAssocID="{4D30DCF4-28E9-4612-9B8D-4BC784D34E3F}" presName="textNode" presStyleLbl="bgShp" presStyleIdx="2" presStyleCnt="4"/>
      <dgm:spPr/>
    </dgm:pt>
    <dgm:pt modelId="{72EC8C75-CDBA-4C9A-A5BF-47A158D6E32B}" type="pres">
      <dgm:prSet presAssocID="{4D30DCF4-28E9-4612-9B8D-4BC784D34E3F}" presName="compChildNode" presStyleCnt="0"/>
      <dgm:spPr/>
    </dgm:pt>
    <dgm:pt modelId="{36EFF5E2-DF81-40E0-B92C-39E4D87693B9}" type="pres">
      <dgm:prSet presAssocID="{4D30DCF4-28E9-4612-9B8D-4BC784D34E3F}" presName="theInnerList" presStyleCnt="0"/>
      <dgm:spPr/>
    </dgm:pt>
    <dgm:pt modelId="{25FF0679-CD6B-40F0-93F6-BD50F2A67364}" type="pres">
      <dgm:prSet presAssocID="{690E0382-E937-40A0-91DC-7F636040B257}" presName="childNode" presStyleLbl="node1" presStyleIdx="4" presStyleCnt="8">
        <dgm:presLayoutVars>
          <dgm:bulletEnabled val="1"/>
        </dgm:presLayoutVars>
      </dgm:prSet>
      <dgm:spPr/>
    </dgm:pt>
    <dgm:pt modelId="{58A3091D-8C6E-4FB1-B476-F83DC5DA4084}" type="pres">
      <dgm:prSet presAssocID="{690E0382-E937-40A0-91DC-7F636040B257}" presName="aSpace2" presStyleCnt="0"/>
      <dgm:spPr/>
    </dgm:pt>
    <dgm:pt modelId="{26EEA3A1-5701-4EA7-9C0C-1B359CEB7A41}" type="pres">
      <dgm:prSet presAssocID="{F9878B73-26AE-4A8D-8192-A3FC7E660F51}" presName="childNode" presStyleLbl="node1" presStyleIdx="5" presStyleCnt="8">
        <dgm:presLayoutVars>
          <dgm:bulletEnabled val="1"/>
        </dgm:presLayoutVars>
      </dgm:prSet>
      <dgm:spPr/>
    </dgm:pt>
    <dgm:pt modelId="{A8AE29D3-35AA-4D10-8707-65DFB752064F}" type="pres">
      <dgm:prSet presAssocID="{4D30DCF4-28E9-4612-9B8D-4BC784D34E3F}" presName="aSpace" presStyleCnt="0"/>
      <dgm:spPr/>
    </dgm:pt>
    <dgm:pt modelId="{0E3176C3-76C6-4E3A-8690-CB79ED0FDFB6}" type="pres">
      <dgm:prSet presAssocID="{5092B250-F00C-430D-A93F-F6CCA40CE5F6}" presName="compNode" presStyleCnt="0"/>
      <dgm:spPr/>
    </dgm:pt>
    <dgm:pt modelId="{109B0BB0-62C3-44DB-AD46-2278CB6B9AE4}" type="pres">
      <dgm:prSet presAssocID="{5092B250-F00C-430D-A93F-F6CCA40CE5F6}" presName="aNode" presStyleLbl="bgShp" presStyleIdx="3" presStyleCnt="4"/>
      <dgm:spPr/>
    </dgm:pt>
    <dgm:pt modelId="{C5657154-B5D5-42AD-B51A-A92E072739EE}" type="pres">
      <dgm:prSet presAssocID="{5092B250-F00C-430D-A93F-F6CCA40CE5F6}" presName="textNode" presStyleLbl="bgShp" presStyleIdx="3" presStyleCnt="4"/>
      <dgm:spPr/>
    </dgm:pt>
    <dgm:pt modelId="{9515318C-806A-4EC6-9B79-CF1FBBB60708}" type="pres">
      <dgm:prSet presAssocID="{5092B250-F00C-430D-A93F-F6CCA40CE5F6}" presName="compChildNode" presStyleCnt="0"/>
      <dgm:spPr/>
    </dgm:pt>
    <dgm:pt modelId="{58278BBB-35A4-458F-A80A-FA81043DA071}" type="pres">
      <dgm:prSet presAssocID="{5092B250-F00C-430D-A93F-F6CCA40CE5F6}" presName="theInnerList" presStyleCnt="0"/>
      <dgm:spPr/>
    </dgm:pt>
    <dgm:pt modelId="{1EF04AE9-4113-45CA-BB44-489CB1A2F41F}" type="pres">
      <dgm:prSet presAssocID="{72A9F421-5371-48BF-9749-BEC2DB219194}" presName="childNode" presStyleLbl="node1" presStyleIdx="6" presStyleCnt="8">
        <dgm:presLayoutVars>
          <dgm:bulletEnabled val="1"/>
        </dgm:presLayoutVars>
      </dgm:prSet>
      <dgm:spPr/>
    </dgm:pt>
    <dgm:pt modelId="{A5E0E128-E8BC-4A86-8C89-DBE21B6B7E87}" type="pres">
      <dgm:prSet presAssocID="{72A9F421-5371-48BF-9749-BEC2DB219194}" presName="aSpace2" presStyleCnt="0"/>
      <dgm:spPr/>
    </dgm:pt>
    <dgm:pt modelId="{BDE2138D-6703-4363-B815-FE12EFC9E4F5}" type="pres">
      <dgm:prSet presAssocID="{6C4DA5F9-E927-4018-8777-C311EC154642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0BDF607-76BD-4587-A0DE-C1A6B1357AB6}" type="presOf" srcId="{4D30DCF4-28E9-4612-9B8D-4BC784D34E3F}" destId="{B4DF94E4-B741-459C-A1EA-70A387363134}" srcOrd="1" destOrd="0" presId="urn:microsoft.com/office/officeart/2005/8/layout/lProcess2"/>
    <dgm:cxn modelId="{FAA88116-419F-419C-A5A9-2CEEF68DA2B7}" srcId="{5092B250-F00C-430D-A93F-F6CCA40CE5F6}" destId="{6C4DA5F9-E927-4018-8777-C311EC154642}" srcOrd="1" destOrd="0" parTransId="{756D8B27-9D8B-4268-9D7E-BDE937AB9E02}" sibTransId="{82F1AB48-5BFC-4452-83B6-CFA04C811CED}"/>
    <dgm:cxn modelId="{6363F71A-D032-4C42-81EC-51D56A1E8378}" type="presOf" srcId="{6C4DA5F9-E927-4018-8777-C311EC154642}" destId="{BDE2138D-6703-4363-B815-FE12EFC9E4F5}" srcOrd="0" destOrd="0" presId="urn:microsoft.com/office/officeart/2005/8/layout/lProcess2"/>
    <dgm:cxn modelId="{38FE321B-B427-465D-9C56-33AE7A277A5C}" type="presOf" srcId="{48D6696B-DE6D-4E7D-9167-E36FFA073FA3}" destId="{6A250203-C6C9-46E3-909B-D377BB0AC5A1}" srcOrd="0" destOrd="0" presId="urn:microsoft.com/office/officeart/2005/8/layout/lProcess2"/>
    <dgm:cxn modelId="{91ED0E23-F406-4E11-AE20-77A4D874C7FA}" srcId="{552A6136-A892-49D9-9122-CEC9B927EC2D}" destId="{CD1C7874-F15E-4EB2-AEEE-403637D64D09}" srcOrd="1" destOrd="0" parTransId="{E33464D7-EB14-433B-BC91-CD589ACA489A}" sibTransId="{EB021361-549F-4407-92D1-0F5E1DCDE6BE}"/>
    <dgm:cxn modelId="{3379FA2D-ACF8-4A0B-81B8-CE0E52ECBF6D}" type="presOf" srcId="{CD1C7874-F15E-4EB2-AEEE-403637D64D09}" destId="{4E0D3EF7-EF21-49BF-950E-89A15263650D}" srcOrd="0" destOrd="0" presId="urn:microsoft.com/office/officeart/2005/8/layout/lProcess2"/>
    <dgm:cxn modelId="{147FE831-BAF5-42C5-AD7D-66FFA70EF4A7}" type="presOf" srcId="{552A6136-A892-49D9-9122-CEC9B927EC2D}" destId="{107835F6-DF71-4D12-AB7B-3B7FE5556BDE}" srcOrd="0" destOrd="0" presId="urn:microsoft.com/office/officeart/2005/8/layout/lProcess2"/>
    <dgm:cxn modelId="{6ED86440-B832-4E2A-B305-4E3931568CA7}" type="presOf" srcId="{72A9F421-5371-48BF-9749-BEC2DB219194}" destId="{1EF04AE9-4113-45CA-BB44-489CB1A2F41F}" srcOrd="0" destOrd="0" presId="urn:microsoft.com/office/officeart/2005/8/layout/lProcess2"/>
    <dgm:cxn modelId="{42428641-0D57-4981-8C93-607D292B3C17}" srcId="{CD1C7874-F15E-4EB2-AEEE-403637D64D09}" destId="{EE577502-4E4C-4020-BFB1-5EAFFC3A1EEF}" srcOrd="0" destOrd="0" parTransId="{A9E09DB8-621D-4997-8101-65ADCA46E5CB}" sibTransId="{A9760A32-E18D-446C-9731-CC64A5D6AF5B}"/>
    <dgm:cxn modelId="{A03F0644-CB4A-4788-B7F2-9B9F793C9394}" type="presOf" srcId="{920ADF17-A189-4490-ABA5-C49DB1204272}" destId="{8C3E49F1-FE70-4874-BFB8-C825D152C7B3}" srcOrd="0" destOrd="0" presId="urn:microsoft.com/office/officeart/2005/8/layout/lProcess2"/>
    <dgm:cxn modelId="{19E56744-E5F8-4DBF-B335-7CA15F060C8C}" srcId="{4D30DCF4-28E9-4612-9B8D-4BC784D34E3F}" destId="{690E0382-E937-40A0-91DC-7F636040B257}" srcOrd="0" destOrd="0" parTransId="{A3D1F659-4620-42CD-BAB5-2EFB4279C2CB}" sibTransId="{BF62B304-4517-41A2-A433-834006360BC8}"/>
    <dgm:cxn modelId="{2183A164-E084-4473-A715-192F0570E741}" srcId="{CD1C7874-F15E-4EB2-AEEE-403637D64D09}" destId="{920ADF17-A189-4490-ABA5-C49DB1204272}" srcOrd="1" destOrd="0" parTransId="{0F6A8EDA-B5AE-4F1C-95A3-2441E2B2A8F8}" sibTransId="{860A40FA-A86E-41A8-A9EE-97A6927702FC}"/>
    <dgm:cxn modelId="{F5D93F6E-67D1-4F8C-87B6-CB16DB4A6BB8}" srcId="{4D30DCF4-28E9-4612-9B8D-4BC784D34E3F}" destId="{F9878B73-26AE-4A8D-8192-A3FC7E660F51}" srcOrd="1" destOrd="0" parTransId="{6C4554F0-9EBB-4C7A-A61B-074F0315C6C7}" sibTransId="{B552D349-8171-4AAB-AB51-9CEC7D703567}"/>
    <dgm:cxn modelId="{12C33E78-DCE3-483D-8B10-4D06319E83DE}" type="presOf" srcId="{5092B250-F00C-430D-A93F-F6CCA40CE5F6}" destId="{C5657154-B5D5-42AD-B51A-A92E072739EE}" srcOrd="1" destOrd="0" presId="urn:microsoft.com/office/officeart/2005/8/layout/lProcess2"/>
    <dgm:cxn modelId="{C53DE684-8C9D-4281-839A-99E74A740383}" srcId="{552A6136-A892-49D9-9122-CEC9B927EC2D}" destId="{48D6696B-DE6D-4E7D-9167-E36FFA073FA3}" srcOrd="0" destOrd="0" parTransId="{21872226-A03C-4F90-952A-FCBE9E810767}" sibTransId="{72B9005E-3EFC-4316-9149-09F74F86DE87}"/>
    <dgm:cxn modelId="{4C5F5A85-0DF7-4ED4-AE82-E0792B1638C8}" type="presOf" srcId="{F9878B73-26AE-4A8D-8192-A3FC7E660F51}" destId="{26EEA3A1-5701-4EA7-9C0C-1B359CEB7A41}" srcOrd="0" destOrd="0" presId="urn:microsoft.com/office/officeart/2005/8/layout/lProcess2"/>
    <dgm:cxn modelId="{D788698C-CE92-4EA2-9D98-D673E508A9E4}" type="presOf" srcId="{690E0382-E937-40A0-91DC-7F636040B257}" destId="{25FF0679-CD6B-40F0-93F6-BD50F2A67364}" srcOrd="0" destOrd="0" presId="urn:microsoft.com/office/officeart/2005/8/layout/lProcess2"/>
    <dgm:cxn modelId="{8A8FFA93-21D9-4DCB-BDBE-4A7D8EC5BB5F}" srcId="{552A6136-A892-49D9-9122-CEC9B927EC2D}" destId="{4D30DCF4-28E9-4612-9B8D-4BC784D34E3F}" srcOrd="2" destOrd="0" parTransId="{07A421D1-0EA5-44AE-B6F7-2BCD7CACE10E}" sibTransId="{0C668695-C98C-418E-9703-60EB9709DBE6}"/>
    <dgm:cxn modelId="{6297759B-1F62-426E-A4BC-F4F945EB45AB}" type="presOf" srcId="{48D6696B-DE6D-4E7D-9167-E36FFA073FA3}" destId="{C2A9A394-B914-4E52-8423-25F45ECEB5FE}" srcOrd="1" destOrd="0" presId="urn:microsoft.com/office/officeart/2005/8/layout/lProcess2"/>
    <dgm:cxn modelId="{485AD2A9-23B2-4A8A-B5A4-081A897A2C53}" srcId="{5092B250-F00C-430D-A93F-F6CCA40CE5F6}" destId="{72A9F421-5371-48BF-9749-BEC2DB219194}" srcOrd="0" destOrd="0" parTransId="{430C247A-4EE9-4686-BD9D-82A7B8816E6F}" sibTransId="{C1EA4487-2196-4601-B754-56370BBBE237}"/>
    <dgm:cxn modelId="{4D50A7BA-52D0-4711-BCB1-3CC26ED9131A}" type="presOf" srcId="{5092B250-F00C-430D-A93F-F6CCA40CE5F6}" destId="{109B0BB0-62C3-44DB-AD46-2278CB6B9AE4}" srcOrd="0" destOrd="0" presId="urn:microsoft.com/office/officeart/2005/8/layout/lProcess2"/>
    <dgm:cxn modelId="{0E8029C3-9368-4435-B6E0-F60C4639AEFF}" type="presOf" srcId="{EE577502-4E4C-4020-BFB1-5EAFFC3A1EEF}" destId="{F9640E3B-E478-4BC7-80B5-04F1BBF26912}" srcOrd="0" destOrd="0" presId="urn:microsoft.com/office/officeart/2005/8/layout/lProcess2"/>
    <dgm:cxn modelId="{56DF8EC3-5B44-44ED-BAE7-F885E5A4A010}" srcId="{48D6696B-DE6D-4E7D-9167-E36FFA073FA3}" destId="{4E49B0EC-A443-4C74-86B0-7AD39BEF988A}" srcOrd="1" destOrd="0" parTransId="{40B1882D-6AEC-4BAC-94B8-2068ADE19054}" sibTransId="{4A8D34BE-D398-4043-9A16-184E47401B5F}"/>
    <dgm:cxn modelId="{38B7DAD2-271B-421C-BC25-9A5B7471D89C}" type="presOf" srcId="{4D30DCF4-28E9-4612-9B8D-4BC784D34E3F}" destId="{3633816E-3C7D-4D58-AB30-8E50789F9F79}" srcOrd="0" destOrd="0" presId="urn:microsoft.com/office/officeart/2005/8/layout/lProcess2"/>
    <dgm:cxn modelId="{55F3D0DB-A665-46DD-BF52-1EA02142AB13}" srcId="{48D6696B-DE6D-4E7D-9167-E36FFA073FA3}" destId="{E6E48715-38F7-4CBE-9DAF-C48C2A27D8DD}" srcOrd="0" destOrd="0" parTransId="{F9B9EA23-A36F-48DE-94E5-E108281691C6}" sibTransId="{6CC6143F-5CC6-4B2A-BBAC-82E979872D5E}"/>
    <dgm:cxn modelId="{C38F44E1-E0E5-4D62-9192-D1D551A6AA18}" type="presOf" srcId="{E6E48715-38F7-4CBE-9DAF-C48C2A27D8DD}" destId="{A96A68C6-3743-46FD-B22E-ADC5050FD0D9}" srcOrd="0" destOrd="0" presId="urn:microsoft.com/office/officeart/2005/8/layout/lProcess2"/>
    <dgm:cxn modelId="{D11C83E6-A6D4-4FA3-9216-BE9423079F53}" type="presOf" srcId="{CD1C7874-F15E-4EB2-AEEE-403637D64D09}" destId="{B2519286-D9DE-4BE2-979A-023673708119}" srcOrd="1" destOrd="0" presId="urn:microsoft.com/office/officeart/2005/8/layout/lProcess2"/>
    <dgm:cxn modelId="{D3ECE0FA-6BE4-4B9E-B214-EEC32D86975D}" srcId="{552A6136-A892-49D9-9122-CEC9B927EC2D}" destId="{5092B250-F00C-430D-A93F-F6CCA40CE5F6}" srcOrd="3" destOrd="0" parTransId="{4A9B5966-23B7-40D3-B69E-FE5196A76391}" sibTransId="{93DEED9D-0BEA-45DE-95F6-2CBCC963F824}"/>
    <dgm:cxn modelId="{39D8F3FE-CD67-4308-8015-BC77D647D010}" type="presOf" srcId="{4E49B0EC-A443-4C74-86B0-7AD39BEF988A}" destId="{1882B794-AAAD-4FF2-AD1B-3B1E9BE49D32}" srcOrd="0" destOrd="0" presId="urn:microsoft.com/office/officeart/2005/8/layout/lProcess2"/>
    <dgm:cxn modelId="{ECA189B1-A161-45A4-890B-35454C6CB010}" type="presParOf" srcId="{107835F6-DF71-4D12-AB7B-3B7FE5556BDE}" destId="{D75C273B-BFD6-4BFA-B001-E5409B00C7FC}" srcOrd="0" destOrd="0" presId="urn:microsoft.com/office/officeart/2005/8/layout/lProcess2"/>
    <dgm:cxn modelId="{2B154332-6CBE-4CBE-B06D-E1D430B1D019}" type="presParOf" srcId="{D75C273B-BFD6-4BFA-B001-E5409B00C7FC}" destId="{6A250203-C6C9-46E3-909B-D377BB0AC5A1}" srcOrd="0" destOrd="0" presId="urn:microsoft.com/office/officeart/2005/8/layout/lProcess2"/>
    <dgm:cxn modelId="{40B362FD-10F8-4201-88B7-0F40E407B1C5}" type="presParOf" srcId="{D75C273B-BFD6-4BFA-B001-E5409B00C7FC}" destId="{C2A9A394-B914-4E52-8423-25F45ECEB5FE}" srcOrd="1" destOrd="0" presId="urn:microsoft.com/office/officeart/2005/8/layout/lProcess2"/>
    <dgm:cxn modelId="{9862CB92-AF3F-4FEA-8564-802BE28D7810}" type="presParOf" srcId="{D75C273B-BFD6-4BFA-B001-E5409B00C7FC}" destId="{EDF6897C-3216-43CC-8062-9B5A5D39024F}" srcOrd="2" destOrd="0" presId="urn:microsoft.com/office/officeart/2005/8/layout/lProcess2"/>
    <dgm:cxn modelId="{D16DB90D-8DD0-4FA4-A181-D9A53AEE248B}" type="presParOf" srcId="{EDF6897C-3216-43CC-8062-9B5A5D39024F}" destId="{20A24B9E-24D7-4E65-BAB0-0F520201E6E0}" srcOrd="0" destOrd="0" presId="urn:microsoft.com/office/officeart/2005/8/layout/lProcess2"/>
    <dgm:cxn modelId="{3E93766C-9EDE-4055-9C0B-BEAC3473D278}" type="presParOf" srcId="{20A24B9E-24D7-4E65-BAB0-0F520201E6E0}" destId="{A96A68C6-3743-46FD-B22E-ADC5050FD0D9}" srcOrd="0" destOrd="0" presId="urn:microsoft.com/office/officeart/2005/8/layout/lProcess2"/>
    <dgm:cxn modelId="{69AD4846-FAC3-4876-BC57-C5E042ABA860}" type="presParOf" srcId="{20A24B9E-24D7-4E65-BAB0-0F520201E6E0}" destId="{3D50374B-81B7-4D1D-AD76-6D4A658C55ED}" srcOrd="1" destOrd="0" presId="urn:microsoft.com/office/officeart/2005/8/layout/lProcess2"/>
    <dgm:cxn modelId="{22BF2BAC-C747-4912-BC84-78582B48C4BF}" type="presParOf" srcId="{20A24B9E-24D7-4E65-BAB0-0F520201E6E0}" destId="{1882B794-AAAD-4FF2-AD1B-3B1E9BE49D32}" srcOrd="2" destOrd="0" presId="urn:microsoft.com/office/officeart/2005/8/layout/lProcess2"/>
    <dgm:cxn modelId="{2031853E-A8CB-4ABA-B9E7-C077B9E02479}" type="presParOf" srcId="{107835F6-DF71-4D12-AB7B-3B7FE5556BDE}" destId="{C61B2562-8C9D-4672-9D32-A789A31FC5DF}" srcOrd="1" destOrd="0" presId="urn:microsoft.com/office/officeart/2005/8/layout/lProcess2"/>
    <dgm:cxn modelId="{892D8C1E-A987-4627-A2D0-9483DC44D4E4}" type="presParOf" srcId="{107835F6-DF71-4D12-AB7B-3B7FE5556BDE}" destId="{4482E05C-4012-4E6D-B953-2971903D9DC7}" srcOrd="2" destOrd="0" presId="urn:microsoft.com/office/officeart/2005/8/layout/lProcess2"/>
    <dgm:cxn modelId="{B9ECC37E-9B48-48FE-AB29-220520AAAE31}" type="presParOf" srcId="{4482E05C-4012-4E6D-B953-2971903D9DC7}" destId="{4E0D3EF7-EF21-49BF-950E-89A15263650D}" srcOrd="0" destOrd="0" presId="urn:microsoft.com/office/officeart/2005/8/layout/lProcess2"/>
    <dgm:cxn modelId="{F912F5AF-98C0-4E6F-ABFF-F56939113818}" type="presParOf" srcId="{4482E05C-4012-4E6D-B953-2971903D9DC7}" destId="{B2519286-D9DE-4BE2-979A-023673708119}" srcOrd="1" destOrd="0" presId="urn:microsoft.com/office/officeart/2005/8/layout/lProcess2"/>
    <dgm:cxn modelId="{176E1F54-0689-49BB-A62B-5A7D3F7695BC}" type="presParOf" srcId="{4482E05C-4012-4E6D-B953-2971903D9DC7}" destId="{65CC4FAC-3F86-49B3-8115-55C39A8977B8}" srcOrd="2" destOrd="0" presId="urn:microsoft.com/office/officeart/2005/8/layout/lProcess2"/>
    <dgm:cxn modelId="{6FA4865E-D0DF-4E22-A003-16EB6BDE2EC9}" type="presParOf" srcId="{65CC4FAC-3F86-49B3-8115-55C39A8977B8}" destId="{480580EF-4B3A-4A32-B411-2625C037F84E}" srcOrd="0" destOrd="0" presId="urn:microsoft.com/office/officeart/2005/8/layout/lProcess2"/>
    <dgm:cxn modelId="{3A244DC7-6123-4BC7-A0D5-FCE6F5B892CA}" type="presParOf" srcId="{480580EF-4B3A-4A32-B411-2625C037F84E}" destId="{F9640E3B-E478-4BC7-80B5-04F1BBF26912}" srcOrd="0" destOrd="0" presId="urn:microsoft.com/office/officeart/2005/8/layout/lProcess2"/>
    <dgm:cxn modelId="{ECA7DDF5-C892-428F-B686-FEB7867C6DC5}" type="presParOf" srcId="{480580EF-4B3A-4A32-B411-2625C037F84E}" destId="{7CF52DB3-6ECA-46C2-AD57-3368DFFF6A9C}" srcOrd="1" destOrd="0" presId="urn:microsoft.com/office/officeart/2005/8/layout/lProcess2"/>
    <dgm:cxn modelId="{D1292E6B-02EA-4560-A454-1B6FA38C0D01}" type="presParOf" srcId="{480580EF-4B3A-4A32-B411-2625C037F84E}" destId="{8C3E49F1-FE70-4874-BFB8-C825D152C7B3}" srcOrd="2" destOrd="0" presId="urn:microsoft.com/office/officeart/2005/8/layout/lProcess2"/>
    <dgm:cxn modelId="{013A42C0-8BCF-4722-B54E-606D55C29E16}" type="presParOf" srcId="{107835F6-DF71-4D12-AB7B-3B7FE5556BDE}" destId="{92D718C4-3A6C-4270-9C95-B13C47C0AB7B}" srcOrd="3" destOrd="0" presId="urn:microsoft.com/office/officeart/2005/8/layout/lProcess2"/>
    <dgm:cxn modelId="{E4D3DE17-03CF-42D8-9353-E6062DA9E720}" type="presParOf" srcId="{107835F6-DF71-4D12-AB7B-3B7FE5556BDE}" destId="{F1D02E7E-1F10-4825-83BC-EC6EC7905050}" srcOrd="4" destOrd="0" presId="urn:microsoft.com/office/officeart/2005/8/layout/lProcess2"/>
    <dgm:cxn modelId="{84E8B46E-3F0D-47E7-9538-B74C8CD6B4E9}" type="presParOf" srcId="{F1D02E7E-1F10-4825-83BC-EC6EC7905050}" destId="{3633816E-3C7D-4D58-AB30-8E50789F9F79}" srcOrd="0" destOrd="0" presId="urn:microsoft.com/office/officeart/2005/8/layout/lProcess2"/>
    <dgm:cxn modelId="{0FD8E0FB-ABC3-4A29-9BF8-F3C1F59FF4B5}" type="presParOf" srcId="{F1D02E7E-1F10-4825-83BC-EC6EC7905050}" destId="{B4DF94E4-B741-459C-A1EA-70A387363134}" srcOrd="1" destOrd="0" presId="urn:microsoft.com/office/officeart/2005/8/layout/lProcess2"/>
    <dgm:cxn modelId="{0BBD5287-C326-4F09-9376-D49C8B21B7FA}" type="presParOf" srcId="{F1D02E7E-1F10-4825-83BC-EC6EC7905050}" destId="{72EC8C75-CDBA-4C9A-A5BF-47A158D6E32B}" srcOrd="2" destOrd="0" presId="urn:microsoft.com/office/officeart/2005/8/layout/lProcess2"/>
    <dgm:cxn modelId="{D1D13720-2F03-4A9F-AC3A-A7C2E83EB0F2}" type="presParOf" srcId="{72EC8C75-CDBA-4C9A-A5BF-47A158D6E32B}" destId="{36EFF5E2-DF81-40E0-B92C-39E4D87693B9}" srcOrd="0" destOrd="0" presId="urn:microsoft.com/office/officeart/2005/8/layout/lProcess2"/>
    <dgm:cxn modelId="{9B339B03-1291-4B2E-B0C9-F089BE0D3A33}" type="presParOf" srcId="{36EFF5E2-DF81-40E0-B92C-39E4D87693B9}" destId="{25FF0679-CD6B-40F0-93F6-BD50F2A67364}" srcOrd="0" destOrd="0" presId="urn:microsoft.com/office/officeart/2005/8/layout/lProcess2"/>
    <dgm:cxn modelId="{83824C33-BD60-4B98-863F-4201ABE40052}" type="presParOf" srcId="{36EFF5E2-DF81-40E0-B92C-39E4D87693B9}" destId="{58A3091D-8C6E-4FB1-B476-F83DC5DA4084}" srcOrd="1" destOrd="0" presId="urn:microsoft.com/office/officeart/2005/8/layout/lProcess2"/>
    <dgm:cxn modelId="{F2C858B9-2529-45BE-B115-38D754B018A7}" type="presParOf" srcId="{36EFF5E2-DF81-40E0-B92C-39E4D87693B9}" destId="{26EEA3A1-5701-4EA7-9C0C-1B359CEB7A41}" srcOrd="2" destOrd="0" presId="urn:microsoft.com/office/officeart/2005/8/layout/lProcess2"/>
    <dgm:cxn modelId="{4A129728-C8BB-442A-8639-0FD4D9457A58}" type="presParOf" srcId="{107835F6-DF71-4D12-AB7B-3B7FE5556BDE}" destId="{A8AE29D3-35AA-4D10-8707-65DFB752064F}" srcOrd="5" destOrd="0" presId="urn:microsoft.com/office/officeart/2005/8/layout/lProcess2"/>
    <dgm:cxn modelId="{56003441-5300-41B3-B5D8-25621C508981}" type="presParOf" srcId="{107835F6-DF71-4D12-AB7B-3B7FE5556BDE}" destId="{0E3176C3-76C6-4E3A-8690-CB79ED0FDFB6}" srcOrd="6" destOrd="0" presId="urn:microsoft.com/office/officeart/2005/8/layout/lProcess2"/>
    <dgm:cxn modelId="{3A35A5EC-224D-4ECE-AC8E-C5749AE28A4C}" type="presParOf" srcId="{0E3176C3-76C6-4E3A-8690-CB79ED0FDFB6}" destId="{109B0BB0-62C3-44DB-AD46-2278CB6B9AE4}" srcOrd="0" destOrd="0" presId="urn:microsoft.com/office/officeart/2005/8/layout/lProcess2"/>
    <dgm:cxn modelId="{690FD5D6-29AB-4C80-B599-DD0453F8DDA0}" type="presParOf" srcId="{0E3176C3-76C6-4E3A-8690-CB79ED0FDFB6}" destId="{C5657154-B5D5-42AD-B51A-A92E072739EE}" srcOrd="1" destOrd="0" presId="urn:microsoft.com/office/officeart/2005/8/layout/lProcess2"/>
    <dgm:cxn modelId="{1F0619B4-EDE0-4324-AF82-91AE258C1A7D}" type="presParOf" srcId="{0E3176C3-76C6-4E3A-8690-CB79ED0FDFB6}" destId="{9515318C-806A-4EC6-9B79-CF1FBBB60708}" srcOrd="2" destOrd="0" presId="urn:microsoft.com/office/officeart/2005/8/layout/lProcess2"/>
    <dgm:cxn modelId="{25186398-15A9-4FDF-AF34-65AF763CDEA5}" type="presParOf" srcId="{9515318C-806A-4EC6-9B79-CF1FBBB60708}" destId="{58278BBB-35A4-458F-A80A-FA81043DA071}" srcOrd="0" destOrd="0" presId="urn:microsoft.com/office/officeart/2005/8/layout/lProcess2"/>
    <dgm:cxn modelId="{0DACFE49-D311-4C29-B9EF-C9CA84633621}" type="presParOf" srcId="{58278BBB-35A4-458F-A80A-FA81043DA071}" destId="{1EF04AE9-4113-45CA-BB44-489CB1A2F41F}" srcOrd="0" destOrd="0" presId="urn:microsoft.com/office/officeart/2005/8/layout/lProcess2"/>
    <dgm:cxn modelId="{EDC3777C-93B7-4F87-A1DA-7CFDEC3D862D}" type="presParOf" srcId="{58278BBB-35A4-458F-A80A-FA81043DA071}" destId="{A5E0E128-E8BC-4A86-8C89-DBE21B6B7E87}" srcOrd="1" destOrd="0" presId="urn:microsoft.com/office/officeart/2005/8/layout/lProcess2"/>
    <dgm:cxn modelId="{330919B8-FC3A-42B3-BBA1-30D02366B0B6}" type="presParOf" srcId="{58278BBB-35A4-458F-A80A-FA81043DA071}" destId="{BDE2138D-6703-4363-B815-FE12EFC9E4F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5BF61-6573-4CA7-8388-80FB1684A8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17D24E2-E0A0-459D-BF86-619F77505753}">
      <dgm:prSet phldrT="[Text]"/>
      <dgm:spPr/>
      <dgm:t>
        <a:bodyPr/>
        <a:lstStyle/>
        <a:p>
          <a:r>
            <a:rPr lang="en-US" dirty="0"/>
            <a:t>How To Meet Needs</a:t>
          </a:r>
        </a:p>
      </dgm:t>
    </dgm:pt>
    <dgm:pt modelId="{1FBDE347-2955-451A-A23F-92B91BCCA897}" type="parTrans" cxnId="{EDFDB5CF-3C15-4DA3-AF2B-F3B42933348E}">
      <dgm:prSet/>
      <dgm:spPr/>
      <dgm:t>
        <a:bodyPr/>
        <a:lstStyle/>
        <a:p>
          <a:endParaRPr lang="en-US"/>
        </a:p>
      </dgm:t>
    </dgm:pt>
    <dgm:pt modelId="{CE498D75-0F69-4E81-97E6-E6D50D1FF3D3}" type="sibTrans" cxnId="{EDFDB5CF-3C15-4DA3-AF2B-F3B42933348E}">
      <dgm:prSet/>
      <dgm:spPr/>
      <dgm:t>
        <a:bodyPr/>
        <a:lstStyle/>
        <a:p>
          <a:endParaRPr lang="en-US"/>
        </a:p>
      </dgm:t>
    </dgm:pt>
    <dgm:pt modelId="{9EA37E4D-B23A-4EF7-8099-05ACAEEB85F9}">
      <dgm:prSet phldrT="[Text]"/>
      <dgm:spPr/>
      <dgm:t>
        <a:bodyPr/>
        <a:lstStyle/>
        <a:p>
          <a:r>
            <a:rPr lang="en-US" dirty="0"/>
            <a:t>Services to Strengthen Skill Needs</a:t>
          </a:r>
        </a:p>
      </dgm:t>
    </dgm:pt>
    <dgm:pt modelId="{DB7021EB-7E26-49B4-AE5B-13E471D1D91F}" type="parTrans" cxnId="{C6CEAD92-6CC9-4483-AC9A-CECE770D74F9}">
      <dgm:prSet/>
      <dgm:spPr/>
      <dgm:t>
        <a:bodyPr/>
        <a:lstStyle/>
        <a:p>
          <a:endParaRPr lang="en-US"/>
        </a:p>
      </dgm:t>
    </dgm:pt>
    <dgm:pt modelId="{47865D22-716B-4E87-BD9C-EEB02D404D91}" type="sibTrans" cxnId="{C6CEAD92-6CC9-4483-AC9A-CECE770D74F9}">
      <dgm:prSet/>
      <dgm:spPr/>
      <dgm:t>
        <a:bodyPr/>
        <a:lstStyle/>
        <a:p>
          <a:endParaRPr lang="en-US"/>
        </a:p>
      </dgm:t>
    </dgm:pt>
    <dgm:pt modelId="{2D6E4340-93EF-443A-BB72-A0587C9FD6C8}">
      <dgm:prSet phldrT="[Text]"/>
      <dgm:spPr/>
      <dgm:t>
        <a:bodyPr/>
        <a:lstStyle/>
        <a:p>
          <a:r>
            <a:rPr lang="en-US" dirty="0"/>
            <a:t>Goals and Objectives that will be Targeted</a:t>
          </a:r>
        </a:p>
      </dgm:t>
    </dgm:pt>
    <dgm:pt modelId="{EC1DE71B-9CB4-4681-88ED-270619977542}" type="parTrans" cxnId="{7F463C62-C60F-426F-AEEC-A06EFC8706C8}">
      <dgm:prSet/>
      <dgm:spPr/>
      <dgm:t>
        <a:bodyPr/>
        <a:lstStyle/>
        <a:p>
          <a:endParaRPr lang="en-US"/>
        </a:p>
      </dgm:t>
    </dgm:pt>
    <dgm:pt modelId="{5DB1904B-CCC3-4666-BC06-728873B8DC5F}" type="sibTrans" cxnId="{7F463C62-C60F-426F-AEEC-A06EFC8706C8}">
      <dgm:prSet/>
      <dgm:spPr/>
      <dgm:t>
        <a:bodyPr/>
        <a:lstStyle/>
        <a:p>
          <a:endParaRPr lang="en-US"/>
        </a:p>
      </dgm:t>
    </dgm:pt>
    <dgm:pt modelId="{F583A7A8-B3F6-47BE-92CD-211298162A75}">
      <dgm:prSet phldrT="[Text]"/>
      <dgm:spPr/>
      <dgm:t>
        <a:bodyPr/>
        <a:lstStyle/>
        <a:p>
          <a:r>
            <a:rPr lang="en-US" dirty="0"/>
            <a:t>Frequency of Services </a:t>
          </a:r>
        </a:p>
      </dgm:t>
    </dgm:pt>
    <dgm:pt modelId="{8009EEB4-8FA0-4A03-91C9-E2B7E8B40109}" type="parTrans" cxnId="{B4A2EA58-CE15-4377-90C7-D81CF880B77B}">
      <dgm:prSet/>
      <dgm:spPr/>
      <dgm:t>
        <a:bodyPr/>
        <a:lstStyle/>
        <a:p>
          <a:endParaRPr lang="en-US"/>
        </a:p>
      </dgm:t>
    </dgm:pt>
    <dgm:pt modelId="{2B65DE27-5360-4641-A8D3-231BE13D49B3}" type="sibTrans" cxnId="{B4A2EA58-CE15-4377-90C7-D81CF880B77B}">
      <dgm:prSet/>
      <dgm:spPr/>
      <dgm:t>
        <a:bodyPr/>
        <a:lstStyle/>
        <a:p>
          <a:endParaRPr lang="en-US"/>
        </a:p>
      </dgm:t>
    </dgm:pt>
    <dgm:pt modelId="{BDE158D8-8E7E-44C8-9B7D-90156FDD6051}">
      <dgm:prSet phldrT="[Text]"/>
      <dgm:spPr/>
      <dgm:t>
        <a:bodyPr/>
        <a:lstStyle/>
        <a:p>
          <a:r>
            <a:rPr lang="en-US" dirty="0"/>
            <a:t>Accommodations to Promote Equal Access</a:t>
          </a:r>
        </a:p>
      </dgm:t>
    </dgm:pt>
    <dgm:pt modelId="{A027BF31-C8A5-44AC-8CC3-688516FF2536}" type="parTrans" cxnId="{B003FE9D-0535-4866-BFDF-D7195E0C1D74}">
      <dgm:prSet/>
      <dgm:spPr/>
      <dgm:t>
        <a:bodyPr/>
        <a:lstStyle/>
        <a:p>
          <a:endParaRPr lang="en-US"/>
        </a:p>
      </dgm:t>
    </dgm:pt>
    <dgm:pt modelId="{E56CED5E-8CCA-4205-91BA-10D1F4964103}" type="sibTrans" cxnId="{B003FE9D-0535-4866-BFDF-D7195E0C1D74}">
      <dgm:prSet/>
      <dgm:spPr/>
      <dgm:t>
        <a:bodyPr/>
        <a:lstStyle/>
        <a:p>
          <a:endParaRPr lang="en-US"/>
        </a:p>
      </dgm:t>
    </dgm:pt>
    <dgm:pt modelId="{23982CCB-75E7-4023-A11B-FECC426943AF}">
      <dgm:prSet phldrT="[Text]"/>
      <dgm:spPr/>
      <dgm:t>
        <a:bodyPr/>
        <a:lstStyle/>
        <a:p>
          <a:r>
            <a:rPr lang="en-US" dirty="0"/>
            <a:t>Used for Daily Performance and State Tests</a:t>
          </a:r>
        </a:p>
      </dgm:t>
    </dgm:pt>
    <dgm:pt modelId="{A5A12EBD-01B2-4516-82BE-FD270B73F68A}" type="parTrans" cxnId="{E31C458D-F04D-490A-A7CB-6AA884DE5B02}">
      <dgm:prSet/>
      <dgm:spPr/>
      <dgm:t>
        <a:bodyPr/>
        <a:lstStyle/>
        <a:p>
          <a:endParaRPr lang="en-US"/>
        </a:p>
      </dgm:t>
    </dgm:pt>
    <dgm:pt modelId="{373359F6-2639-4764-A6F1-4A7F5788DFCD}" type="sibTrans" cxnId="{E31C458D-F04D-490A-A7CB-6AA884DE5B02}">
      <dgm:prSet/>
      <dgm:spPr/>
      <dgm:t>
        <a:bodyPr/>
        <a:lstStyle/>
        <a:p>
          <a:endParaRPr lang="en-US"/>
        </a:p>
      </dgm:t>
    </dgm:pt>
    <dgm:pt modelId="{91BAC114-A448-4EBA-8425-D9DD3ADB5AF2}" type="pres">
      <dgm:prSet presAssocID="{50E5BF61-6573-4CA7-8388-80FB1684A8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0DDCA8-8037-4E84-9D6F-42BC61F653CC}" type="pres">
      <dgm:prSet presAssocID="{817D24E2-E0A0-459D-BF86-619F77505753}" presName="hierRoot1" presStyleCnt="0"/>
      <dgm:spPr/>
    </dgm:pt>
    <dgm:pt modelId="{FCB6AB93-4FA5-48D3-B1CB-E5B722299FEC}" type="pres">
      <dgm:prSet presAssocID="{817D24E2-E0A0-459D-BF86-619F77505753}" presName="composite" presStyleCnt="0"/>
      <dgm:spPr/>
    </dgm:pt>
    <dgm:pt modelId="{26E580EA-B3AF-4CD6-8AFF-3B719DEFA4E2}" type="pres">
      <dgm:prSet presAssocID="{817D24E2-E0A0-459D-BF86-619F77505753}" presName="background" presStyleLbl="node0" presStyleIdx="0" presStyleCnt="1"/>
      <dgm:spPr/>
    </dgm:pt>
    <dgm:pt modelId="{2CFEF914-1B84-466F-91CD-F31C3708D729}" type="pres">
      <dgm:prSet presAssocID="{817D24E2-E0A0-459D-BF86-619F77505753}" presName="text" presStyleLbl="fgAcc0" presStyleIdx="0" presStyleCnt="1">
        <dgm:presLayoutVars>
          <dgm:chPref val="3"/>
        </dgm:presLayoutVars>
      </dgm:prSet>
      <dgm:spPr/>
    </dgm:pt>
    <dgm:pt modelId="{E8747E25-ABC6-4A6B-BA49-F57E0999EB79}" type="pres">
      <dgm:prSet presAssocID="{817D24E2-E0A0-459D-BF86-619F77505753}" presName="hierChild2" presStyleCnt="0"/>
      <dgm:spPr/>
    </dgm:pt>
    <dgm:pt modelId="{479A7FD9-3654-499B-A2C8-0EDE5FC3BB26}" type="pres">
      <dgm:prSet presAssocID="{DB7021EB-7E26-49B4-AE5B-13E471D1D91F}" presName="Name10" presStyleLbl="parChTrans1D2" presStyleIdx="0" presStyleCnt="2"/>
      <dgm:spPr/>
    </dgm:pt>
    <dgm:pt modelId="{964610B8-3F5F-4821-A3F3-FDDFA314A2D8}" type="pres">
      <dgm:prSet presAssocID="{9EA37E4D-B23A-4EF7-8099-05ACAEEB85F9}" presName="hierRoot2" presStyleCnt="0"/>
      <dgm:spPr/>
    </dgm:pt>
    <dgm:pt modelId="{E6942AB2-EC52-4549-88DB-E9B57E0B1340}" type="pres">
      <dgm:prSet presAssocID="{9EA37E4D-B23A-4EF7-8099-05ACAEEB85F9}" presName="composite2" presStyleCnt="0"/>
      <dgm:spPr/>
    </dgm:pt>
    <dgm:pt modelId="{9382E17B-D122-43D0-86D3-939DDF1AD442}" type="pres">
      <dgm:prSet presAssocID="{9EA37E4D-B23A-4EF7-8099-05ACAEEB85F9}" presName="background2" presStyleLbl="node2" presStyleIdx="0" presStyleCnt="2"/>
      <dgm:spPr/>
    </dgm:pt>
    <dgm:pt modelId="{50ACED29-C9F9-4D91-BA22-08590CF9893F}" type="pres">
      <dgm:prSet presAssocID="{9EA37E4D-B23A-4EF7-8099-05ACAEEB85F9}" presName="text2" presStyleLbl="fgAcc2" presStyleIdx="0" presStyleCnt="2">
        <dgm:presLayoutVars>
          <dgm:chPref val="3"/>
        </dgm:presLayoutVars>
      </dgm:prSet>
      <dgm:spPr/>
    </dgm:pt>
    <dgm:pt modelId="{C4D35004-B688-4E35-9186-A485D762FF6E}" type="pres">
      <dgm:prSet presAssocID="{9EA37E4D-B23A-4EF7-8099-05ACAEEB85F9}" presName="hierChild3" presStyleCnt="0"/>
      <dgm:spPr/>
    </dgm:pt>
    <dgm:pt modelId="{AFD4C0C9-E31B-4730-BFBF-42BF2B8DB72D}" type="pres">
      <dgm:prSet presAssocID="{EC1DE71B-9CB4-4681-88ED-270619977542}" presName="Name17" presStyleLbl="parChTrans1D3" presStyleIdx="0" presStyleCnt="3"/>
      <dgm:spPr/>
    </dgm:pt>
    <dgm:pt modelId="{817906FD-6F11-4E7A-8874-4505524AAB6A}" type="pres">
      <dgm:prSet presAssocID="{2D6E4340-93EF-443A-BB72-A0587C9FD6C8}" presName="hierRoot3" presStyleCnt="0"/>
      <dgm:spPr/>
    </dgm:pt>
    <dgm:pt modelId="{9BA6253A-8B90-4D55-BF0A-DA115F32B268}" type="pres">
      <dgm:prSet presAssocID="{2D6E4340-93EF-443A-BB72-A0587C9FD6C8}" presName="composite3" presStyleCnt="0"/>
      <dgm:spPr/>
    </dgm:pt>
    <dgm:pt modelId="{48DDF21F-C38D-4D03-8F29-3C5CD506BDC9}" type="pres">
      <dgm:prSet presAssocID="{2D6E4340-93EF-443A-BB72-A0587C9FD6C8}" presName="background3" presStyleLbl="node3" presStyleIdx="0" presStyleCnt="3"/>
      <dgm:spPr/>
    </dgm:pt>
    <dgm:pt modelId="{4F62FBAD-DEBC-489E-94D2-71602608B908}" type="pres">
      <dgm:prSet presAssocID="{2D6E4340-93EF-443A-BB72-A0587C9FD6C8}" presName="text3" presStyleLbl="fgAcc3" presStyleIdx="0" presStyleCnt="3">
        <dgm:presLayoutVars>
          <dgm:chPref val="3"/>
        </dgm:presLayoutVars>
      </dgm:prSet>
      <dgm:spPr/>
    </dgm:pt>
    <dgm:pt modelId="{A59E2539-07A3-4797-855E-FB740471971C}" type="pres">
      <dgm:prSet presAssocID="{2D6E4340-93EF-443A-BB72-A0587C9FD6C8}" presName="hierChild4" presStyleCnt="0"/>
      <dgm:spPr/>
    </dgm:pt>
    <dgm:pt modelId="{0FB8E526-173F-4DF4-A8B6-B57C5D1CB6CE}" type="pres">
      <dgm:prSet presAssocID="{8009EEB4-8FA0-4A03-91C9-E2B7E8B40109}" presName="Name17" presStyleLbl="parChTrans1D3" presStyleIdx="1" presStyleCnt="3"/>
      <dgm:spPr/>
    </dgm:pt>
    <dgm:pt modelId="{D15248B6-881A-4835-86FD-0B3D9616AA75}" type="pres">
      <dgm:prSet presAssocID="{F583A7A8-B3F6-47BE-92CD-211298162A75}" presName="hierRoot3" presStyleCnt="0"/>
      <dgm:spPr/>
    </dgm:pt>
    <dgm:pt modelId="{C899F1DD-0452-4F35-BE54-7DDF2B7E350D}" type="pres">
      <dgm:prSet presAssocID="{F583A7A8-B3F6-47BE-92CD-211298162A75}" presName="composite3" presStyleCnt="0"/>
      <dgm:spPr/>
    </dgm:pt>
    <dgm:pt modelId="{106174F5-2C3B-4B2F-BECB-738FBD6261E6}" type="pres">
      <dgm:prSet presAssocID="{F583A7A8-B3F6-47BE-92CD-211298162A75}" presName="background3" presStyleLbl="node3" presStyleIdx="1" presStyleCnt="3"/>
      <dgm:spPr/>
    </dgm:pt>
    <dgm:pt modelId="{31C338D9-9F8E-4F39-8D9D-35D7C7413028}" type="pres">
      <dgm:prSet presAssocID="{F583A7A8-B3F6-47BE-92CD-211298162A75}" presName="text3" presStyleLbl="fgAcc3" presStyleIdx="1" presStyleCnt="3">
        <dgm:presLayoutVars>
          <dgm:chPref val="3"/>
        </dgm:presLayoutVars>
      </dgm:prSet>
      <dgm:spPr/>
    </dgm:pt>
    <dgm:pt modelId="{A3B235C5-74A9-4874-90FD-211C3A0E8587}" type="pres">
      <dgm:prSet presAssocID="{F583A7A8-B3F6-47BE-92CD-211298162A75}" presName="hierChild4" presStyleCnt="0"/>
      <dgm:spPr/>
    </dgm:pt>
    <dgm:pt modelId="{CDD86B4A-0C1B-4072-9F75-D3405636F1EE}" type="pres">
      <dgm:prSet presAssocID="{A027BF31-C8A5-44AC-8CC3-688516FF2536}" presName="Name10" presStyleLbl="parChTrans1D2" presStyleIdx="1" presStyleCnt="2"/>
      <dgm:spPr/>
    </dgm:pt>
    <dgm:pt modelId="{B030206D-E2E5-4CE2-850F-B3A4474CFE71}" type="pres">
      <dgm:prSet presAssocID="{BDE158D8-8E7E-44C8-9B7D-90156FDD6051}" presName="hierRoot2" presStyleCnt="0"/>
      <dgm:spPr/>
    </dgm:pt>
    <dgm:pt modelId="{A405C608-97C9-460E-9DA8-07D7271057CD}" type="pres">
      <dgm:prSet presAssocID="{BDE158D8-8E7E-44C8-9B7D-90156FDD6051}" presName="composite2" presStyleCnt="0"/>
      <dgm:spPr/>
    </dgm:pt>
    <dgm:pt modelId="{43C9B25A-C704-4242-9C6A-B968A350A0BF}" type="pres">
      <dgm:prSet presAssocID="{BDE158D8-8E7E-44C8-9B7D-90156FDD6051}" presName="background2" presStyleLbl="node2" presStyleIdx="1" presStyleCnt="2"/>
      <dgm:spPr/>
    </dgm:pt>
    <dgm:pt modelId="{978E91B3-16FB-40A5-B49C-C93CDC4E304F}" type="pres">
      <dgm:prSet presAssocID="{BDE158D8-8E7E-44C8-9B7D-90156FDD6051}" presName="text2" presStyleLbl="fgAcc2" presStyleIdx="1" presStyleCnt="2">
        <dgm:presLayoutVars>
          <dgm:chPref val="3"/>
        </dgm:presLayoutVars>
      </dgm:prSet>
      <dgm:spPr/>
    </dgm:pt>
    <dgm:pt modelId="{F34F90FD-418C-4660-87D4-D2968584D959}" type="pres">
      <dgm:prSet presAssocID="{BDE158D8-8E7E-44C8-9B7D-90156FDD6051}" presName="hierChild3" presStyleCnt="0"/>
      <dgm:spPr/>
    </dgm:pt>
    <dgm:pt modelId="{6D0EECD8-09C5-4E0D-8FD0-02F29A1A9F66}" type="pres">
      <dgm:prSet presAssocID="{A5A12EBD-01B2-4516-82BE-FD270B73F68A}" presName="Name17" presStyleLbl="parChTrans1D3" presStyleIdx="2" presStyleCnt="3"/>
      <dgm:spPr/>
    </dgm:pt>
    <dgm:pt modelId="{86BD9B04-1E38-4AA0-9113-B099FE7EFC75}" type="pres">
      <dgm:prSet presAssocID="{23982CCB-75E7-4023-A11B-FECC426943AF}" presName="hierRoot3" presStyleCnt="0"/>
      <dgm:spPr/>
    </dgm:pt>
    <dgm:pt modelId="{B3FF5A7B-6AE4-45C2-821E-58F3859067AC}" type="pres">
      <dgm:prSet presAssocID="{23982CCB-75E7-4023-A11B-FECC426943AF}" presName="composite3" presStyleCnt="0"/>
      <dgm:spPr/>
    </dgm:pt>
    <dgm:pt modelId="{6E32DCDF-87B9-4B9D-B66D-FCAF39445C73}" type="pres">
      <dgm:prSet presAssocID="{23982CCB-75E7-4023-A11B-FECC426943AF}" presName="background3" presStyleLbl="node3" presStyleIdx="2" presStyleCnt="3"/>
      <dgm:spPr/>
    </dgm:pt>
    <dgm:pt modelId="{2E8F4BAC-2FB5-4215-B823-95755E1B78F4}" type="pres">
      <dgm:prSet presAssocID="{23982CCB-75E7-4023-A11B-FECC426943AF}" presName="text3" presStyleLbl="fgAcc3" presStyleIdx="2" presStyleCnt="3">
        <dgm:presLayoutVars>
          <dgm:chPref val="3"/>
        </dgm:presLayoutVars>
      </dgm:prSet>
      <dgm:spPr/>
    </dgm:pt>
    <dgm:pt modelId="{7B99E512-77AE-4770-A7E5-4BC98BE7AF4B}" type="pres">
      <dgm:prSet presAssocID="{23982CCB-75E7-4023-A11B-FECC426943AF}" presName="hierChild4" presStyleCnt="0"/>
      <dgm:spPr/>
    </dgm:pt>
  </dgm:ptLst>
  <dgm:cxnLst>
    <dgm:cxn modelId="{12B22116-786A-44EB-8305-76211CEC8D26}" type="presOf" srcId="{50E5BF61-6573-4CA7-8388-80FB1684A8DF}" destId="{91BAC114-A448-4EBA-8425-D9DD3ADB5AF2}" srcOrd="0" destOrd="0" presId="urn:microsoft.com/office/officeart/2005/8/layout/hierarchy1"/>
    <dgm:cxn modelId="{84D1EF2E-7740-4E07-BF69-2751149A8393}" type="presOf" srcId="{DB7021EB-7E26-49B4-AE5B-13E471D1D91F}" destId="{479A7FD9-3654-499B-A2C8-0EDE5FC3BB26}" srcOrd="0" destOrd="0" presId="urn:microsoft.com/office/officeart/2005/8/layout/hierarchy1"/>
    <dgm:cxn modelId="{F987743E-8005-4CAA-9910-26F6EE6648F6}" type="presOf" srcId="{23982CCB-75E7-4023-A11B-FECC426943AF}" destId="{2E8F4BAC-2FB5-4215-B823-95755E1B78F4}" srcOrd="0" destOrd="0" presId="urn:microsoft.com/office/officeart/2005/8/layout/hierarchy1"/>
    <dgm:cxn modelId="{229D5C41-D273-4A0C-8CA6-FFFE51013DA2}" type="presOf" srcId="{2D6E4340-93EF-443A-BB72-A0587C9FD6C8}" destId="{4F62FBAD-DEBC-489E-94D2-71602608B908}" srcOrd="0" destOrd="0" presId="urn:microsoft.com/office/officeart/2005/8/layout/hierarchy1"/>
    <dgm:cxn modelId="{7F463C62-C60F-426F-AEEC-A06EFC8706C8}" srcId="{9EA37E4D-B23A-4EF7-8099-05ACAEEB85F9}" destId="{2D6E4340-93EF-443A-BB72-A0587C9FD6C8}" srcOrd="0" destOrd="0" parTransId="{EC1DE71B-9CB4-4681-88ED-270619977542}" sibTransId="{5DB1904B-CCC3-4666-BC06-728873B8DC5F}"/>
    <dgm:cxn modelId="{2640E753-F986-4105-A315-B719D5A4FCE5}" type="presOf" srcId="{8009EEB4-8FA0-4A03-91C9-E2B7E8B40109}" destId="{0FB8E526-173F-4DF4-A8B6-B57C5D1CB6CE}" srcOrd="0" destOrd="0" presId="urn:microsoft.com/office/officeart/2005/8/layout/hierarchy1"/>
    <dgm:cxn modelId="{B4A2EA58-CE15-4377-90C7-D81CF880B77B}" srcId="{9EA37E4D-B23A-4EF7-8099-05ACAEEB85F9}" destId="{F583A7A8-B3F6-47BE-92CD-211298162A75}" srcOrd="1" destOrd="0" parTransId="{8009EEB4-8FA0-4A03-91C9-E2B7E8B40109}" sibTransId="{2B65DE27-5360-4641-A8D3-231BE13D49B3}"/>
    <dgm:cxn modelId="{F85B9D8A-3337-4F06-8D67-AB421733773D}" type="presOf" srcId="{817D24E2-E0A0-459D-BF86-619F77505753}" destId="{2CFEF914-1B84-466F-91CD-F31C3708D729}" srcOrd="0" destOrd="0" presId="urn:microsoft.com/office/officeart/2005/8/layout/hierarchy1"/>
    <dgm:cxn modelId="{E31C458D-F04D-490A-A7CB-6AA884DE5B02}" srcId="{BDE158D8-8E7E-44C8-9B7D-90156FDD6051}" destId="{23982CCB-75E7-4023-A11B-FECC426943AF}" srcOrd="0" destOrd="0" parTransId="{A5A12EBD-01B2-4516-82BE-FD270B73F68A}" sibTransId="{373359F6-2639-4764-A6F1-4A7F5788DFCD}"/>
    <dgm:cxn modelId="{C6CEAD92-6CC9-4483-AC9A-CECE770D74F9}" srcId="{817D24E2-E0A0-459D-BF86-619F77505753}" destId="{9EA37E4D-B23A-4EF7-8099-05ACAEEB85F9}" srcOrd="0" destOrd="0" parTransId="{DB7021EB-7E26-49B4-AE5B-13E471D1D91F}" sibTransId="{47865D22-716B-4E87-BD9C-EEB02D404D91}"/>
    <dgm:cxn modelId="{B003FE9D-0535-4866-BFDF-D7195E0C1D74}" srcId="{817D24E2-E0A0-459D-BF86-619F77505753}" destId="{BDE158D8-8E7E-44C8-9B7D-90156FDD6051}" srcOrd="1" destOrd="0" parTransId="{A027BF31-C8A5-44AC-8CC3-688516FF2536}" sibTransId="{E56CED5E-8CCA-4205-91BA-10D1F4964103}"/>
    <dgm:cxn modelId="{3B6A43AE-FD14-4A16-9E98-4A83DA92499B}" type="presOf" srcId="{A027BF31-C8A5-44AC-8CC3-688516FF2536}" destId="{CDD86B4A-0C1B-4072-9F75-D3405636F1EE}" srcOrd="0" destOrd="0" presId="urn:microsoft.com/office/officeart/2005/8/layout/hierarchy1"/>
    <dgm:cxn modelId="{17D489BF-55D2-44F8-8802-739EA0F14DF7}" type="presOf" srcId="{F583A7A8-B3F6-47BE-92CD-211298162A75}" destId="{31C338D9-9F8E-4F39-8D9D-35D7C7413028}" srcOrd="0" destOrd="0" presId="urn:microsoft.com/office/officeart/2005/8/layout/hierarchy1"/>
    <dgm:cxn modelId="{FB7CF8C1-FDBC-4E6A-82DA-72C6EC6CB4F3}" type="presOf" srcId="{BDE158D8-8E7E-44C8-9B7D-90156FDD6051}" destId="{978E91B3-16FB-40A5-B49C-C93CDC4E304F}" srcOrd="0" destOrd="0" presId="urn:microsoft.com/office/officeart/2005/8/layout/hierarchy1"/>
    <dgm:cxn modelId="{EDFDB5CF-3C15-4DA3-AF2B-F3B42933348E}" srcId="{50E5BF61-6573-4CA7-8388-80FB1684A8DF}" destId="{817D24E2-E0A0-459D-BF86-619F77505753}" srcOrd="0" destOrd="0" parTransId="{1FBDE347-2955-451A-A23F-92B91BCCA897}" sibTransId="{CE498D75-0F69-4E81-97E6-E6D50D1FF3D3}"/>
    <dgm:cxn modelId="{DC620DDE-59E8-4675-8EED-83989EC1D2BB}" type="presOf" srcId="{EC1DE71B-9CB4-4681-88ED-270619977542}" destId="{AFD4C0C9-E31B-4730-BFBF-42BF2B8DB72D}" srcOrd="0" destOrd="0" presId="urn:microsoft.com/office/officeart/2005/8/layout/hierarchy1"/>
    <dgm:cxn modelId="{046674E8-84F0-40E0-8F86-C7DBC09B1715}" type="presOf" srcId="{9EA37E4D-B23A-4EF7-8099-05ACAEEB85F9}" destId="{50ACED29-C9F9-4D91-BA22-08590CF9893F}" srcOrd="0" destOrd="0" presId="urn:microsoft.com/office/officeart/2005/8/layout/hierarchy1"/>
    <dgm:cxn modelId="{96168FF3-E908-40DF-983E-5974A6D147CB}" type="presOf" srcId="{A5A12EBD-01B2-4516-82BE-FD270B73F68A}" destId="{6D0EECD8-09C5-4E0D-8FD0-02F29A1A9F66}" srcOrd="0" destOrd="0" presId="urn:microsoft.com/office/officeart/2005/8/layout/hierarchy1"/>
    <dgm:cxn modelId="{F332E7EA-985F-4F1C-AA24-720BAC858A27}" type="presParOf" srcId="{91BAC114-A448-4EBA-8425-D9DD3ADB5AF2}" destId="{D20DDCA8-8037-4E84-9D6F-42BC61F653CC}" srcOrd="0" destOrd="0" presId="urn:microsoft.com/office/officeart/2005/8/layout/hierarchy1"/>
    <dgm:cxn modelId="{D9B3303D-0FC6-4C29-BD36-7E20A5F45D51}" type="presParOf" srcId="{D20DDCA8-8037-4E84-9D6F-42BC61F653CC}" destId="{FCB6AB93-4FA5-48D3-B1CB-E5B722299FEC}" srcOrd="0" destOrd="0" presId="urn:microsoft.com/office/officeart/2005/8/layout/hierarchy1"/>
    <dgm:cxn modelId="{25E97338-683D-4AC9-B2DF-88B10405B85F}" type="presParOf" srcId="{FCB6AB93-4FA5-48D3-B1CB-E5B722299FEC}" destId="{26E580EA-B3AF-4CD6-8AFF-3B719DEFA4E2}" srcOrd="0" destOrd="0" presId="urn:microsoft.com/office/officeart/2005/8/layout/hierarchy1"/>
    <dgm:cxn modelId="{10138BC9-FF6D-46FB-93F8-6E6A9578D155}" type="presParOf" srcId="{FCB6AB93-4FA5-48D3-B1CB-E5B722299FEC}" destId="{2CFEF914-1B84-466F-91CD-F31C3708D729}" srcOrd="1" destOrd="0" presId="urn:microsoft.com/office/officeart/2005/8/layout/hierarchy1"/>
    <dgm:cxn modelId="{CCAEF957-A9D2-4DD7-9922-68A3C534F3D3}" type="presParOf" srcId="{D20DDCA8-8037-4E84-9D6F-42BC61F653CC}" destId="{E8747E25-ABC6-4A6B-BA49-F57E0999EB79}" srcOrd="1" destOrd="0" presId="urn:microsoft.com/office/officeart/2005/8/layout/hierarchy1"/>
    <dgm:cxn modelId="{28269DA1-6AED-44D0-9387-F73941147A2B}" type="presParOf" srcId="{E8747E25-ABC6-4A6B-BA49-F57E0999EB79}" destId="{479A7FD9-3654-499B-A2C8-0EDE5FC3BB26}" srcOrd="0" destOrd="0" presId="urn:microsoft.com/office/officeart/2005/8/layout/hierarchy1"/>
    <dgm:cxn modelId="{74C266F4-0384-4E63-A939-CBEB3DE4EA0F}" type="presParOf" srcId="{E8747E25-ABC6-4A6B-BA49-F57E0999EB79}" destId="{964610B8-3F5F-4821-A3F3-FDDFA314A2D8}" srcOrd="1" destOrd="0" presId="urn:microsoft.com/office/officeart/2005/8/layout/hierarchy1"/>
    <dgm:cxn modelId="{BE0C8870-4AF0-48C4-8BFE-EB68215B6553}" type="presParOf" srcId="{964610B8-3F5F-4821-A3F3-FDDFA314A2D8}" destId="{E6942AB2-EC52-4549-88DB-E9B57E0B1340}" srcOrd="0" destOrd="0" presId="urn:microsoft.com/office/officeart/2005/8/layout/hierarchy1"/>
    <dgm:cxn modelId="{1B0D97D3-784C-4B8A-A2B1-B4DF3272B5FB}" type="presParOf" srcId="{E6942AB2-EC52-4549-88DB-E9B57E0B1340}" destId="{9382E17B-D122-43D0-86D3-939DDF1AD442}" srcOrd="0" destOrd="0" presId="urn:microsoft.com/office/officeart/2005/8/layout/hierarchy1"/>
    <dgm:cxn modelId="{78679AB8-3F18-4C9C-B1AC-50F693507DF4}" type="presParOf" srcId="{E6942AB2-EC52-4549-88DB-E9B57E0B1340}" destId="{50ACED29-C9F9-4D91-BA22-08590CF9893F}" srcOrd="1" destOrd="0" presId="urn:microsoft.com/office/officeart/2005/8/layout/hierarchy1"/>
    <dgm:cxn modelId="{3F382A0D-E5F6-4CC2-B680-DA4910C22546}" type="presParOf" srcId="{964610B8-3F5F-4821-A3F3-FDDFA314A2D8}" destId="{C4D35004-B688-4E35-9186-A485D762FF6E}" srcOrd="1" destOrd="0" presId="urn:microsoft.com/office/officeart/2005/8/layout/hierarchy1"/>
    <dgm:cxn modelId="{F3D9CD54-04D3-45B8-B30F-A9841B645212}" type="presParOf" srcId="{C4D35004-B688-4E35-9186-A485D762FF6E}" destId="{AFD4C0C9-E31B-4730-BFBF-42BF2B8DB72D}" srcOrd="0" destOrd="0" presId="urn:microsoft.com/office/officeart/2005/8/layout/hierarchy1"/>
    <dgm:cxn modelId="{37F178BE-F5C4-42AE-8DE8-2048E5EF5770}" type="presParOf" srcId="{C4D35004-B688-4E35-9186-A485D762FF6E}" destId="{817906FD-6F11-4E7A-8874-4505524AAB6A}" srcOrd="1" destOrd="0" presId="urn:microsoft.com/office/officeart/2005/8/layout/hierarchy1"/>
    <dgm:cxn modelId="{7464D059-72A3-4E23-AE8F-FD4C41F7E2C2}" type="presParOf" srcId="{817906FD-6F11-4E7A-8874-4505524AAB6A}" destId="{9BA6253A-8B90-4D55-BF0A-DA115F32B268}" srcOrd="0" destOrd="0" presId="urn:microsoft.com/office/officeart/2005/8/layout/hierarchy1"/>
    <dgm:cxn modelId="{F3D449E5-10D1-4E78-9740-D1E5FD6B3A8A}" type="presParOf" srcId="{9BA6253A-8B90-4D55-BF0A-DA115F32B268}" destId="{48DDF21F-C38D-4D03-8F29-3C5CD506BDC9}" srcOrd="0" destOrd="0" presId="urn:microsoft.com/office/officeart/2005/8/layout/hierarchy1"/>
    <dgm:cxn modelId="{267E3BBA-3A00-472D-B927-FFA331181C8E}" type="presParOf" srcId="{9BA6253A-8B90-4D55-BF0A-DA115F32B268}" destId="{4F62FBAD-DEBC-489E-94D2-71602608B908}" srcOrd="1" destOrd="0" presId="urn:microsoft.com/office/officeart/2005/8/layout/hierarchy1"/>
    <dgm:cxn modelId="{3EF2A20E-D1AB-4287-9A5B-716A93E24721}" type="presParOf" srcId="{817906FD-6F11-4E7A-8874-4505524AAB6A}" destId="{A59E2539-07A3-4797-855E-FB740471971C}" srcOrd="1" destOrd="0" presId="urn:microsoft.com/office/officeart/2005/8/layout/hierarchy1"/>
    <dgm:cxn modelId="{73E9036B-0552-4C82-B674-943F9C292A42}" type="presParOf" srcId="{C4D35004-B688-4E35-9186-A485D762FF6E}" destId="{0FB8E526-173F-4DF4-A8B6-B57C5D1CB6CE}" srcOrd="2" destOrd="0" presId="urn:microsoft.com/office/officeart/2005/8/layout/hierarchy1"/>
    <dgm:cxn modelId="{1948F206-EC00-4291-A699-BDEBCFC93AF0}" type="presParOf" srcId="{C4D35004-B688-4E35-9186-A485D762FF6E}" destId="{D15248B6-881A-4835-86FD-0B3D9616AA75}" srcOrd="3" destOrd="0" presId="urn:microsoft.com/office/officeart/2005/8/layout/hierarchy1"/>
    <dgm:cxn modelId="{8856F978-5376-4D1B-B5A0-97C2622EE7F8}" type="presParOf" srcId="{D15248B6-881A-4835-86FD-0B3D9616AA75}" destId="{C899F1DD-0452-4F35-BE54-7DDF2B7E350D}" srcOrd="0" destOrd="0" presId="urn:microsoft.com/office/officeart/2005/8/layout/hierarchy1"/>
    <dgm:cxn modelId="{67C98BD0-4B74-4D77-ABF8-DA0F0F1D303E}" type="presParOf" srcId="{C899F1DD-0452-4F35-BE54-7DDF2B7E350D}" destId="{106174F5-2C3B-4B2F-BECB-738FBD6261E6}" srcOrd="0" destOrd="0" presId="urn:microsoft.com/office/officeart/2005/8/layout/hierarchy1"/>
    <dgm:cxn modelId="{C56EB39A-3B12-493A-AC3A-FC839D53D4BC}" type="presParOf" srcId="{C899F1DD-0452-4F35-BE54-7DDF2B7E350D}" destId="{31C338D9-9F8E-4F39-8D9D-35D7C7413028}" srcOrd="1" destOrd="0" presId="urn:microsoft.com/office/officeart/2005/8/layout/hierarchy1"/>
    <dgm:cxn modelId="{4C07581C-1005-4DD6-92A1-8FD4D48A20FF}" type="presParOf" srcId="{D15248B6-881A-4835-86FD-0B3D9616AA75}" destId="{A3B235C5-74A9-4874-90FD-211C3A0E8587}" srcOrd="1" destOrd="0" presId="urn:microsoft.com/office/officeart/2005/8/layout/hierarchy1"/>
    <dgm:cxn modelId="{7C147711-A77C-4467-BF3C-1C7E90A3C63E}" type="presParOf" srcId="{E8747E25-ABC6-4A6B-BA49-F57E0999EB79}" destId="{CDD86B4A-0C1B-4072-9F75-D3405636F1EE}" srcOrd="2" destOrd="0" presId="urn:microsoft.com/office/officeart/2005/8/layout/hierarchy1"/>
    <dgm:cxn modelId="{10B0077A-412F-4763-9C67-C9DD587036B0}" type="presParOf" srcId="{E8747E25-ABC6-4A6B-BA49-F57E0999EB79}" destId="{B030206D-E2E5-4CE2-850F-B3A4474CFE71}" srcOrd="3" destOrd="0" presId="urn:microsoft.com/office/officeart/2005/8/layout/hierarchy1"/>
    <dgm:cxn modelId="{BE4FFA91-24F0-4E17-B76E-5C8874291C05}" type="presParOf" srcId="{B030206D-E2E5-4CE2-850F-B3A4474CFE71}" destId="{A405C608-97C9-460E-9DA8-07D7271057CD}" srcOrd="0" destOrd="0" presId="urn:microsoft.com/office/officeart/2005/8/layout/hierarchy1"/>
    <dgm:cxn modelId="{38908CC0-85D4-4D5C-B336-97A47C2475AE}" type="presParOf" srcId="{A405C608-97C9-460E-9DA8-07D7271057CD}" destId="{43C9B25A-C704-4242-9C6A-B968A350A0BF}" srcOrd="0" destOrd="0" presId="urn:microsoft.com/office/officeart/2005/8/layout/hierarchy1"/>
    <dgm:cxn modelId="{55AE3623-0AF8-419D-A9A6-00298B8A7736}" type="presParOf" srcId="{A405C608-97C9-460E-9DA8-07D7271057CD}" destId="{978E91B3-16FB-40A5-B49C-C93CDC4E304F}" srcOrd="1" destOrd="0" presId="urn:microsoft.com/office/officeart/2005/8/layout/hierarchy1"/>
    <dgm:cxn modelId="{4AA4D060-CEA2-4692-9599-D1DB37F5D0F5}" type="presParOf" srcId="{B030206D-E2E5-4CE2-850F-B3A4474CFE71}" destId="{F34F90FD-418C-4660-87D4-D2968584D959}" srcOrd="1" destOrd="0" presId="urn:microsoft.com/office/officeart/2005/8/layout/hierarchy1"/>
    <dgm:cxn modelId="{F5D03A23-0B1C-4C02-8843-C9A3E4CE59FC}" type="presParOf" srcId="{F34F90FD-418C-4660-87D4-D2968584D959}" destId="{6D0EECD8-09C5-4E0D-8FD0-02F29A1A9F66}" srcOrd="0" destOrd="0" presId="urn:microsoft.com/office/officeart/2005/8/layout/hierarchy1"/>
    <dgm:cxn modelId="{9A1D548A-3813-4419-AF9A-7BD56303C667}" type="presParOf" srcId="{F34F90FD-418C-4660-87D4-D2968584D959}" destId="{86BD9B04-1E38-4AA0-9113-B099FE7EFC75}" srcOrd="1" destOrd="0" presId="urn:microsoft.com/office/officeart/2005/8/layout/hierarchy1"/>
    <dgm:cxn modelId="{2387823F-3F66-44DE-844C-A121ECCDD3D5}" type="presParOf" srcId="{86BD9B04-1E38-4AA0-9113-B099FE7EFC75}" destId="{B3FF5A7B-6AE4-45C2-821E-58F3859067AC}" srcOrd="0" destOrd="0" presId="urn:microsoft.com/office/officeart/2005/8/layout/hierarchy1"/>
    <dgm:cxn modelId="{B7522755-32BB-4F7F-8BEB-CDA73C902B4B}" type="presParOf" srcId="{B3FF5A7B-6AE4-45C2-821E-58F3859067AC}" destId="{6E32DCDF-87B9-4B9D-B66D-FCAF39445C73}" srcOrd="0" destOrd="0" presId="urn:microsoft.com/office/officeart/2005/8/layout/hierarchy1"/>
    <dgm:cxn modelId="{FB9F7AFB-01FD-46AD-8675-8B7C208F96C4}" type="presParOf" srcId="{B3FF5A7B-6AE4-45C2-821E-58F3859067AC}" destId="{2E8F4BAC-2FB5-4215-B823-95755E1B78F4}" srcOrd="1" destOrd="0" presId="urn:microsoft.com/office/officeart/2005/8/layout/hierarchy1"/>
    <dgm:cxn modelId="{DA4CD914-27ED-4161-A37C-7B56985A7F5A}" type="presParOf" srcId="{86BD9B04-1E38-4AA0-9113-B099FE7EFC75}" destId="{7B99E512-77AE-4770-A7E5-4BC98BE7AF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0203-C6C9-46E3-909B-D377BB0AC5A1}">
      <dsp:nvSpPr>
        <dsp:cNvPr id="0" name=""/>
        <dsp:cNvSpPr/>
      </dsp:nvSpPr>
      <dsp:spPr>
        <a:xfrm>
          <a:off x="2229" y="0"/>
          <a:ext cx="2187552" cy="58750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Type of Law</a:t>
          </a:r>
        </a:p>
      </dsp:txBody>
      <dsp:txXfrm>
        <a:off x="2229" y="0"/>
        <a:ext cx="2187552" cy="1762506"/>
      </dsp:txXfrm>
    </dsp:sp>
    <dsp:sp modelId="{A96A68C6-3743-46FD-B22E-ADC5050FD0D9}">
      <dsp:nvSpPr>
        <dsp:cNvPr id="0" name=""/>
        <dsp:cNvSpPr/>
      </dsp:nvSpPr>
      <dsp:spPr>
        <a:xfrm>
          <a:off x="220984" y="1764227"/>
          <a:ext cx="1750042" cy="1771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Special Education Individuals with Disabilities Act (IDEA)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Department of Education</a:t>
          </a:r>
        </a:p>
      </dsp:txBody>
      <dsp:txXfrm>
        <a:off x="272241" y="1815484"/>
        <a:ext cx="1647528" cy="1668884"/>
      </dsp:txXfrm>
    </dsp:sp>
    <dsp:sp modelId="{1882B794-AAAD-4FF2-AD1B-3B1E9BE49D32}">
      <dsp:nvSpPr>
        <dsp:cNvPr id="0" name=""/>
        <dsp:cNvSpPr/>
      </dsp:nvSpPr>
      <dsp:spPr>
        <a:xfrm>
          <a:off x="220984" y="3808148"/>
          <a:ext cx="1750042" cy="1771398"/>
        </a:xfrm>
        <a:prstGeom prst="roundRect">
          <a:avLst>
            <a:gd name="adj" fmla="val 10000"/>
          </a:avLst>
        </a:prstGeom>
        <a:solidFill>
          <a:srgbClr val="C8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Civil Rights Rehabilitation Act of 1973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Office of Civil Rights</a:t>
          </a:r>
        </a:p>
      </dsp:txBody>
      <dsp:txXfrm>
        <a:off x="272241" y="3859405"/>
        <a:ext cx="1647528" cy="1668884"/>
      </dsp:txXfrm>
    </dsp:sp>
    <dsp:sp modelId="{4E0D3EF7-EF21-49BF-950E-89A15263650D}">
      <dsp:nvSpPr>
        <dsp:cNvPr id="0" name=""/>
        <dsp:cNvSpPr/>
      </dsp:nvSpPr>
      <dsp:spPr>
        <a:xfrm>
          <a:off x="2353848" y="0"/>
          <a:ext cx="2187552" cy="58750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Requirements for Eligibility</a:t>
          </a:r>
        </a:p>
      </dsp:txBody>
      <dsp:txXfrm>
        <a:off x="2353848" y="0"/>
        <a:ext cx="2187552" cy="1762506"/>
      </dsp:txXfrm>
    </dsp:sp>
    <dsp:sp modelId="{F9640E3B-E478-4BC7-80B5-04F1BBF26912}">
      <dsp:nvSpPr>
        <dsp:cNvPr id="0" name=""/>
        <dsp:cNvSpPr/>
      </dsp:nvSpPr>
      <dsp:spPr>
        <a:xfrm>
          <a:off x="2572604" y="1764227"/>
          <a:ext cx="1750042" cy="1771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Has a disability that meets IDEA criteria that affects educational performance and requires specialized services</a:t>
          </a:r>
        </a:p>
      </dsp:txBody>
      <dsp:txXfrm>
        <a:off x="2623861" y="1815484"/>
        <a:ext cx="1647528" cy="1668884"/>
      </dsp:txXfrm>
    </dsp:sp>
    <dsp:sp modelId="{8C3E49F1-FE70-4874-BFB8-C825D152C7B3}">
      <dsp:nvSpPr>
        <dsp:cNvPr id="0" name=""/>
        <dsp:cNvSpPr/>
      </dsp:nvSpPr>
      <dsp:spPr>
        <a:xfrm>
          <a:off x="2572604" y="3808148"/>
          <a:ext cx="1750042" cy="1771398"/>
        </a:xfrm>
        <a:prstGeom prst="roundRect">
          <a:avLst>
            <a:gd name="adj" fmla="val 10000"/>
          </a:avLst>
        </a:prstGeom>
        <a:solidFill>
          <a:srgbClr val="C8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Has a health condition that affects school functioning </a:t>
          </a:r>
        </a:p>
      </dsp:txBody>
      <dsp:txXfrm>
        <a:off x="2623861" y="3859405"/>
        <a:ext cx="1647528" cy="1668884"/>
      </dsp:txXfrm>
    </dsp:sp>
    <dsp:sp modelId="{3633816E-3C7D-4D58-AB30-8E50789F9F79}">
      <dsp:nvSpPr>
        <dsp:cNvPr id="0" name=""/>
        <dsp:cNvSpPr/>
      </dsp:nvSpPr>
      <dsp:spPr>
        <a:xfrm>
          <a:off x="4705468" y="0"/>
          <a:ext cx="2187552" cy="58750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typically included</a:t>
          </a:r>
        </a:p>
      </dsp:txBody>
      <dsp:txXfrm>
        <a:off x="4705468" y="0"/>
        <a:ext cx="2187552" cy="1762506"/>
      </dsp:txXfrm>
    </dsp:sp>
    <dsp:sp modelId="{25FF0679-CD6B-40F0-93F6-BD50F2A67364}">
      <dsp:nvSpPr>
        <dsp:cNvPr id="0" name=""/>
        <dsp:cNvSpPr/>
      </dsp:nvSpPr>
      <dsp:spPr>
        <a:xfrm>
          <a:off x="4924223" y="1764227"/>
          <a:ext cx="1750042" cy="1771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Specialized education services, accommodations, related services</a:t>
          </a:r>
        </a:p>
      </dsp:txBody>
      <dsp:txXfrm>
        <a:off x="4975480" y="1815484"/>
        <a:ext cx="1647528" cy="1668884"/>
      </dsp:txXfrm>
    </dsp:sp>
    <dsp:sp modelId="{26EEA3A1-5701-4EA7-9C0C-1B359CEB7A41}">
      <dsp:nvSpPr>
        <dsp:cNvPr id="0" name=""/>
        <dsp:cNvSpPr/>
      </dsp:nvSpPr>
      <dsp:spPr>
        <a:xfrm>
          <a:off x="4924223" y="3808148"/>
          <a:ext cx="1750042" cy="1771398"/>
        </a:xfrm>
        <a:prstGeom prst="roundRect">
          <a:avLst>
            <a:gd name="adj" fmla="val 10000"/>
          </a:avLst>
        </a:prstGeom>
        <a:solidFill>
          <a:srgbClr val="C8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General education accommodations and related services for equal access </a:t>
          </a:r>
        </a:p>
      </dsp:txBody>
      <dsp:txXfrm>
        <a:off x="4975480" y="3859405"/>
        <a:ext cx="1647528" cy="1668884"/>
      </dsp:txXfrm>
    </dsp:sp>
    <dsp:sp modelId="{109B0BB0-62C3-44DB-AD46-2278CB6B9AE4}">
      <dsp:nvSpPr>
        <dsp:cNvPr id="0" name=""/>
        <dsp:cNvSpPr/>
      </dsp:nvSpPr>
      <dsp:spPr>
        <a:xfrm>
          <a:off x="7057087" y="0"/>
          <a:ext cx="2187552" cy="58750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Age Limit</a:t>
          </a:r>
        </a:p>
      </dsp:txBody>
      <dsp:txXfrm>
        <a:off x="7057087" y="0"/>
        <a:ext cx="2187552" cy="1762506"/>
      </dsp:txXfrm>
    </dsp:sp>
    <dsp:sp modelId="{1EF04AE9-4113-45CA-BB44-489CB1A2F41F}">
      <dsp:nvSpPr>
        <dsp:cNvPr id="0" name=""/>
        <dsp:cNvSpPr/>
      </dsp:nvSpPr>
      <dsp:spPr>
        <a:xfrm>
          <a:off x="7275842" y="1764227"/>
          <a:ext cx="1750042" cy="1771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Through 12th grade or until age 21 while attending public school</a:t>
          </a:r>
        </a:p>
      </dsp:txBody>
      <dsp:txXfrm>
        <a:off x="7327099" y="1815484"/>
        <a:ext cx="1647528" cy="1668884"/>
      </dsp:txXfrm>
    </dsp:sp>
    <dsp:sp modelId="{BDE2138D-6703-4363-B815-FE12EFC9E4F5}">
      <dsp:nvSpPr>
        <dsp:cNvPr id="0" name=""/>
        <dsp:cNvSpPr/>
      </dsp:nvSpPr>
      <dsp:spPr>
        <a:xfrm>
          <a:off x="7275842" y="3808148"/>
          <a:ext cx="1750042" cy="1771398"/>
        </a:xfrm>
        <a:prstGeom prst="roundRect">
          <a:avLst>
            <a:gd name="adj" fmla="val 10000"/>
          </a:avLst>
        </a:prstGeom>
        <a:solidFill>
          <a:srgbClr val="C8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age limit; used for any government institution: work, school, college, etc.</a:t>
          </a:r>
        </a:p>
      </dsp:txBody>
      <dsp:txXfrm>
        <a:off x="7327099" y="3859405"/>
        <a:ext cx="1647528" cy="1668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ECD8-09C5-4E0D-8FD0-02F29A1A9F66}">
      <dsp:nvSpPr>
        <dsp:cNvPr id="0" name=""/>
        <dsp:cNvSpPr/>
      </dsp:nvSpPr>
      <dsp:spPr>
        <a:xfrm>
          <a:off x="5831284" y="3431807"/>
          <a:ext cx="91440" cy="580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0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86B4A-0C1B-4072-9F75-D3405636F1EE}">
      <dsp:nvSpPr>
        <dsp:cNvPr id="0" name=""/>
        <dsp:cNvSpPr/>
      </dsp:nvSpPr>
      <dsp:spPr>
        <a:xfrm>
          <a:off x="4047370" y="1583877"/>
          <a:ext cx="1829633" cy="58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588"/>
              </a:lnTo>
              <a:lnTo>
                <a:pt x="1829633" y="395588"/>
              </a:lnTo>
              <a:lnTo>
                <a:pt x="1829633" y="5804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8E526-173F-4DF4-A8B6-B57C5D1CB6CE}">
      <dsp:nvSpPr>
        <dsp:cNvPr id="0" name=""/>
        <dsp:cNvSpPr/>
      </dsp:nvSpPr>
      <dsp:spPr>
        <a:xfrm>
          <a:off x="2217737" y="3431807"/>
          <a:ext cx="1219755" cy="58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588"/>
              </a:lnTo>
              <a:lnTo>
                <a:pt x="1219755" y="395588"/>
              </a:lnTo>
              <a:lnTo>
                <a:pt x="1219755" y="580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4C0C9-E31B-4730-BFBF-42BF2B8DB72D}">
      <dsp:nvSpPr>
        <dsp:cNvPr id="0" name=""/>
        <dsp:cNvSpPr/>
      </dsp:nvSpPr>
      <dsp:spPr>
        <a:xfrm>
          <a:off x="997981" y="3431807"/>
          <a:ext cx="1219755" cy="580492"/>
        </a:xfrm>
        <a:custGeom>
          <a:avLst/>
          <a:gdLst/>
          <a:ahLst/>
          <a:cxnLst/>
          <a:rect l="0" t="0" r="0" b="0"/>
          <a:pathLst>
            <a:path>
              <a:moveTo>
                <a:pt x="1219755" y="0"/>
              </a:moveTo>
              <a:lnTo>
                <a:pt x="1219755" y="395588"/>
              </a:lnTo>
              <a:lnTo>
                <a:pt x="0" y="395588"/>
              </a:lnTo>
              <a:lnTo>
                <a:pt x="0" y="580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A7FD9-3654-499B-A2C8-0EDE5FC3BB26}">
      <dsp:nvSpPr>
        <dsp:cNvPr id="0" name=""/>
        <dsp:cNvSpPr/>
      </dsp:nvSpPr>
      <dsp:spPr>
        <a:xfrm>
          <a:off x="2217737" y="1583877"/>
          <a:ext cx="1829633" cy="580492"/>
        </a:xfrm>
        <a:custGeom>
          <a:avLst/>
          <a:gdLst/>
          <a:ahLst/>
          <a:cxnLst/>
          <a:rect l="0" t="0" r="0" b="0"/>
          <a:pathLst>
            <a:path>
              <a:moveTo>
                <a:pt x="1829633" y="0"/>
              </a:moveTo>
              <a:lnTo>
                <a:pt x="1829633" y="395588"/>
              </a:lnTo>
              <a:lnTo>
                <a:pt x="0" y="395588"/>
              </a:lnTo>
              <a:lnTo>
                <a:pt x="0" y="5804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580EA-B3AF-4CD6-8AFF-3B719DEFA4E2}">
      <dsp:nvSpPr>
        <dsp:cNvPr id="0" name=""/>
        <dsp:cNvSpPr/>
      </dsp:nvSpPr>
      <dsp:spPr>
        <a:xfrm>
          <a:off x="3049389" y="316440"/>
          <a:ext cx="1995963" cy="12674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EF914-1B84-466F-91CD-F31C3708D729}">
      <dsp:nvSpPr>
        <dsp:cNvPr id="0" name=""/>
        <dsp:cNvSpPr/>
      </dsp:nvSpPr>
      <dsp:spPr>
        <a:xfrm>
          <a:off x="3271162" y="52712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To Meet Needs</a:t>
          </a:r>
        </a:p>
      </dsp:txBody>
      <dsp:txXfrm>
        <a:off x="3308284" y="564247"/>
        <a:ext cx="1921719" cy="1193192"/>
      </dsp:txXfrm>
    </dsp:sp>
    <dsp:sp modelId="{9382E17B-D122-43D0-86D3-939DDF1AD442}">
      <dsp:nvSpPr>
        <dsp:cNvPr id="0" name=""/>
        <dsp:cNvSpPr/>
      </dsp:nvSpPr>
      <dsp:spPr>
        <a:xfrm>
          <a:off x="1219755" y="2164370"/>
          <a:ext cx="1995963" cy="1267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CED29-C9F9-4D91-BA22-08590CF9893F}">
      <dsp:nvSpPr>
        <dsp:cNvPr id="0" name=""/>
        <dsp:cNvSpPr/>
      </dsp:nvSpPr>
      <dsp:spPr>
        <a:xfrm>
          <a:off x="1441529" y="237505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Services to Strengthen Skill Needs</a:t>
          </a:r>
        </a:p>
      </dsp:txBody>
      <dsp:txXfrm>
        <a:off x="1478651" y="2412177"/>
        <a:ext cx="1921719" cy="1193192"/>
      </dsp:txXfrm>
    </dsp:sp>
    <dsp:sp modelId="{48DDF21F-C38D-4D03-8F29-3C5CD506BDC9}">
      <dsp:nvSpPr>
        <dsp:cNvPr id="0" name=""/>
        <dsp:cNvSpPr/>
      </dsp:nvSpPr>
      <dsp:spPr>
        <a:xfrm>
          <a:off x="0" y="4012300"/>
          <a:ext cx="1995963" cy="1267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2FBAD-DEBC-489E-94D2-71602608B908}">
      <dsp:nvSpPr>
        <dsp:cNvPr id="0" name=""/>
        <dsp:cNvSpPr/>
      </dsp:nvSpPr>
      <dsp:spPr>
        <a:xfrm>
          <a:off x="221773" y="422298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Goals and Objectives that will be Targeted</a:t>
          </a:r>
        </a:p>
      </dsp:txBody>
      <dsp:txXfrm>
        <a:off x="258895" y="4260107"/>
        <a:ext cx="1921719" cy="1193192"/>
      </dsp:txXfrm>
    </dsp:sp>
    <dsp:sp modelId="{106174F5-2C3B-4B2F-BECB-738FBD6261E6}">
      <dsp:nvSpPr>
        <dsp:cNvPr id="0" name=""/>
        <dsp:cNvSpPr/>
      </dsp:nvSpPr>
      <dsp:spPr>
        <a:xfrm>
          <a:off x="2439511" y="4012300"/>
          <a:ext cx="1995963" cy="1267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338D9-9F8E-4F39-8D9D-35D7C7413028}">
      <dsp:nvSpPr>
        <dsp:cNvPr id="0" name=""/>
        <dsp:cNvSpPr/>
      </dsp:nvSpPr>
      <dsp:spPr>
        <a:xfrm>
          <a:off x="2661285" y="422298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Frequency of Services </a:t>
          </a:r>
        </a:p>
      </dsp:txBody>
      <dsp:txXfrm>
        <a:off x="2698407" y="4260107"/>
        <a:ext cx="1921719" cy="1193192"/>
      </dsp:txXfrm>
    </dsp:sp>
    <dsp:sp modelId="{43C9B25A-C704-4242-9C6A-B968A350A0BF}">
      <dsp:nvSpPr>
        <dsp:cNvPr id="0" name=""/>
        <dsp:cNvSpPr/>
      </dsp:nvSpPr>
      <dsp:spPr>
        <a:xfrm>
          <a:off x="4879022" y="2164370"/>
          <a:ext cx="1995963" cy="1267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91B3-16FB-40A5-B49C-C93CDC4E304F}">
      <dsp:nvSpPr>
        <dsp:cNvPr id="0" name=""/>
        <dsp:cNvSpPr/>
      </dsp:nvSpPr>
      <dsp:spPr>
        <a:xfrm>
          <a:off x="5100796" y="237505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Accommodations to Promote Equal Access</a:t>
          </a:r>
        </a:p>
      </dsp:txBody>
      <dsp:txXfrm>
        <a:off x="5137918" y="2412177"/>
        <a:ext cx="1921719" cy="1193192"/>
      </dsp:txXfrm>
    </dsp:sp>
    <dsp:sp modelId="{6E32DCDF-87B9-4B9D-B66D-FCAF39445C73}">
      <dsp:nvSpPr>
        <dsp:cNvPr id="0" name=""/>
        <dsp:cNvSpPr/>
      </dsp:nvSpPr>
      <dsp:spPr>
        <a:xfrm>
          <a:off x="4879022" y="4012300"/>
          <a:ext cx="1995963" cy="1267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4BAC-2FB5-4215-B823-95755E1B78F4}">
      <dsp:nvSpPr>
        <dsp:cNvPr id="0" name=""/>
        <dsp:cNvSpPr/>
      </dsp:nvSpPr>
      <dsp:spPr>
        <a:xfrm>
          <a:off x="5100796" y="4222985"/>
          <a:ext cx="1995963" cy="1267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for Daily Performance and State Tests</a:t>
          </a:r>
        </a:p>
      </dsp:txBody>
      <dsp:txXfrm>
        <a:off x="5137918" y="4260107"/>
        <a:ext cx="1921719" cy="1193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8/7/2020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of Self</a:t>
            </a:r>
          </a:p>
          <a:p>
            <a:r>
              <a:rPr lang="en-US" dirty="0"/>
              <a:t>Dealing with school issues but also during a 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listed on the </a:t>
            </a:r>
            <a:r>
              <a:rPr lang="en-US" dirty="0" err="1"/>
              <a:t>MitoAction</a:t>
            </a:r>
            <a:r>
              <a:rPr lang="en-US" dirty="0"/>
              <a:t> Web Site</a:t>
            </a:r>
          </a:p>
          <a:p>
            <a:r>
              <a:rPr lang="en-US" dirty="0"/>
              <a:t>Dyslexia – writing and math technology use</a:t>
            </a:r>
          </a:p>
          <a:p>
            <a:r>
              <a:rPr lang="en-US" dirty="0"/>
              <a:t>Each state listing of what is accepted accommodations for State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4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that the provider will work on, when, and where</a:t>
            </a:r>
          </a:p>
          <a:p>
            <a:r>
              <a:rPr lang="en-US" dirty="0"/>
              <a:t>Appropriate amount of support:  one-on-one aide: learned helplessness, authoritarian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6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90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1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3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MitoAction</a:t>
            </a:r>
            <a:r>
              <a:rPr lang="en-US" sz="1600" dirty="0"/>
              <a:t> has resources </a:t>
            </a:r>
          </a:p>
          <a:p>
            <a:endParaRPr lang="en-US" sz="1600" dirty="0"/>
          </a:p>
          <a:p>
            <a:r>
              <a:rPr lang="en-US" sz="1600" dirty="0"/>
              <a:t>State laws and listing of advocates, free and paid</a:t>
            </a:r>
          </a:p>
          <a:p>
            <a:endParaRPr lang="en-US" sz="1600" dirty="0"/>
          </a:p>
          <a:p>
            <a:r>
              <a:rPr lang="en-US" sz="1600" dirty="0"/>
              <a:t>Role of an advocate – knowledgeable for special education law and school procedures, empower you what to expect within a meeting, review with you ahead of time drafts of paperwork and give suggestions that are appropriate, attend meetings with you, promote positive interaction between schools and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0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just academics but how other areas can affect 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0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8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Presentation: Provided with teacher notes</a:t>
            </a:r>
          </a:p>
          <a:p>
            <a:r>
              <a:rPr lang="en-US" dirty="0"/>
              <a:t>Response:  Word Processing, Scribe</a:t>
            </a:r>
          </a:p>
          <a:p>
            <a:r>
              <a:rPr lang="en-US" dirty="0"/>
              <a:t>Setting: Resource room to be taught supplemental reading curriculum: in general education room as possible</a:t>
            </a:r>
          </a:p>
          <a:p>
            <a:r>
              <a:rPr lang="en-US" dirty="0"/>
              <a:t>Timing/Scheduling: Additional time, rest breaks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hyperlink" Target="https://www.dyslexiamaterials.com/assistive-technology-for-dyslexia.html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eg"/><Relationship Id="rId4" Type="http://schemas.openxmlformats.org/officeDocument/2006/relationships/hyperlink" Target="http://rulenumberoneblog.com/2014/02/13/cogitive-psychologys-simple-recipe-for-being-a-good-teach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fpf.org/working-groups/educ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lickr.com/photos/arcticwarrior/4556750916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pxhere.com/en/photo/136569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IEP Considerations for Students with Mitochondrial Disorders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4728" y="5305624"/>
            <a:ext cx="4178808" cy="521208"/>
          </a:xfrm>
        </p:spPr>
        <p:txBody>
          <a:bodyPr/>
          <a:lstStyle/>
          <a:p>
            <a:r>
              <a:rPr lang="en-US" dirty="0"/>
              <a:t>Gena Padgett, School Psychologist</a:t>
            </a:r>
          </a:p>
          <a:p>
            <a:r>
              <a:rPr lang="en-US" dirty="0"/>
              <a:t>August 7, 2020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44BFD6-C714-4033-8B47-EA0F3678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922" y="5984584"/>
            <a:ext cx="2122078" cy="8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C45FA-5F8D-4165-B6F8-CE11B5DB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29" y="798987"/>
            <a:ext cx="2655694" cy="3721966"/>
          </a:xfrm>
          <a:prstGeom prst="rect">
            <a:avLst/>
          </a:prstGeom>
          <a:ln w="76200">
            <a:solidFill>
              <a:srgbClr val="248CD2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BE232C-5390-423A-B6C3-4BF469BC7C3E}"/>
              </a:ext>
            </a:extLst>
          </p:cNvPr>
          <p:cNvSpPr/>
          <p:nvPr/>
        </p:nvSpPr>
        <p:spPr>
          <a:xfrm>
            <a:off x="2207855" y="77722"/>
            <a:ext cx="562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Examples of Accommodations</a:t>
            </a:r>
          </a:p>
        </p:txBody>
      </p:sp>
      <p:pic>
        <p:nvPicPr>
          <p:cNvPr id="25" name="Picture 24">
            <a:hlinkClick r:id="rId5"/>
            <a:extLst>
              <a:ext uri="{FF2B5EF4-FFF2-40B4-BE49-F238E27FC236}">
                <a16:creationId xmlns:a16="http://schemas.microsoft.com/office/drawing/2014/main" id="{DEE065DB-1869-489B-99B5-EC17720B4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9" y="4219891"/>
            <a:ext cx="3039500" cy="253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E6ADD7-1A2E-4332-9AC1-09408FDB1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96" y="764697"/>
            <a:ext cx="5421995" cy="3335012"/>
          </a:xfrm>
          <a:prstGeom prst="rect">
            <a:avLst/>
          </a:prstGeom>
          <a:ln w="57150">
            <a:solidFill>
              <a:srgbClr val="0D3047"/>
            </a:solidFill>
          </a:ln>
        </p:spPr>
      </p:pic>
    </p:spTree>
    <p:extLst>
      <p:ext uri="{BB962C8B-B14F-4D97-AF65-F5344CB8AC3E}">
        <p14:creationId xmlns:p14="http://schemas.microsoft.com/office/powerpoint/2010/main" val="54565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51" y="170638"/>
            <a:ext cx="8499384" cy="83099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248CD2"/>
                </a:solidFill>
              </a:rPr>
              <a:t>Factors to Consider When Determining Accommodations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264" y="1225977"/>
            <a:ext cx="7574280" cy="380047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rgbClr val="731F1C"/>
                </a:solidFill>
              </a:rPr>
              <a:t>Prioritize</a:t>
            </a:r>
            <a:r>
              <a:rPr lang="en-US" sz="3200" dirty="0"/>
              <a:t>:  What are the most important things everyone working with your child should know so that there are successful outcomes?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rgbClr val="731F1C"/>
                </a:solidFill>
              </a:rPr>
              <a:t>Implementation</a:t>
            </a:r>
            <a:r>
              <a:rPr lang="en-US" sz="3200" dirty="0"/>
              <a:t>: What can be implemented by everyone working with your child so that there are successful outcomes across settings?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rgbClr val="731F1C"/>
                </a:solidFill>
              </a:rPr>
              <a:t>Responsiveness</a:t>
            </a:r>
            <a:r>
              <a:rPr lang="en-US" sz="3200" dirty="0"/>
              <a:t>: What accommodations will your child successfully utilize to promote independence?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8087304" cy="4926421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760675"/>
            <a:ext cx="5005614" cy="82296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248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34" name="Text Placeholder 33" descr="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340" y="4423501"/>
            <a:ext cx="6534176" cy="100584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What skills need to be taught by an educators or related services professionals so that your child’s educational needs are met?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When and where will these skills be taught?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 descr="slide number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446" y="-400050"/>
            <a:ext cx="6592824" cy="2852737"/>
          </a:xfrm>
        </p:spPr>
        <p:txBody>
          <a:bodyPr/>
          <a:lstStyle/>
          <a:p>
            <a:r>
              <a:rPr lang="en-US" dirty="0"/>
              <a:t>Progress Reports</a:t>
            </a:r>
          </a:p>
        </p:txBody>
      </p: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370" y="3026856"/>
            <a:ext cx="5873262" cy="97840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Quarterly updates on how your child is progressing in targeted goals listed within a special education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While school or family/guardian can request a meeting at any time, school plans are revisited and updated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eople laughing at a laptop screen">
            <a:extLst>
              <a:ext uri="{FF2B5EF4-FFF2-40B4-BE49-F238E27FC236}">
                <a16:creationId xmlns:a16="http://schemas.microsoft.com/office/drawing/2014/main" id="{9402120B-1989-41A6-9ED1-21A56316A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pic>
        <p:nvPicPr>
          <p:cNvPr id="5" name="Picture Placeholder 4" descr="group of students at graduatio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5" y="3872980"/>
            <a:ext cx="7124365" cy="82296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Plan Considerations</a:t>
            </a:r>
          </a:p>
        </p:txBody>
      </p:sp>
      <p:sp>
        <p:nvSpPr>
          <p:cNvPr id="34" name="Text Placeholder 33" descr="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729" y="4357822"/>
            <a:ext cx="7006589" cy="11680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bg1"/>
                </a:solidFill>
              </a:rPr>
              <a:t>IEP Transition Planning</a:t>
            </a:r>
            <a:r>
              <a:rPr lang="en-US" sz="2400" dirty="0">
                <a:solidFill>
                  <a:schemeClr val="bg1"/>
                </a:solidFill>
              </a:rPr>
              <a:t>: Adult independent functioning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bg1"/>
                </a:solidFill>
              </a:rPr>
              <a:t>IEP Extended School Year</a:t>
            </a:r>
            <a:r>
              <a:rPr lang="en-US" sz="2400" dirty="0">
                <a:solidFill>
                  <a:schemeClr val="bg1"/>
                </a:solidFill>
              </a:rPr>
              <a:t>: Data show skill regression; critical period in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bg1"/>
                </a:solidFill>
              </a:rPr>
              <a:t>Health Plan</a:t>
            </a:r>
            <a:r>
              <a:rPr lang="en-US" sz="2400" dirty="0">
                <a:solidFill>
                  <a:schemeClr val="bg1"/>
                </a:solidFill>
              </a:rPr>
              <a:t>: Procedure school will follow to meet health needs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306" y="3983894"/>
            <a:ext cx="5005614" cy="8229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eLearning Resources</a:t>
            </a: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998" y="4620731"/>
            <a:ext cx="7435210" cy="12853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Discussions with Teachers of Available School Programs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Online Examples:  </a:t>
            </a:r>
            <a:r>
              <a:rPr lang="en-US" sz="1800" dirty="0" err="1">
                <a:solidFill>
                  <a:schemeClr val="bg1"/>
                </a:solidFill>
              </a:rPr>
              <a:t>Mindplay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Dreambox</a:t>
            </a:r>
            <a:r>
              <a:rPr lang="en-US" sz="1800" dirty="0">
                <a:solidFill>
                  <a:schemeClr val="bg1"/>
                </a:solidFill>
              </a:rPr>
              <a:t>, Kahn Academy, IXL, ABC Mouse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Reading Rockets , What Works Clearinghouse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bg1"/>
                </a:solidFill>
              </a:rPr>
              <a:t>vRoom</a:t>
            </a:r>
            <a:r>
              <a:rPr lang="en-US" sz="1800" dirty="0">
                <a:solidFill>
                  <a:schemeClr val="bg1"/>
                </a:solidFill>
              </a:rPr>
              <a:t> for promoting early childhood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5625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004" y="458453"/>
            <a:ext cx="5578995" cy="879928"/>
          </a:xfrm>
        </p:spPr>
        <p:txBody>
          <a:bodyPr/>
          <a:lstStyle/>
          <a:p>
            <a:r>
              <a:rPr lang="en-US" b="0" dirty="0"/>
              <a:t>Presentation Overview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52256" y="1218110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979" y="1493602"/>
            <a:ext cx="469813" cy="469812"/>
          </a:xfrm>
        </p:spPr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4564" y="1637005"/>
            <a:ext cx="3695206" cy="276999"/>
          </a:xfrm>
        </p:spPr>
        <p:txBody>
          <a:bodyPr/>
          <a:lstStyle/>
          <a:p>
            <a:r>
              <a:rPr lang="en-US" dirty="0"/>
              <a:t>How can families/guardians become empowered?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090" y="2185304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Books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47" y="2267339"/>
            <a:ext cx="469812" cy="469812"/>
          </a:xfrm>
        </p:spPr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7821" y="2370878"/>
            <a:ext cx="3695206" cy="276999"/>
          </a:xfrm>
        </p:spPr>
        <p:txBody>
          <a:bodyPr/>
          <a:lstStyle/>
          <a:p>
            <a:r>
              <a:rPr lang="en-US" dirty="0"/>
              <a:t>What are educational needs?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090" y="2920927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Newspaper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980" y="3104669"/>
            <a:ext cx="469812" cy="469812"/>
          </a:xfrm>
        </p:spPr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8896" y="3215546"/>
            <a:ext cx="3695206" cy="276999"/>
          </a:xfrm>
        </p:spPr>
        <p:txBody>
          <a:bodyPr/>
          <a:lstStyle/>
          <a:p>
            <a:r>
              <a:rPr lang="en-US" dirty="0"/>
              <a:t>Determining the type of school plan to meet a student’s needs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9979" y="3857796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144" y="4035158"/>
            <a:ext cx="469813" cy="469812"/>
          </a:xfrm>
        </p:spPr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31278" y="4138681"/>
            <a:ext cx="3695206" cy="276999"/>
          </a:xfrm>
        </p:spPr>
        <p:txBody>
          <a:bodyPr/>
          <a:lstStyle/>
          <a:p>
            <a:r>
              <a:rPr lang="en-US" dirty="0"/>
              <a:t>Meeting student needs: services and/or accommodations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705724-467F-4E22-8D52-A8555DCE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090" y="5524817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26C547-4D0A-4C44-BC9B-0085809D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090" y="6240804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16C4C-72D4-4C29-ACA7-456EA2FD3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090" y="4678412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87" descr="user website">
            <a:extLst>
              <a:ext uri="{FF2B5EF4-FFF2-40B4-BE49-F238E27FC236}">
                <a16:creationId xmlns:a16="http://schemas.microsoft.com/office/drawing/2014/main" id="{9F20B7F9-9B92-4321-83B9-F8A87B3EDAF8}"/>
              </a:ext>
            </a:extLst>
          </p:cNvPr>
          <p:cNvSpPr txBox="1">
            <a:spLocks/>
          </p:cNvSpPr>
          <p:nvPr/>
        </p:nvSpPr>
        <p:spPr>
          <a:xfrm>
            <a:off x="1308896" y="4943662"/>
            <a:ext cx="3695206" cy="276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Understanding accommodations and services</a:t>
            </a:r>
          </a:p>
        </p:txBody>
      </p:sp>
      <p:sp>
        <p:nvSpPr>
          <p:cNvPr id="34" name="Text Placeholder 87" descr="user website">
            <a:extLst>
              <a:ext uri="{FF2B5EF4-FFF2-40B4-BE49-F238E27FC236}">
                <a16:creationId xmlns:a16="http://schemas.microsoft.com/office/drawing/2014/main" id="{A9ED8BB5-DEC0-47E7-9AB6-0575DA0A6C04}"/>
              </a:ext>
            </a:extLst>
          </p:cNvPr>
          <p:cNvSpPr txBox="1">
            <a:spLocks/>
          </p:cNvSpPr>
          <p:nvPr/>
        </p:nvSpPr>
        <p:spPr>
          <a:xfrm>
            <a:off x="1292453" y="5755677"/>
            <a:ext cx="3695206" cy="276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school plan factors</a:t>
            </a:r>
          </a:p>
        </p:txBody>
      </p:sp>
      <p:pic>
        <p:nvPicPr>
          <p:cNvPr id="35" name="Content Placeholder 99" descr="Universal Access">
            <a:extLst>
              <a:ext uri="{FF2B5EF4-FFF2-40B4-BE49-F238E27FC236}">
                <a16:creationId xmlns:a16="http://schemas.microsoft.com/office/drawing/2014/main" id="{18A3000E-8F23-4DE8-9EED-51DBCD80DA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978" y="4794665"/>
            <a:ext cx="469812" cy="46981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" name="Content Placeholder 99" descr="Hierarchy">
            <a:extLst>
              <a:ext uri="{FF2B5EF4-FFF2-40B4-BE49-F238E27FC236}">
                <a16:creationId xmlns:a16="http://schemas.microsoft.com/office/drawing/2014/main" id="{F26148BC-5253-4071-B0EA-343C00C3F7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1143" y="5588024"/>
            <a:ext cx="469812" cy="4698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6BE1757-8DD4-4AC5-9EFC-E18AB4260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4283AA-EA84-4D1B-BE7A-A39FD64911C3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A2033B-2C91-4BDF-ACB1-1B115AB1C71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F689E1-72B1-4C08-973E-734350D86ED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384A77-AE6A-4740-A473-A961E7D042A2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4177" y="2004647"/>
            <a:ext cx="8484108" cy="1012698"/>
          </a:xfrm>
        </p:spPr>
        <p:txBody>
          <a:bodyPr/>
          <a:lstStyle/>
          <a:p>
            <a:r>
              <a:rPr lang="en-US" sz="3200" b="1" i="1" dirty="0"/>
              <a:t>Procedural Safeguards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6365F-DD36-4E74-85B4-7216356AB4EF}"/>
              </a:ext>
            </a:extLst>
          </p:cNvPr>
          <p:cNvSpPr/>
          <p:nvPr/>
        </p:nvSpPr>
        <p:spPr>
          <a:xfrm>
            <a:off x="5901983" y="265857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Provides an explanation to families and guardians of special education procedures for a given state so they can become acquainted with terminology and be informed of what to expect and is required of a school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Lists available agencies to provide advocacy support by serving as a reference for school processes and strengthening family and school relationships</a:t>
            </a:r>
          </a:p>
        </p:txBody>
      </p: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8" y="1094058"/>
            <a:ext cx="11301045" cy="650950"/>
          </a:xfrm>
        </p:spPr>
        <p:txBody>
          <a:bodyPr/>
          <a:lstStyle/>
          <a:p>
            <a:pPr algn="ctr"/>
            <a:r>
              <a:rPr lang="en-US" dirty="0"/>
              <a:t>Navigating School Plan Development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EAC3E-349E-4B84-9457-306364448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31" y="3017345"/>
            <a:ext cx="3995081" cy="2457332"/>
          </a:xfrm>
          <a:prstGeom prst="rect">
            <a:avLst/>
          </a:prstGeom>
          <a:ln w="57150">
            <a:solidFill>
              <a:srgbClr val="0D3047"/>
            </a:solidFill>
          </a:ln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68" y="366180"/>
            <a:ext cx="10815864" cy="83099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Corbel"/>
              </a:rPr>
              <a:t>Examples of Potential Educational Needs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18DA92-5FF3-4104-A4AD-2CBC58FC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08500"/>
              </p:ext>
            </p:extLst>
          </p:nvPr>
        </p:nvGraphicFramePr>
        <p:xfrm>
          <a:off x="3003945" y="1794820"/>
          <a:ext cx="5538411" cy="38660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46137">
                  <a:extLst>
                    <a:ext uri="{9D8B030D-6E8A-4147-A177-3AD203B41FA5}">
                      <a16:colId xmlns:a16="http://schemas.microsoft.com/office/drawing/2014/main" val="3057165699"/>
                    </a:ext>
                  </a:extLst>
                </a:gridCol>
                <a:gridCol w="1846137">
                  <a:extLst>
                    <a:ext uri="{9D8B030D-6E8A-4147-A177-3AD203B41FA5}">
                      <a16:colId xmlns:a16="http://schemas.microsoft.com/office/drawing/2014/main" val="932898841"/>
                    </a:ext>
                  </a:extLst>
                </a:gridCol>
                <a:gridCol w="1846137">
                  <a:extLst>
                    <a:ext uri="{9D8B030D-6E8A-4147-A177-3AD203B41FA5}">
                      <a16:colId xmlns:a16="http://schemas.microsoft.com/office/drawing/2014/main" val="26442929"/>
                    </a:ext>
                  </a:extLst>
                </a:gridCol>
              </a:tblGrid>
              <a:tr h="54582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Academics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Developmental</a:t>
                      </a:r>
                      <a:endParaRPr lang="en-GB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Biological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78168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r>
                        <a:rPr lang="en-GB" sz="14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Self-Care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Sensory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39862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Writing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Physical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Neurological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435978"/>
                  </a:ext>
                </a:extLst>
              </a:tr>
              <a:tr h="591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Digestion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07519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Excretory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34183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Study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Social-Emotional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Respiratory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49101"/>
                  </a:ext>
                </a:extLst>
              </a:tr>
              <a:tr h="54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1400" dirty="0"/>
                        <a:t>Circulatory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8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491" y="2205628"/>
            <a:ext cx="6676568" cy="3338284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79" y="148772"/>
            <a:ext cx="4379976" cy="3611880"/>
          </a:xfrm>
        </p:spPr>
        <p:txBody>
          <a:bodyPr/>
          <a:lstStyle/>
          <a:p>
            <a:pPr algn="ctr"/>
            <a:r>
              <a:rPr lang="en-US" dirty="0"/>
              <a:t>School Planning: Individualized Education Program (IEP) or Section 504?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47F0BDD0-3E95-4AA6-9842-21DA8EC23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Not which one is better but rather which one will best meet needs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Both are legal documents that must be implemented after being created</a:t>
            </a: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BC5B732-7085-40B9-B0E4-92CA331F9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536492"/>
              </p:ext>
            </p:extLst>
          </p:nvPr>
        </p:nvGraphicFramePr>
        <p:xfrm>
          <a:off x="1714500" y="320040"/>
          <a:ext cx="9246870" cy="587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6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52D2DE1-3A04-41DC-B77A-EBEA259E5757}"/>
              </a:ext>
            </a:extLst>
          </p:cNvPr>
          <p:cNvSpPr/>
          <p:nvPr/>
        </p:nvSpPr>
        <p:spPr>
          <a:xfrm rot="5400000" flipH="1" flipV="1">
            <a:off x="6838950" y="660051"/>
            <a:ext cx="5714999" cy="49911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F21CEE4-FA70-4674-8E8B-4DB3851C17FA}"/>
              </a:ext>
            </a:extLst>
          </p:cNvPr>
          <p:cNvSpPr/>
          <p:nvPr/>
        </p:nvSpPr>
        <p:spPr>
          <a:xfrm rot="5400000" flipH="1" flipV="1">
            <a:off x="6838950" y="361949"/>
            <a:ext cx="5714999" cy="4991100"/>
          </a:xfrm>
          <a:prstGeom prst="rtTriangle">
            <a:avLst/>
          </a:prstGeom>
          <a:solidFill>
            <a:srgbClr val="C88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A21EF2-5038-40D6-8BBE-B39DB96C9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00394"/>
              </p:ext>
            </p:extLst>
          </p:nvPr>
        </p:nvGraphicFramePr>
        <p:xfrm>
          <a:off x="104139" y="127149"/>
          <a:ext cx="7096760" cy="58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80AFA8-FE55-49F3-A41B-DB0872147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60195" y="1453345"/>
            <a:ext cx="3420325" cy="244439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295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78258" y="-16315"/>
            <a:ext cx="5562308" cy="3708205"/>
          </a:xfrm>
          <a:ln w="76200">
            <a:solidFill>
              <a:srgbClr val="731F1C"/>
            </a:solidFill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-16315"/>
            <a:ext cx="8218170" cy="5457378"/>
          </a:xfrm>
          <a:ln w="76200">
            <a:solidFill>
              <a:schemeClr val="accent1"/>
            </a:solidFill>
          </a:ln>
        </p:spPr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386" y="3858305"/>
            <a:ext cx="5005614" cy="82296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Accommodations</a:t>
            </a:r>
          </a:p>
        </p:txBody>
      </p:sp>
      <p:sp>
        <p:nvSpPr>
          <p:cNvPr id="34" name="Text Placeholder 33" descr="slide content block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952" y="4535406"/>
            <a:ext cx="5005614" cy="18113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Accommodations are changes that remove barriers to learning.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Accommodations change </a:t>
            </a:r>
            <a:r>
              <a:rPr lang="en-US" i="1" dirty="0">
                <a:solidFill>
                  <a:schemeClr val="accent5"/>
                </a:solidFill>
              </a:rPr>
              <a:t>how </a:t>
            </a:r>
            <a:r>
              <a:rPr lang="en-US" dirty="0">
                <a:solidFill>
                  <a:schemeClr val="accent5"/>
                </a:solidFill>
              </a:rPr>
              <a:t>kids learn.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Modification changes what your child is</a:t>
            </a:r>
            <a:r>
              <a:rPr lang="en-US" i="1" dirty="0">
                <a:solidFill>
                  <a:schemeClr val="accent5"/>
                </a:solidFill>
              </a:rPr>
              <a:t> expected </a:t>
            </a:r>
            <a:r>
              <a:rPr lang="en-US" dirty="0">
                <a:solidFill>
                  <a:schemeClr val="accent5"/>
                </a:solidFill>
              </a:rPr>
              <a:t>to know or learn.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3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Types of Accommodations</a:t>
            </a:r>
          </a:p>
        </p:txBody>
      </p:sp>
      <p:pic>
        <p:nvPicPr>
          <p:cNvPr id="83" name="Content Placeholder 82" descr="Bell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2396" y="3810860"/>
            <a:ext cx="548640" cy="548640"/>
          </a:xfrm>
        </p:spPr>
      </p:pic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7312" y="4402141"/>
            <a:ext cx="2377440" cy="3368675"/>
          </a:xfrm>
        </p:spPr>
        <p:txBody>
          <a:bodyPr/>
          <a:lstStyle/>
          <a:p>
            <a:pPr algn="ctr"/>
            <a:r>
              <a:rPr lang="en-US" sz="2400" dirty="0"/>
              <a:t>Timing and Scheduling:  Change in time a student has for a task</a:t>
            </a:r>
          </a:p>
        </p:txBody>
      </p:sp>
      <p:pic>
        <p:nvPicPr>
          <p:cNvPr id="95" name="Content Placeholder 94" descr="Presentation with bar chart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1409" y="1388436"/>
            <a:ext cx="665348" cy="665348"/>
          </a:xfrm>
        </p:spPr>
      </p:pic>
      <p:sp>
        <p:nvSpPr>
          <p:cNvPr id="88" name="Text Placeholder 87" descr="content block 2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4906" y="2072885"/>
            <a:ext cx="2377440" cy="3368675"/>
          </a:xfrm>
        </p:spPr>
        <p:txBody>
          <a:bodyPr/>
          <a:lstStyle/>
          <a:p>
            <a:pPr algn="ctr"/>
            <a:r>
              <a:rPr lang="en-US" sz="2400" dirty="0"/>
              <a:t>Presentation: Change in the way information is presented</a:t>
            </a:r>
          </a:p>
        </p:txBody>
      </p:sp>
      <p:pic>
        <p:nvPicPr>
          <p:cNvPr id="97" name="Content Placeholder 96" descr="Pencil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7476" y="3803681"/>
            <a:ext cx="548640" cy="548640"/>
          </a:xfrm>
        </p:spPr>
      </p:pic>
      <p:sp>
        <p:nvSpPr>
          <p:cNvPr id="90" name="Text Placeholder 89" descr="content block 3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347" y="4561091"/>
            <a:ext cx="2377440" cy="3368675"/>
          </a:xfrm>
        </p:spPr>
        <p:txBody>
          <a:bodyPr/>
          <a:lstStyle/>
          <a:p>
            <a:pPr algn="ctr"/>
            <a:r>
              <a:rPr lang="en-US" sz="2400" dirty="0"/>
              <a:t>Response: Change in way student completes school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3" name="Content Placeholder 82" descr="Suburban scene">
            <a:extLst>
              <a:ext uri="{FF2B5EF4-FFF2-40B4-BE49-F238E27FC236}">
                <a16:creationId xmlns:a16="http://schemas.microsoft.com/office/drawing/2014/main" id="{09E6B34F-DC96-4ABA-929B-F27D6E0586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35278" y="1375591"/>
            <a:ext cx="548640" cy="548640"/>
          </a:xfrm>
          <a:prstGeom prst="rect">
            <a:avLst/>
          </a:prstGeom>
        </p:spPr>
      </p:pic>
      <p:sp>
        <p:nvSpPr>
          <p:cNvPr id="25" name="Text Placeholder 86" descr="content block 1">
            <a:extLst>
              <a:ext uri="{FF2B5EF4-FFF2-40B4-BE49-F238E27FC236}">
                <a16:creationId xmlns:a16="http://schemas.microsoft.com/office/drawing/2014/main" id="{6293CF6C-5DD0-45F1-8F7A-C7993B22427C}"/>
              </a:ext>
            </a:extLst>
          </p:cNvPr>
          <p:cNvSpPr txBox="1">
            <a:spLocks/>
          </p:cNvSpPr>
          <p:nvPr/>
        </p:nvSpPr>
        <p:spPr>
          <a:xfrm>
            <a:off x="6977996" y="2123204"/>
            <a:ext cx="2377440" cy="3368675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Setting: Change in environment</a:t>
            </a:r>
          </a:p>
        </p:txBody>
      </p:sp>
      <p:sp>
        <p:nvSpPr>
          <p:cNvPr id="2" name="AutoShape 2" descr="data:image/png;base64,%20iVBORw0KGgoAAAANSUhEUgAAAQIAAAFTCAYAAADSnQICAAAAAXNSR0IArs4c6QAAAARnQU1BAACxjwv8YQUAAAAJcEhZcwAADsMAAA7DAcdvqGQAAIBjSURBVHhe7Z0HYBXF3refk5z03nsCCQmQEHrvvVdREQXFLmJDRFGxoYgVu2JBUakivfdO6DUhjfTeezl1v9mToNz7Xu937331voLzhOVs39nZmd/8Z3b2PxpeeUXr1Og6X6PhftAEI5FI/ioUKijL6uyqX7J27DXhaSuNZqEQAdfmjRKJ5K+BswZNXxuTvZWVlaLc07xSIpH8BdGgzLBCo2nXvCyRSP6SaIKtmuckEslfGCkEEokEjfO8xUrz/N9Qs2h285xEIrlZcHn+g+a5v0VaBBKJRAqBRCKRQiCRSARSCCQSiRQCiUQihUAikQikEEgkEikEEolECoFEIhFIIZBIJFIIJBKJFAKJRCKQQiCRSKQQSCQSKQQSiURgbdt3xKvN83/DC0N7Nc/9iTHWcG73cj78ajX7LxfiExaOv4td88b/Hrriy6xYcQS7Fq3wcbRuXgvm8mQ+/fRLjic20KpdK5x+3fTPMVey//vvOZZrT+soX7TNq29WlLpc1v2whLVb97B7x3Z27z1OiY0PEaG+2Giad5L8Lizad6J57m+5gS2CWra/+xqLlqfSrltXbFM38va2i2J9NWuff4w3tiU37fZbGIv44pX5fLY7vXnFf46u6AJfvP8Dl0r1zWuasHLyQJ+wmUUfrqdA17zyX8CQdZinH36EOR+tJLeueeVNgY4tn77Oy9+e4HpvOBqtE6a0g7z1yrfUB3amQ0AtH983gxc/Py6OkPw3uHEtgoY8Plz0BueDp/DFM1MYFOPE8Qo3Opou8vz8hVxxbU/vVj64uLpgbaglOzOd/JIqsHfGyRbyz2zg1ec+oMQ3hk5hPji7O6PVmCnJTSMztxxbF3fstUaKM7IpqqygVqRIFyc7qisqROK0RauvIiczh3KDScSiB/3HjKBzhC+ONqq2KlQXZ3M1rxpD4XmO5Xhyx/SR+KrGiqmezLSrFJTrcfFwFde03M11GLm8/SC2LT04sz2BNhMm0sHPvmmToqco6ypZecXUNlrj7OaAtdi/NCeNjNwiqoVoOLs5YS3OaawtJS01gwqzDR7ODjRdRhyf+ffHmygT95yRXURVnQYXZw0FeblUVBtF2HRkZ+fRqHXEWasjJzWTCoMVzuJ8Vs3hNtaWkJiaRYPZFndne0yNVeTm5FGts8baVE12bgEGG2ec7ayozjrKojmvcM4QRLe2wbi4u2GrRpfWAYeaJLYcqmXm4veYPLwrpRs/Y2OWN7fe0QcXS3GlpyA1lezyWhxc3bBTb1LQWJFPano2pRWN2Do5Y6/Gv1nEcUoqeSU1aJ3dcBBmhb6mlJyCIhqtnHAUhUhaZj6NRiscHW2ozM+ioEKPtbWRkvw8qkw2uDraoRHnyUpPE+mmApOVA04ONmgUHbkZaeQW1+Pk4Yblcd9A/JZFgOqq7B9Nf3qMZcqXjw9RsIlWZi/ZoKRWGMXKWmXtu/crnm72il+H/sqUV75QkjMuKl8/86xy30PTlYHtWyqx97yjpNdUKpsX3Kb4Ozop4Z0HKTNf+EHJ09cp535cpNwx7Q5l3JBhyvSnv1QyqouUH+8epIjkooxduEXRNWQoTw4bqDy69LxScfFnpV+rVsq495cpn8/srTjQWfk6rlSEwaDEb/5MuXXMYGXE+FFK+0B3JbzHbCWhVmyqy1F+evNJZdyttyhD+45Vnvtij1KtBvs6zJXnlZcXLlNOHFmhDHb1V2Z8caJ5Q42y74t5yoihI5SJYwco3bs8pyTpG5QLq95Uxg4brkycMETpGPWgcrJaxELuUeW1WY8ot40brfQZN01ZciBHnKBeObjkeWXksKbju3V+Rrmia1QurlnUfPxQpWPrR5ST2anK/Ds6K3Ye/ZWPf1yh3DumsxI8dKayZtdW5fXJA5TQkJHKyrPqfSpKZfweZcFT9ynDx41SRg2/T1l+rlCpT9+vTG3nrrhFPKCs2f6jcmuPEKXD9I+UwkajcvK7p5WW7o6Kf1QPZeoD7yjxFWbLeVSSfn5BaRUwWNleoC5lKLM7t1QGPbpaEbejKLoSZevXC5XpI8crw4cPVqYvXKeUmxSl9NIWZdbk0crIieOUbhFDlMXbMxRjXb6y6rXHlP4Dhisj+wxUxs54W0ks1SuFx79Uoj2clAHvHVca8w4rgyN9lOhRC5U8Y62y7rkhiiPRyvylq5UXxnVUOt3xjlJYlqOsWPCYMnzieKVfTLgy+I6vlQpdubLzg7nKxCm3KcP7jlSeeHejUqxXA3jj8I/yujrduEIgqMyIU167e7AiClolZuhTyqG0OkUpP6UM6hyojPv2kmUfY0mysmX5PkuCKtv5kqIN7KusSGkQ+x1RJkVEKk+vSrHsZ8jeofRv3UF570SjWDqvTAppqzy3NkNRqg4po1p1VuZvyVQqklYovXxclY5PfKtUl6Qon32+RLkiTlVy6H0llg7KklNVYv8LyrTufkrHeRss5933+q1Kqx6PK4liv6ztC5TI9pOV0+IS+lMfK+2DRyrrk1WF+JWcfcuVd5fvFxm/VHnllmjFZ/w7SomaX0wpyuNt/JSeszerC0rS8QtKhSFPebNvS6X11KWKGuqrceeUIkO1su6xkUqr279UT6ccfn2yEjnyTaWgPkN5JiZA6f7ERrHWbDm+3FCgvD0gXIm8/SshE4qSFndWHC/CsGW+EtJisLJGBNp0+VvF36el8uJOISbGi8pdLdooD35yVuxdp3w1c5jS5YFv1csoW2ePUWJGvqtUiHNvf3K4EtZ2lhIv7jlv83zFv/V4ZVeOehOZytM9IpWJr+62HHM9yevmKy3c/JWhU+5XHrhjrDLm7peVo+kVlm0lR5co7SNFXBWKhax1So/WA5TvLhUrpz+6R/H0n6gcq1GU6pQEJSW/Skn8+WUlyGuQsjZL7Ju7Q+ka4q9M+eaiWMhQnujUVhny1kH1lMq2l8Yr7ccsVPLFfO2l75Sejm2Vt/bmKfU5l5X9B84rJ1bMVpxDeyprruqV+ozzyu5dl5R0EY6YNkOV7UXioPRVSnf/Pso3p5pE8UbhH+V1dbrBDJtfEYkZtxY9eXnJWg6tfAvl4lLmrTyGyWDEZFIwNjZVrq29o+jT246vHr2bMXN+xKS1xWg2oegaxa8ZfUPTfuVpl0ksyebbx4fSr+8DnK6qJOvcVcyuXRjWw5Vje3dz9kQRQ6YMo/7MKbYfPY3BvgOthdVuMJqFiY0wlzUYS7O4WmFHj85tLed19fNAY2VlMc0zky6Rnn2SWUP7M3Dm5+SWFZOeVmrZr4lG4g5t48sFT9N/wHhWxOVRfug8yeVmcfKW3PfKTDQ/PU6HW+aS6R2Ku9aP2+c/RfCxl+k66iHOOgTjSxnH4oWpG/cxA/r148kfT9JQlMDVmkAefP1RtOueoMOkp8nwDMFD68OtLz5Ni1Ov0W3kA5yy8cdXK+5H0WDv6EeQr72IZyscPLxpEeQlIt0WNy8nhNEjqjhlJGRlkLb3A8t1Xtx8jpL4NHIMBqxFvcHRJwRxONaOrmjEOU0mcQ+GRvTi16irF4b+36NgbRfAoDHD8SxP4+yFNPTWjpYt2SlJXM0+w2u3DKDfba+RWZhBfHIZsbfP5L62qdzVqx8LTlbRKsCF3OQk8nzCaCmCi2cLWgU5cCk523IeG7VhQjwjFcX6ukZdkQ6sHT3x9nDEIbgdgwZ2pCw1CW1wLFGeNji06Miw4bFUJp8lKTee+ZNEOO5YSEZ1OemJBc1nubG5YYWgOnEHr77yLtkOnvSYOoPh7QIpzK9AVGFRjCasbWxFtbKBlK3vMHTUmwQ9+DZLnpsoqtlmbKy1lvRgEgnAysYGs6FB1JH88fNsw8wP1nLg0Akup53lo2f6iAhyor9IGFlb3mVZfEsenHkH/vmH+GzlKaLEeksEipOpacxaTVzquY1lJOWUqVuoKq9BEdvFarx8QwiKGML7q3dx6OQ5rlzdygMDgiz7qRiKEsk0RbJ09yE2bdrGug+foAVniLtSIe6lFtchT3MoaR93s4d7hz/LuaJarDvfw87UU8wOSWLWwEeIq3CirY87USOeZOPeA5w+H8/JrYvp5FiLTb8nOZB8gBnaA+L4uZwRx1t1nMb25NM80yKVxwc/wqFyLPVvBbPlnqzEvEkInd4slsS8RmRkNaNj7YK3WxDtxj7N5n0HOHU5gTNxbxAt6uNCh0XuUixxo7FSLPdvZS2WLHEuRNjaFiulkao6o3rbFqw1QiytXIkdejuvvvsM1ld+5rW3NlgaC/18fQgN68bLSzdz8NhpEq7E8cKIYCqtW/LSrnNseLEfm+6eysItV/EO8MM1NYvCanGgsYaaSiMtAlVVEEEyGTBbFMhMdWUdVlbWzQJuhTBkmu6rGQ9vTyoL0sizlBMmsX8NTuL5BYf2ZMH32zl4/AwJaft4ZlKUZf8bnRu2sVDRl7J34zq2x6WQdGgfl0r9mPnkDLqGOpBxbC/bL+Tj4uKJfX06647GYfYLJ8S6kH0rd1If04+JXUNIPr6D/ZeLcPTyFBm0HT6lx9h08DxFmbnkVogH7x2Cv7s9bo51rP9iE97Tn2LGwBBOLl/GVe/beOXBbtiJUvzo2k/4fO9xiBnJbQPbUpd2iW1rTuAU4EHO+c2s2ZdJdK9RDO0WQs6xDey/lEluWhbFDRqCgoNwsVeTYx0733hcJLJShky/hfZBTqQc2cBn63ZyqcqBvq1qeWnuIq4UC0sluQDn9iO4tZeR+U/NJy6jjIKruSih3ZkydQRt/I3s37qTC9l5ZGbnihB64md1kZkzF5DUfLxTu6Hc2tvMK7Nf5Jjl+DyU4J5MndKRuGUf8u2OeKIGjMX50nLe+XE/thF96OVylYULvxHWRAx3jOtHuGMph3ds53JuAbnpuVTb+hHlXsa3H73Pjos1tJ/Qj4pNX/Pl1vOEdx3LwFhfCi7tZVtcGlpXF1w8g/F3E4LdUMjPX77HjwfOYuM7gHG39MM9fgufrt5JZXhPJg3pRPWVw6w/eoni/HSyS8yEhDiz8ZMXWPzzBeorC8mr9mbUPbfRO9aPiviDbDubSNKRfaRpuvPKnDsJdbelLH4/G9ddxK2lK1cO/MzBHBcmTB5IycHveHf1fhpb9WFC7whsxNPw9HQl5+A+DlxKoFSkBZOogEZ2aEPduS3sOpsinl82RXUmfAOD8XBSj7gx+K3GwhtWCLSiBO8YE4FSVwlOoUx44CEmdPIXG9zo3L0rQc72hLXvzqABA+jdJgCtrTtdB41mbLc2+LVsSUxkWzp364Cf2K9Fux60Dw+iQ5++BNjUU2t0oF2vgXRu5WUx6W1d/WnddQCj+rTDy9WNqKjOjBRmaktPB7HVhE5xotuQ4bRvE0l0yxZ079OPWF8HtJ7hwtQdQtf2bWkV2pLwqLb07tUem4ZqzMIM7ju4Hy28mt8IYESns6F1ry5EtgoXGURLnd5GhHkkgzu1IKJ9X/oF2lItjJfgbuN54olJtBClX2tPO+rqjfiKjD3r6Ttp7WEnEnoHerXzob6qVpi60Qwd0AkvT7GvmzU1jRAkMuXjT9xCywBxX83H+8QM4dFnptHGQ6FO8aL/kH7EtArD001YXIOH0jO6FUGeHgR07kXf7jG0aSVKxzZd6dXai6rKBjyC2zNkYDscTDoUv0iGDO5Ki9AwfETc9R4ygA6RrUT1wo82nbsS7uWId0QXekf7NllUpgZqtV4MGT2KzuHhRLQKJaZXb2Jjo0QJ3ILY1tH06tMRR1HCm2zc6TJwEG0CfQnz98ZOVDc07pHc+tijjOnoh51rKP2GdsVWxLF9cBcefPoBugerVQx7WvXoQaS/oyjZWzNk7BA6t4+mdctgbG0caT9gINGtIogJ97MIga14dkOGdsLZ2IhNYAwDe7XDXdxLj75dcTbUoLfyoueggUT5O6l3cMPwW0IgBziRSP5CyAFOJBLJbyKFQCKRSCGQSCRSCCQSiUAKgUQikUIgkUikEEgkEoEUAolEIoVAIpFIIZBIJAIpBBKJ5AZ3XvqnwkR+0ikOHDtLSnEj3l4e2Ntqm12E/SPMlF1NILHEgJ+363WKrFCRcYkj51PQW3vg7Wb3T87xv0dpLOHs3uOk1pvx9fb6xfWWYqgm8fRRTp2PJy0rl9yMVOITksgqqsbewwdXu1+/5///o1Cedom4C1eoNLrh72nk8r7DXKlowMPLB/u/8ddmID/hImn1tvi7N/kjkPx+3ITOS/9EKLUc+WYBs55/j60HDrBu2Se89vF+1E/ifxs9B9+exW3zV9LYvOYa1Rn7mDliLC/9cNHiE+CPRNGVs/al+xj46DtkXuco1VB8jrefn803G7by7hPjGXznbNasX86sR5/kx0tNvhb+HapT9vDI8OE8/NZhjEodBz+azeDpz3Km1NS8xzWq+OnJadz3+UHLUl32aZZ8u4P8Bsui5A9CCsHvQOHxlcx7bjURUxfw1YcfsmzhdOzjC/j7tKv8Ta62od+cD1n56hSufYh8jbBBExgf5Y+N6szjOsyqc5B/wt9vv35J+duL/4LGrTUT7h2Gp1aU8NcVzHqdlm7DH+HLb7/igeGRaDuNZPGX3/HCA6OwM/7qUEQxNzkw+R8oZtU3STMaWoyazt09W+OgFRnfyp8JD0zAy97uFyeoKmoYFcWVye99x1cP9xdrjFza+AWvLPyRrFpxnX98C5LfASkE/2sMnN6/jeMOsYwb2LppVcBA3ll+HwEU8vGEfrTu+yCnymqFBXA7YYED+eJwARUX13PfxNuZ/tE2ytUEbq7i0A9vMbFrJ7p1GcN3KdUWIVAfUH1xIt++/CB9undl5IzFXCiot1ymCTOZF/bw/guzGNyjM+17T2HFqUKRqyr4/NkJhAT24aOftrLw3lGEd72PfTlN8lSZuIsnpo6hS7euTH/9Z/T2tn+TGJzCevDgU/fjSy01DUZRVWikXOfAtEfn8kjvQIy16Sx9bjp9u/WgR987WXIgScSEwFTNqdXvMlict1uHwTz+3hbKVddm4uzODk0u21SMYp1G/Nlo9ex65w6CfIPpN/1zDqz/nKm338XsVafIubSJN5dsoKpgDw+MHM9ne9LQ15RTUFwhrIrmE0l+F6QQ/K8xUVYlKgEtfPFztkZXksLOjWtZt2ETJxJtGDK9NxXVFTQYnBkwdSot64opqTXh0WE4g7q7k5FejCJyR/Hh75k57yf6vb2Dk3u/pI+HfZPLL1FxWPPq86woG0bcmZOMMu1g7uLt6H7JCAbSrlzFqudsDp7exQjb83yxcj8GjQdTJ4/GTYhRLlG88P58wiv28c3eq+KQLN56cC4ntLew/8RRFk3rikkvMnvzGVU01jbYOaj+139dq5bINrZ2ONjq2bpwDm8e92HpweN8MFnDnHvncaxIR96Br7nnqS3ctXQ/B5bdw4HFT/Lm9kxxtNV1FoKKGcQ17G1sCW7ZnUm3PcOST2YyeOw42gdruJpWjH/7ycyZPozAiHH8sH8rjw2P4OJXc+g18Xky/74+JflfIYXg90AjUnijAb34MetKWPfKQ9x2x6ucLdbj6Ozc5MtQYGXngLOddXOpqMXB3hEbKyvLSEbJx45RZ2xF784BWHkG08bPRmRBjch8OZzdf4ycUyt55JFZbDh7jr0i8+b+MvKHHUPunMnU4ESeffJZDmSXYTLrhTyJK9jbY+8cQmzbEKzcfIgS169rEOV2eRI7rtQQM6Ab7tb2hISF4/RbJv4/pIhT2y/SolV3WrjYENmpGxFZ6SSnlZB45jSpXpF0iXTHNaI9LfyNHDqXKo751RpQ0WjtMWae5tX7b2Pml0fp+8TDtPMQyVGjxdHOHutrTkYt9QFRZWhuSmgx9G4Wzr0T3xvHO9gNgRSC/zW2RISE43ApleR8PQ7BfRjdNYaW4UMZPUBkap0eoygKVeelmE2ilNdgZakYq4le/GiazH9TYyMGXRWNluq3CVFAW5xqajS22Hp4E9Z1CFOm3sXCrzdz9LMnCPglI1Ty44sP8ugXqQwYM0oIiLMoa5vOqXpVVt2QWjK4uJbZ4kRUiJIIR4NRj666yZew0WgQ26z4uyaJZtT14uC/2S5KcmcrqurKLNUBa2sTZq01tnZa7EW9X5tXQY26QdyzVtyHk6h2NN2sepprYROh9Ahh0OjBuOXH8carH5Gm1nhs1LYKEe7meFHbINT70Ypzqd6GfToM4q5J/XFV41Pyu/EPH73k38GKXrc/wvQhOr5c/DnHjm3j4NU6tCLDG4X16+4fiFNVPOt3HefcqdNcKS2nvLwaXX0hGamZNKYkk1ZtIHLQIDw90/h+5U4ST5/m0tUcrqYkiHp5EMMnDxTWfDYNDk7Ymxtp1BksoxlZMJRz5cAR8srMRIRH4G6jcPVKPHnVDeSlp5Obl0Z8fDaVeZkk5hWQm5BCrXdbbo92In7bag6Lfc+di6c8M5Wk3Krmk/6KvjKL81dyMaWnkvjLdn8G3j2M8rT9rN22jx9XHsN58q0MbOdHdP9hDPLKYfWKzWxZvoZcTXceHd+Fhvyz7DyXSVZqIlmVlaReuEx5ZSMhfWbw5SdzqF39CvfM/Z6C7GyyM3MpSUomt8GMX4tQNPWZnDi0h8PiPk5/8hjth88hQ1YNfldkP4LfASvnIIaM6IP24jbW7s8g9ta7mdS9La06RuAdGE6kcz3n4vNp0aMPsU5aXCJiaONVS3piJWHh/oTE9qJzt650aWHPuZOXsG/bkwGhWiptnYns0o1+A7vjXXyBn7bsIs86hrGjhEl/7YW/tTuR0X6UJp6n2jOWQX3boi+spEWnjtTnpNHg4oaHbSAhnvWU6O0IDQ4ktttAho3qiC77PKl1nvTt0xl7fS0uYR3oYhkQ4Feq08+wJ82KLuE+uIbFil91u4awLn3pZF3M1h27hbCM4s03H6KVi6juBETTv48fxzZv4EKFFw+9/gq3xnpRnnKRdL09AcFuos4fQOGZq3iHhRAS0Y7WPvbCQrERloMD3l6iylBrQ4uWfrTqLOKlQ1s89FlcyrNnxOi+eCh16JxD6dsjhuvGm5X8i0jnpRKJRDovlUgkv40UAolEIoVAIpFIIZBIJAIpBBKJRAqBRCKRQiCRSARSCCQSiRQCiUQihUAikQikEEgkEikEEolECoFEIhFIIZBIJFIIJBKJFAKJRCK4ATwUKeQmnGD3kTMkxZ/n1JnzJJboCQwKxPFvRsj59zHXFnDoaAJaL39c7f6xJtbkJ3LkQhE+Qb78xi7/Fo1l6Rw9mYFzoN//Lvz6Kk4f2cPJ8wlcPHeas+ooQlZuBPm58Z847qnJjefYhVJ8Q32w/UfBMtVw6dAxCu198HdRfRD+iTDVcubYPuLO5eMRGorLtRuoL2b//n1cvJxAUa0tQYGupJ7azaET58hTPIjwdWna7/fEVM2Z/Ts5cDIRa/8W+Dr9ubys3sAjHSnUZ59gzn23MPm11aSlX2bZm8/wyLOfk1HTvMu/iNKQw+rPvmZfUqVl2Zh7hAemz2Vvxm8Po5N98BvueORj/sku/5SyK/t459PNFDZ7HS6/tJYH7n6ds+V/P8LPv4lZT/yWj5lyy+18uuMCaZcO8sFzM3lq0VoK/wN/fhl7PmPaw1+Sa25e8fcYMlg8YxrvHcptXvEnQjFy9cBSpt/+NIezr7t5UyMnV7/OpFvu4JujOahuUHNPLOeBh15kT+Y/H4fqP0KpYdtHr7JAPO+Nqz/gs7iC5g1/fm4AIbAiqs8wesYG4zdgOgtee5f3p7di3Zov2J3W9DAVk576+gb0qrfQpjUY9XoMYlkxm9CLeaPJSOnlnSyct5iDV4osDkCVwAGs2fQFo1tdN8ae2UCDOJfOYLIcGzToUXaseA51F7PJgE71/68oGPQ6GlVXw9fxaziavL8ppjqOr/qUxV9sIruyQYTHhHv7O1iz8S16eP3qhteoa6C+Qad6+regmI3iOgbLyEVmo6EprM3bfkGUzMNGDCPcK5Txs0Tie+9LXpwYwOcvvcoP+zOadxIY1TA1No+R8CtmQ6O4ZiMGU1MchY14ms2rZhN6LUWIzNVQX09Dox6zuF+TJozn123m5aFhzTtcu9969L9omhovv8a7TqfD8LeDGWBSr3stfpvX/YJiolGc79d4vfYcTSIMZgyqp+e/vxFMNBjsGTh4EK1aeDT7Sm7GJZTbx/TDNjiCrv06YqexpefAEbQfOJJbejUPRiOu0dhQb4l/1dv0NZri59dn8j8xW8LaoPs1DRhKzvHV6ytx6HgX3/y4huf6BTZv+fNzAwiBwGhsSsjNY15pNNY4Ovrj42JF/qmfef3ZJ5k4uDdt2kzm+7h88WirWDFnCIF+g3l31RqeHd+LoXc9yaK5S0irzeaH+dN46Llvef3VBxg3dgbr4iss561MP8xr905n2IBeRHYZxbe7dzNr6limPP4W6i6Ze9+hdUgbHlmwnB8+eJz2nQfz4toLIikaSdy9gbeff4whA3rSss9kVl4upeTMOj5cdYCq7O08NO5uftx3lA8fm8DYEc9zLFuYCOYGTqz/gCn9ejGo9wCmPbeElFoD9Umb6BkZSs/bXmLrz18wMLo9k15eR83fpUqjOhaBRiTkuibTqOPIWxhincWxU1dEMlXIj9/H649OYVD/wdz+xNfCglJPoOfKwdU8Lu5rQM9YAoe+wqWMOOZNHc7Eye+TXAe6wgu8Pusu+g4ZQvf2fVl8+CpxH85j0LgJvLol0XKtyiu7eOK2CfQf3J/+o59ie0IRiiGXD+/pin/AWL7atJnn7xLxOOIpzlvGNzSQuHMJd44ZwtDBvejV6wWuXGdlVaQe5cvFr3D3kIF0iOjN00vixBEVrHp4HD6hHXhx5WY+e3AEsZ3uYmtSkzfl2pxzfDhnKr36D2D4PW+QVmzARvu3SVoVOo2II9UtuorRJATIWgiMKrINeax560l6DRxC/y4dmfHpAbGHidS4jcy7dyKD+ozg/pfXUqIOWHEdhuo0lr74MH37D6JHj0ksWnWSRnGds+tXcrSqjP3fPs8XR2sJ8/j7wez+vNwYQiCwsrKi/sJm3l/8Ogs2ZHHbPU8wOMKB/OwCAie9zO4Tu7nF/gzLlh5Fhzvjp91FaG0ueu/evLjoTWaMu5Wn33ucVpoonvxiGz98+DBPTh6Oi00d1arZbsjm3XsfY5thJDuO7xUZdhTBbfuKfTpRU1VtGW8gfMhUbmmn4WwR3P3c57w/ypnPn36Xi1UNlKUXEz7pDeJOb2GY1TneWRGHb4+7eeb2voTE3MFPR9dy34gBTBw7FMeyYnTifqrPr2HW4z/S9d29nNz9Jnnfv8YLX53GIXoCT4+NoKCkgTZjHuWTOb3Yv3EDVyp/u3xS0br4EhxqQ25ZGfr6LBbPXkhWl9c5eeZnfC4t43UhWvUZ+5l9/8uYJnxI3J7VzBndEa8WPbh9YGc0paUYreHqjiV8tgU+3xXH4TWvEuvnQ997pxDqaE1FrcjU+kxef/AZLgfdx7ETR5juc4QHn/2UAqsQbr9jEp41+RhDBvLWovn4ph1gy7kSEboCvnt+IZkx8zh+4jgfPTsIl+uK78byAqr9h/NT3CkW3+rK2vdWkmb25I7Zd+JkrKPRrg1PLHmfjhWn2bRHHTBFx+aP5/LyCU/WHj3JpsUPESCstv9pMfwDxC5WtlbUXtnO6+8d4+FPd3Fq7/fc1i0YffFpXpr1EY73rOBk3GKKNyzmo73XWVg0su+D+by8wZrvxHXXPxfF23OfZl2yjp73P8JYd19GPfIB80ZHNu9/Y3DDCIGKOlSHonVn1KML+Oil8SK7W9P11pn0Nx7m2YcfYndeDVbCVFONNY0oGexcAwj298Cn0whm3DUIJ5NOWBaiNDA0DexhbWOHtdYajZVI/RWp7E6uokXvdkIcvLnlodmMCHPBpLVtHpBExQorOw8iQ4OxQUub7h3wqUkntdCOvo/cS6x+H7Nvn8XR9AqRINVS0CxKIFE2C5PX0NxGYGNrg61GI65tJPPcSSoqA+nexht8IunvI4QtLoUGcR1rOyeRqSMIcNHi5e6HW6OwFMS5/hmKqYGGcg2hfgHUFyWSeO4Cp1bM5847Z3Ew+Rw7z5wnLfEcOZnO9GwXgta3C/PmTibY2hqtrZhEahC1EkJ6j2NAiwRmTryH9XktGd7GXZxdi52IJ3WAEiqT2XO1lvBeMdjhQGz3aPKvJpFeq2BjY429ewtaCzPd1tULB1db6nVqvd2HUTMm0PjTs4x96kscBw0i9LoCM6DHbTzQ047Fz9zH+zsThWmuUQ1BrKxtcHT3oFWrIKwc3fELcsNQLzYopZyNzyKsax/C7cAjMAgntRGz2Wr8hb9b1lhGUBJVHYOCY3gvbhvpxKIHb2PB+jqG9oqiIuWMiKMEdi6eyZ3T53Mx+zSbjydaRo6yYCrn+OkrmNp3JEKEP6x9F+xNhZy+KkoHcV7VElOrkGoavJG4MYRAHZ1H1BGdO03kmSceZ8bIHriqTeNKMUufup1Zm8q49aH76ebhIO5IZCKxSR0lSE0E6mg/11Dr9uqDsraxsaR4YTSKhCESh5rRbR3xFBm2rqi5BdJsEPVbcWk1hsROavq3IM5hUpoW6kQJ2mByxM0qjy8fnMZrW2qZ/ti9tPFzFbtZDrTUldWRemy0ag1HNVPVsYfE+UT1xsHFVdS9iympUROrMPGtTNi6O4jwC8ERQVLXXgu9Iva3jDh0HdYiUOpYRlrbphyVf+44J3UhwmSNxc3ZEVufUHrd8gDznn+ddXtOsHveRFzt7dEIK6i8zjJkqaiDG5rjQQ2vuK64P4fQIXy1YSvzR9uz4NHbeXl3LtiJGxBht+xn54iHqLtXZTY1uiqNOmzt7HHSqtvVgKt3+CtW6mgsJi3dH36LbTs+pHXCt9w5bK6wpJp3ENnm9HfPMWrualrfcT8TOgajFc9bfeyqCIvTWeLM8k+Y9JYh5MQ6jamO4soqSyY16YXIq9vUUZ2vw95ZPAuDeAaapjYZQ2011ooWZ3U3pyie+fRnVr04mJ0f3s+0jw+gdfXEzi+c4XfP4vmX32HXkTOsmdn314xiZYO7vS2m1CLUUeStjTrL+dwchRqp6UTdRYTvl/1vEG6A8CoUp1wiKT2fojOHOVf2y6B/0FDJldOiJMqsxsrBHQdPhZSEs6SV1ZGblkhq2VWOX0gVteIm7P1CaOVXx6ltuzged4yD566Qn5fB5TOp6NyjuX9KFzL3f8/X6/axZ99ekrLzSLiQRHFWMolXS8WDFqWmtp4LhzaxdvMqvt9yhbb33kN3bx0XsxKIL6/C2sMdbysdeWeOkVRpJKRNK8yVV9i9fRtHEtJITk4mW0nhxOUiWvQZRbduVqz94ks2LFnKcYdO3HVff+yFWX/mXCJXEy6SUlBGasoV8jKSSc4sa74TgbGWy+fOk1tayMXDO9j28zLe/uogvZ5+mXv6+WPtGc2YMe3IOn6K7MISCjKzKBcFc0j7IQwc6cOmjz5lx8G9bNh+mhpdEQkpaeRVJpGYkcqaZ+ex8McT2HsG4ObmjL2dlTAC4snMySPrwmWqHNrz0O0dyTywihWbfmDZnlLumnoXMY56khOvkFmcwIn4bIpSk8jOSuXyxWzqsvdwzyMvcajAhF+AKL2d7K8bQk1HTmIKVy4VYNC44OrtSHHxJc4nFJF55SLZOVniHMmU5aRxITmVi8lXqFZ86DNgAI17N/Hd1pPEnb1MZmYip09eFWf7lYDYwUwKcmLX95+zbds2vv8pnqiYvrR2Vzj19Xs8/fJyaux98PVxEyKowatVH0YNCCTh4GkKCsrJz8iiyjJyczMaL0bcOobw2uN8sWI9i5dup2X3O7m9ewBVyZe5UFFgeS759b/YEDcEN0Q/gsykeGodI+jbxg2fqG5Eeqmj9ApsPGjfqSV1OekYvToxdlw7zHotYW2j0dQWYBMchpNPGH06tkB9823jEULbSDfy0kqI6NcPp7oKXEIjifSJoEPXKDqLhOVnnSMSUx5RfUfSM1ThYmo1rdtE0TIsmpgwa/atXUFShbA6GmoI6n83Lz41GX83b2LbhlKbnYw+tDuTukSKzGPEN6Ynvbu1x5dSsut9GdG/DaVFReIeovAKbm0ZUnxkn7aUnjrI+WJX7p33PFN6BEFVLpfzTUSFhhAUHiZK3CoCI8MIi+xAuxDVTBfoyrmYkk1QdEecq7NIyTQy5P45PDOjH65qqrVyon3PTjjknmP/mSS0Lfoyuk+4MHz8GdS/C+akU1wst6H/6GG0sKkhqUiY+rHheEd0Y2AXB84cOcyVAo2oIj3Lw8OjKE1KRPFqSbtWobTt0IV+IwfgZkgj7mQqYbc8wcsPDMJRU8/VjDw8xT7Ofi0I1jRi5R5IuFc4HQd2xr/wEgfiLlHj3Ztn33iULv7CgrNgS4t26ohG+eTU+DJSHdvQ1Qo3rzBc9JW4BocTEhBMqLMoFOw8CWvVkk5dYunevTtttZVCvEx0HtabsABXYZUE0bFbmKiyNKF1b8mwYe1pSD3DycvJ2Le/lWefGiusOA0u3lYibZ3gdEIB7Uc8wrx7h+Di6EH3PjHoLh/h0KUcPDoOYUQnUS1pPp9QAvFce9C1jRVx+49THTyIBQtmEu1uTYkQ6zLPcFr6+NGmq3juf8KhmORIR78HdUnMGjGJ3JGfsWn+4OaVEsmNgxzp6Hcg8eAm9uY3EL9yNYdz/oNeOxLJnxQpBP8Gbcc8R3J6JmlXvqJ/yI3zjlgi+f8hhUAikUghkEgkUggkEolACoFEIpFCIJFIpBBIJBKBFAKJRCKFQCKRSCGQSCSCm1YIGmsrKKqo5Z9/wf/nRzHWU5iZTX55Nc0e0P4lFJOO8pIy6vR/ZAwYKM7NJCOngHrDvxG4v0GhqiSH1NSrZBZV/Q+Xav86CnXlheTkFVHdcKN5A/i/5+YUAnMxH0/pStjIuVyquLGlwFyRyEtDuxB+x0ukqx/A/xZKHVcOHSK+sN6yaCg4wNS+E/j0cKFl+XfHVMPh79/hvjvvZsztt7HkfJO7t38LpZ7zP3/Fc089wVNPPcqkGbNYeaFYbDCTfekkpxJLVLcD/yIGLv/0Ih1Ce7Bwg+rB6D9AhCfxVBzxOf+mV9ybgJtSCPQFF0i1CyIk4xJHL6ueY25crH26cP/s0ThZPB79E4rP8NQ9d4kM2eQsxNavM8+8+Tyjops/W/6d0ecf5Y3ZP9Lpye/Y9eP79A+5zgHsv4hSHs+C1z7FPOJNtm3bzedTAziYqoa/gE9mzuDVH6/8jYOTf44tPe+dyTA/e2FV/OtH/Q3VF5k35X6+Pnhjp5n/hJtQCBo5s+Eyve5/jG4+WWw5erl5vcBcw7GV73D7yAH06z+R93ZmipVGzm/6nHvGDaR/3+G8uCbesmvp5e08MX00AwcMYvbSfVQLa7M+ZQ8P9e/PhIVL2P39e0wS53h7wzkSDyzj7jH9mbpwHWpZkrhuIf37jeGlLzbzw1sPM+KWJ9l1Lokd375A//6TeG9zwi8lXf7FrcweO0BcZxwLvjvANbeEuoLzvP30PQwYOJCHF+/EZGdj8dhTV3SVPcveYdRQEd7xD/Dj6QKxcz5vL1jI0aJSNj57C7e++QnfLXqe977ewJX0JmGgJpdV7z4qzjeAkTNf40S26jm0hB9nTqXfmLv4ZvdePr5/PONnLOJiieq9SCH7xFqm3TpKhK0/d7+2gtImp0aCWrYu+YTjFZn88OpsjjXE0NWrkrXvP245/4iHX+ZYpnr+UlY+No1+4+9k6fYtvDp+HDOeWkd500nQGI2ICgwHNmwmsdJI9ykv8PIwD3a8+hI/nknn9IonGT71Lb755kURnzPYeLGEzN1fM7F/P2auPN18ljpO/fQR04cMYMDgB9hfpmCjekkS6CrT+WnRoyL8I3ji3e2oDpEyd37NLeL4ez7fwN5vX2FcP2E17csSW4r4etZL7M/OYP2bdzL5idUU1heyafGTDB2kpo27WXH0xnFP/u9y0wmBUpPKvrJAxg0ZQd/eocRt2EeGpcpo4uhnc5nxYTz3v/clMwaEUVJYScLG17njxV2MeuVLZk+KFXXeGhpKDnLv1Geo6z2PHz+byYUXH2Le16dxCO9BbEQjm1ccwXXQndzVw8C79zzHJf+RPDutB0e+/pRdKTpaDR1MwJUj7IwrYuC9jxNTtpXHX/mJyDGzmNq2lIWfrCBfZHhdyhbuvetVlNveZfm7t7LplfuZtzIBs6mQDx5+lJ+yYvlyxbfM6BeEzqig1Sqk797G/pwIlq/7gcE2p3jm3ZVU2PrxwD134OXnxcjnPmXJYzMYNqg9ebt2cjm/UY0Uvp//AC8d8OLzlUsZWb2Te+5YSLrRixGTOnD2wAEulHgy9ZnpVG9YyvI96dAQzyuPv4lVj2dZ882rdA7Q0PCLEDjR/7YpdLb2Y+JjLzMuSmHF8yLse5z5dMVSxur2M2PKa6QaPBl+S0fO7zvMpeoQbn9wpAhKw6/+/3w7MGfmLdTvf53OPQbz0Y58gjx8GPTQPfR28aPrLS+z/NNHGd8lCv3581zJNxLcuw/uhkxOJjdVebJ3fc6MeT/Tbe4Svn3zPjxNCmbVr5xSyZdz57K6bjgbflpE3bYPeXVFAiF9+4l9sti8I4GoWx5khG8en72+kny8mfL0DNoogYx9fDFfvjaevOWv88SSAl74cRWvTeuFrag63KzcdEKQf3wPxy5uZ9lXy0jIrkVz8TBn0lVnZSUcWrMPj5DudI5pw/2vf8TbM1py/MctWHl0pGfH1kya8z5fz+lF3pFdHG8MEKVuT0La9ad/R2tOnD2PUeuMr483QbGxxIYGEhHih4dfK2Lb+hMV2wkHewPlNXps3Lzx8/OnTfuOhPq1JCjEn7CINoT7BdElMgq7imrqRcxfPbaH1EwfRg3rTnC3/gy0NxO/+zLVRZf5+UgBHUYMo01QOF07xuJsMtKo0xA7/UlefrQdh1etJbGwgarqWho11ri6OFt8+TmJjOTt6oKbjx++VnZCPLTCGrjKthNptBkylJjAVgwd0Y2a/ONcygHvgAD8goPp0L41PlHtaBPhRlVxDYq1J9HRrsT9/CXrLrpw3/138qv1r8HByQlho+Di6Y2TMZPtcalEDRpGbJA4//Bu1BfGcVEUtN7+/vgHifiJakH0uFl8v3QaPs1nQePEkEc/Zvfyj7ndv5Jn77qLT+PKsPdyw8HKGntnD3y9XHET1/D2cRKJVYihWOfj6Ymdah5h4PSmHTQ6dmDo4LZEdOpKJ38rzMIiMNUkcHTHSSrST7P8p11kF57g620HURzF8V6etO4ino17MO17tkFTKcTfLO7Fw0VYEyIOxfPz9nDEu2UbwurO8elHa7Aafge39YtoCvdNyM0lBEotx5IraBneFhuTmRZdumDrmc3hBHV0HtXRp0h7Fgeclr0FTQa66gD0+lql6gdfb66mxjJ4hQ12TvYo1w1+oc5dmywHihnVMap6jV89Hl+/16/nb9qtKSxNB9eLDC7MA40tLm5Nj8Osb0Rtert2lHpu1WmordbE5Z8/Ye5L35Nf09QyrnoVVo9S/fZbzv13NN2res/1VDQ0DSRg7+RocdjatL/SHHZ1tjms6vVsg3jy/S955bZAls9/kHvfWEXpNeePzTSHrnmunvKGphLTztGxOR6azvvL+f+O0kv72XEsgZhx97Fs+bt08C1gx6k0ET9q2FSf1c2IeXVYAtWl/bWrNv2aaRSZ2PKqQd3Zcox6r+o9iEV7WxEWIQxmJybP+YAlDw4Sh4h4uy48llkRt2o8Kcq1OGzaHjZsJt+ufJOWWRt4ePx9rD4hqwY3BFWJO1l5OJ0Rj83jqdmzmfvoHYQIE3HPD1vI17nTY0I3MhIPcux8NumXTxN3uZqOE/pRlnecA3Fp5Kae48DJTAI79SNGV8bBw6fJiz/EwQSFAUN7oTXXU1pSQnlRGTV6PeXlFaLEySC3WE9NRQlVVSUUldVirKugsLSK8rIydPpayoryyMjNokovLIbKMioLSyitMdGia288A0vYc/AseWcPsr/ak4GTuuIeEEZfl0YS9h8iuyKfi+cTKBHXqhTX2L/lR9bn2DN55j10E0V0Y3Y+JY0mbJxc8Rapv6wwg8unLpMu1peaqygsq8DsLM4X1ZI0cb7EwjR2bYvDveMwuoVqRNgKqaiqorSsCkNdJSVFRZTVVpJ1dgfvf3SBoQ/O5dZeNhw+EU9tk/ZYqKsopcQk7rOwFKNDKP3aRJApzp9QkM6ebcdxjh1K9zAryosLxT1XUSLi4zottVCXd5pPliwjLruEvNwinB1aMyg2GKwd8PTWUFWST8rlMyRUC4vHtZzLSUmUXb3C5bRsavU6jIotrXq3E1bRWQ6eziYv4QLxeWWUFpdhdmlN9z7R2Lq0ZfrDDzO5f0cig7yxqq+mVMRlaUEJjeIcZeJZVFWJMIrnYeXoiqdrI6WFBaSf2Mizb75NnF0v5jxzNx4Zlzif0dzechNyAzgv/Vcxc2HHd2w4mIF3WEf6RvuRtGsdJ1OrRYqrwalVH26dNpYWpWf5/PNllPh3ZmSfjkR160U7czrffraEFPvWjBncVZizbRjSw5vjPyzmq3WJjJj3Hi/c0QWrkotsWbEXnc6J8PYtSD57GNWptSkwGseEE8QXl+PqGEO441U2n81G5+1JJz8jW3ddwFRtR1iHIK6e3CdKZgN+sQPp3a0Hg2Pd2PPBIpbuymfSvEU8fWs7UfL70aVXMEn7fuJYkTNd2gaQfyUebeRApgyMIOXIeo7V+DGqXRDlCceojBjKwM7RRNhXsOnnvbh1G4BzzhGOlTZS7RzM2OE96TOgN+4Zm3nzwx+pajWZT956ilYuOo4vX86VykasHIIIJYf1FzKpdQlg5MAozm75mPeXrKLApi9vLpxN1yDn5vLYxLndP3GkRCfEyZEBEwYxeHAfPHO28+YH31PWYiKfvP00Ua564lauIL6iQVgYfvTv057r/XnaeQbjUX6KhQs/ZN2Bcqa8uojHh0cIg8CdFkJEjm/cSKF3LyaP7EOYWxU71m5F5x9DkK2eCqM7fft2p12nLnjrr7B8nRC39p0JrUrmVK0DA4YPZXi/KPI3LuGNz74nhXZMGtORhvgD7N6dhM6g0KKNH8ePHaXabMC93QC6R0cR7FYhrrMHu+7j6G+fwpdvvsuqfVfp/MB8nru3N87/y4F3/6+RzkslEol0XiqRSH4bKQQSiUQKgUQikUIgkUgEUggkEokUAolEIoVAIpEIpBBIJBIpBBKJRAqBRCIRSCGQSCRSCCQSiRSC/1uMmbwxsj+PNrtHM+lqKS2vtXxery85x5yRbQnr9TIpOsvm/0ltCvNuHUBoi3CiO3ale7fujJv9CcfSSpp3gKzdH9BjxDziq5tX/EsUsGRyZ3HtaWxJr21edw2Fs98+Rf9bP6cMHXtfvJWWIZ2Yv/yKZevFL+cw4I7XyLV4OzNQXlZBvaHZ/1p9Is+Mn8Cr6642LUv+NEgh+L9E60F0z960C3C1LJ5Y8jSDpn1CpQZsfTowsls7GjPyMWgtm/8nzlHcP7UHOVVabn1vIyf3Lqdr8fcMGzmTQ7mNll28glvTp3sbXG0si/8iAYy5bzK6zHxqlL+/uAa/iA706hqKNXYMfuR+QsrKKapqup5PVHt6d4rEUVxPyd7DuL63sTal2TmZozftu3cjMsCpaVnyp0EKwR+CQtKhlcx9bh4vvLicTJ2ZgpMb+W5/Aua6bL76YAGvvPkt21du5oqVE24iXxRcXMd7S7eSn7CJZ2a9RVxeA35BXri7NJJ8dBvvvDSfpbuucJ1vEAv2Ti5CULQieypo3KJ45MEZtCrawdcHRKlbncq3287iJzKeyTLuQAMXNy3jhaeeZPazC9gQXwbmWpJP7+S9F5/i6efeYk98kwdfOwdn3O2sqMiM4+v5z7Dwy60U6cUZ8s6w6Xgmvi72GEX+tvIJonWALVbW1hgqEtiyJw2nQF8aSzP56r0PSMq6zA+vz+bL9cc4uXUTVxUnvK2bLARFX8GJnz7iySefY+nWSzRJiZnChD3Mf/ZJnpw9l292x9/wY1PcCEgh+EPQ4OVpS9zqr9iQUY+7to5tn73Nc8+soMDWHZvMM6Qp7kQEmlj+wULe356Ks28krQPdcPYKp++QngS52Fo8+uiLsqi2CSBQn8DrsxdyovDvpOA6t1sqXhHR+IbZEHchFbOtJzZpO5m/6GtSa6Dk6Hc8+MZaPLsNJtSuiFOXiig6v565n56h9ZAh2FxazZyXviJLVEW0NlZoivLIKbGiTWtnfn7jcZ5bfhqtiyel+35kwctraQqKucnzkJis7L0ovfwTL725giJbN9q0jcDF1oXoHv3p2DoYX9dafnr5ZVYczBYHNLD27ZdZfETP0L5hbHpnId8dKUCff4RnH36LUr+e9A42ijAm0SCV4A9HCsEfhE/sWJ6Y1AutVSOVafGk1xkwlCWRmF+OQ9AEnn5gIq27dSIqNAhHjQaXgGjah3nj6hfDmFsGEupqi8lkxNqzFZ17dGbMuH7Y68oor//nucLKylqUzjZoVB+GImP26xWLpzA5tKofQH0tOfkZFBndmDb3Xd64Q4hGp6n8+MEjdAhvTWQbbwpz0ykVRbO1ON7kEUDbTj3oN30WYzo5sm7rcYyuLenRLhJvF3GN5muqqD4GrR386dIzVpgTNtg4ehDTIRpXew+6DB1Hj5gwWsR2pb2zK/b2tuirL7Phu91YebWiZdto3HWHeXPVHuoNRiors8kr0NP1zlf45OlbcJSp9A9HRvEfhj09R/RDI8zur3cl0XniEwwMyOH7z34kPcCfVj4i6g3CtlZLdIuHUSN6YWsrZiO6ZiehqoNRK60N1mKz0aRY5m3UhetQHXVeT0NFPlXFzozuHSPq8OISorhWnaCajWZ8Bz/JqgVTuPzF44y650X2pFRQnXeB7z/+gnc/eJc1R64KS8Dm10Qh5u1s1PNb4+BoL66tOl1VhAWgilHzdTVWWKuOSpvDYVbNAzGvOg816g0Wh6BGfdMNWZyDil81zMb6Guoby0UV6nveeGMJSttRTOwQjFPYED756mWcLi9h0uj7+epAsqwa/BeQQvAHEtStP5HGeDZuTCZy4gQmx5hYte4woVGdcFVj3qhHZzRgalAzihY7ey06swljbQGJWcXUVjRQV6PHJHKCmpnqG4rIFeuux2RQxy1Q0Nrai6USln2+guqwCdw7qMn1tlGnE9fQYVBquLT5J+zGvMTOn99Ct2s53x6M59i3i3hrTQVPf/g1c0ZHU6+rF+IhDhSZ21xcSEFxHdRmkpBUTrcObbDDJITKJDSs0eJZmOoyMkt0QmiaqiwGcS3q9ZZzaO3sMFuJ+9FXkZmVTWlFoxA7IwZxL47eEUR1iKXTxOdZvXo1P370Gk+Nb0/Wob0k6Aayesdq+nmc5t0fD/JbL00kvx9SCP5ArL1jGDckGr923Yh2caN17wG0jepN99hAy/bkfTvILqqh4PgOzpdpGTJtBuEl65m94Gfqaq+yaX8ctQ1H2bj3NDt3nqCyOpXt3+23jNhjoTaVz5fuxclYzLLHRtOn/3QuB03mhxWv0MnbRmxPYc3WC5iKUziwI4Gqkgs8NKQ7fW+bj+fUJ3l2fGdiB4+kg24bzz+zBGNEN5yzTvDThpNUK34M6NGJjM/vpeeAh6nt/hQfPT4AU8FZtlxJp6buJBtOpHFpx0YuGqvZtX0tp66e4eiO0zgVn2Lb4Sw8Y4czbbgHn859jkM5jWSd3scpbSO7j+wkzRTGU6/PxGrNU/ToPZiZHx3BysUJW1MmH80dR+9+dxBvM5xFj44VtpXkj0Y6L/2jUUyiDLW2mPeqaWw2a7BuNu/NwhowNvv4traxtexjMujQm62wt7XGYDCIJ6Sa0lphapua3YFbYWOrviUQiPPphPltJUxtk2pZKOI4JwdLlcCC2K4XdW7LvuIc6lgnuoYGy9iAto6OWKx+gUkvSmqztai7ay2WhyL2tdGKMkJcT7U41OEd7BwdsDjwFeHQq1UagcZai5V6f8IiUWs4Wq01ZnE9EWARzGvnMNLYaMTG3h6N2WCpqogLiHtoqoKoYzg0iPNZ2zpgb2NZg15YMQZRldGKdXaWdZLfi99yXiqFQCL5CyG9GEskkt9ECoFEIpFCIJFIpBBIJBKBFAKJRCKFQCKRSCGQSCQCKQQSiUQKgUQikUIgkUgEUggkEokUAolEIoVAIpEIpBBIJBIpBBKJRAqBRCIRSCGQSCRSCCQSiRQCiUQikEIgkUikEEgkEikEEolEIIVAIpFIIZBIJFIIJBKJQAqBRCKRQiCRSKQQSCQSgRQCiUQihUAikUghkEgkAikEEolECoFEIpFCIJFIBFIIJBKJFAKJRCKFQCKRCKQQSCQSKQQSiUQKgUQiEUghkEgkUggkEokUAolEIpBCIJFIpBBIJBIpBBKJRCCFQCKRSCH4U2Mu5+j3+8moNDav+O9hKL/KDx+9zLPPfc6Z3FrLOlN1FmuXLGDus4s5lFJmWYexjF3rfmLzqXzLoiL2WfPhG8x94X0Op1ZY1kn+/Egh+DNjLmHv59tJKdejmE0YjUaMJnPzxibU9WaleeEfoCjm3zzOaDQ1L/09Oi7sXE+2bQvCnTNZ8uwP5BrrOPjFR5xrDKVri3q+m7eM5MzLfPLdKnZs3sXOIzniOCOnj+3iijmYjgF1rP16Kak1TWeU/LmRQvCnxgo7Z0ccHM3E/7CACUOHMWTkLby66Tw1uad4d94DzLxtPAP738vPZ4sov7iDBTOWUy6OjN/4Fc99cJzkw58yQhw3fMAkXlh6Gn3ZOZ6Y9wT3ThlHnx4dGfPaGpF9IWPLW0x7ex0Nluva0n7Co8ybeR+PzByPa20l9ZWZHDvpze0PzGDKo/fT1fMcp6sCmTZlOiN7tMbJWogL1sT2nsCdY3sR4uWGq4MbDnaWE0r+5Egh+LMjSnSDTkvs3bN57ZmHmNzdjW07dpJTXUNWkZ7Rby/n43tbE7fqIBV6E/VVDSJDirK5sZ6qKgNRAx7g/Vce547RIexetpP0Wh3Z8TUMeGE1Jw/9SFh6GgllhRzekU3rkAgcLBfVYOfkjBYT53cdoWHUMFpSxhUrZ5wtGduZoGgPzNjg4eqKrbXGck2N+LPVFfHzF6/x7rJDaEJCsf87S0Ty50QKwZ8ZjchaGitstXUc/3wpq3ZcosYAlZX1VOpMBIZG0jbUA//QALztG9Abxf5WViI7grW1Fq2tkYs7lvDF9vOU64xoyqupqdGj7dCBDi1dRH5uzajQXH5YtYEEZ1/69m7ddN1mMo+sY2OyC0/f1VlkeS0uRoOoYqhbdNSXGLC3FWaAKgEinJZJYO3bnhc/WMmW9QuoStrFrjRZN7gRkELwJ0Ux6qktKaFYb8TaVM2lc/lEjH2QGWM642SrwWQWloJeh1EUuCY1gxoUbFxEca0pIL8gk6NxF6gUhn7a6QRCBtzFIxP74W6lYFaP0+kxGNUKgQPdRrRi9atvk2UbQ7ewJntAzdxpe79j0Wdn6TV1MgHaRvSuLenpn8yBuKsUXD7M0URfWgXY0VBbTXVNLfV1tdTqqjmycSkbz2ZTklcgAmaNh6NN8zklf2akEPxJKbuwiYcmz6FkaGeiQ1pwy6w+HH3/EZ788CLhrSNxd3YjKDQEB/EEbd19CQj2xi+6F/17FPP05Hlku7Smb2Aw/e6eSsmnDzHjgwNEx0Tg5uRG67BAnG2aSnD/7mO4tVMgoZ0749y0SlDHxSO7OXP1EAsfvp0R0x5nV5470+dNIeWLB5n8xFb6vPgYnRxyeW/2A7y9dgdnN8/nyeVnCQlwYs0r05g0azV9bpvJ8HDH5nNK/sxonOct/odtzjWLZjfPSW5malO38/jzO7nvs/fo52fbvFZys+Ly/AfNc3+LtAj+4lg5hzPtqafpKUXgL40Ugr84jgFtGNK3BbIm/9dGCoFEIpFCIJFIpBBIJBKBFAKJRCKFQCKRSCGQSCQCKQQSiUQKgUQikUIgkUgEUggkEokUAolEIoVAIpEIpBBIJBIpBBKJRAqBRCIRSCGQSCRSCCQSiRQCiUQikEIgkUikEEgkEikEEolEIIVAIpFIIZBIJFIIJBKJQAqBRCKRQiCRSKQQSCQSgRQCiUQihUAikUghkEgkAikEEolECoFEIpFCIJFIBFIIJBKJFAKJRCKFQCKRCKQQSCQSKQQSiUQKgUQiEUghkEgkUggkEokUAolEIpBCIJFIpBBIJBIpBBKJRCCFQCKRSCGQSCRSCCQSiUAKgUQikUIgkUikEEgkEoEUAolEIoVAIpFIIZBIJAIpBBKJRAqBRCKRQiCRSARSCCQSiRQCiUQihUAikQikEEgkEikEEolECoFEIhH8RYSgkcwja1h5Mg3FsqxQkriPDYeSqLEs36AY8ji+9lt+3P6f3Ye+9AKbtx8jR9+84vei8jxrVmwnob55mTrSj+7nUHJZ8/JvYSDt+HpWHUoVT+w3aMxh/95DJFYbLYvG4pOs+mkfZxLi2HMpntS4Taw8mErTVjCVnGTlyt2k/BKW/w7Gqsts/HkDiTdIAvsTCkEtqfvf5d5pd/Hgp9tJurSO9z45RGHz1l+ovsTXK77iZLm5ecU/wxZbGzvstNZoLMsasvYu5pmPdlNsWf6f1Kau5ZUHX2VtanXzmv82ZrI2f87ijWfE3D+mMe1nXvh4JWmmpsdYn7uDD56dzl13vsWe/DwO/7CEZSd+6w5FtsveyIuvLuFsQ/OKf0g1eza8y4r4iublfwFrG2zsbDFkbeetFZtFHFdxcsl7fHYwt3mHZspP8M5L9zL9rju557VvOFSkw1qrPist2uZd/gc1Z1n87mfsK22SdGtrLbZ2NhSd+JR5a/ah19pga2vi1K53+SwuD41luy3afyGl1+Xt5NO5d3HnC59wuMjQvPY/w0pjLcJhhyZ/O+8s2kyaWJd7/GPe3p2MqWmXPxXWtn1HvNo8/ze8MLRX89x/mdqjzH/offKHPMPc8b6cX/QYT32wnky/SEz7X+WxF95jZaIGn+o1zJr1AfsSXGjtf5iXH3uOT86aiQxM5fWX12MVrufLBYspCvRlz9cvszczlwz7ULrpd3Hf3Q/xxaYErGPHMDTwGG/d8xRvHqkiul83QhzUFKPn2I4FvPbVHnKCO3JnF1d2fnQ/U+cto9TLi4L1z3Dvq+uobROL08mFTHvoLdYX+dDR/QjPz3iU986Zaed8iLn3Pc2SNDf6+l/itdfm88Wb37Pp6DG2LV/I11cD6NU6nx+enMEznx/HENMDhyuvc8+Cb1n9ydccs3ch9ftZvPr5Lso7jmFkhAeNWWuZ++g9vLhwD/mRLanatpjPdmUSOOQ2bmvnQ9zSh3ntXBfmzJ1CB6tDvDr1ST7bnkxF8maWXXAkip+Z+UYCrbvr+PGpqTz10X6yjZ25bZwDa5++h3kfnYcePuS89TaLvn6D11dcxMstmbdmzef7HVW0isrhs9mzeOtIPd2H9MRXOc279y7kvL87p995hc1KMLlb3mR9uh7NoTj2HfqOtxevILMxlDCrdPavXcoXGw5hiB5At0AnNMW7mPP8XlrPepRO2V/y/gUr+lrncDCpgdz9L/HQCxupCuuI+cyL3D3rLZYeKadVlwASD21i78/fsXRfGZEdbElYG0+9dy2ZShCDtSWc3LiJr5d8wHc/ZRMa60bm3iysW1ez89l7mfPlScztu+N4bj7Tp73BJnMLxnZtiY05niV3P8G2kGk83K+KQ8UGTDvn88CshSzLcKFDUCIvLnqPtZ8u5qNDlzm5dDGfX7ana7s8lt7xMu/9/DYf7EkiZd0iXjsE/bq7cuzYGo6u28TiD38gLT+LvT98yGfLLmAf5krSprk8/tp6soK70MczmQ+fvIdnFh2gtH1vegeJuGnKDb87i/adaJ77W/58QmCtoyLxCPsvFGEX2o3BMfWcLxnBwnen0j0khDCPWvZ8dxH/2yfgZA0z5txFyvdvcSV4NAFJyzhrF4rj0aOcrSrk2PsbyXGxo+yMloDwYi5X22LavZkz7efwdEw2p8rc0MdtIaVdf9oeW80Ghz5MEwmNuiMs+fA8w1+6heIdVwnq4cWuZeupH/Q0s/vp+P67gzjd8gIzO2bwzuwduI/pRM6ydVyuyuF8XTsee2oajheW8l1+N559/DaidUf4eG8dDz/ambgfExg+dxRFPx7iSuEF9lb4Mtwtke+PmolyucyOstE8NiKXjaeduCXSlrLoB/jswYHYWzWwZ+lc1njP59OpBbz/QSmDp0eQYYzm1SemEGhjhan8EnsOnyPZKZTBPTtizMjC9+4XGGWzi1UZkYyOSOH73XqCbQ+xomigsHhCuXKuAt+GY2y9GkPv8LOsX1+GXfVVqkc9wtCibWy1GcfgqCJC717ERO1m3jniw33P3M/AEA9srRtJWP0RP1caydnwGZtN/rgUJRPWpy2p6zIImt4Lg3Msb7wxlfqtW0nr9yjTnY7wY0pLbh/aSlznMivW5dNn7nweicrnu68u4OpUxrkr5RRczMbztkd5eHRH2oa0JDJES8qPm8lt2xp9Qi7tZj1JYNyPXKw1kX+6DPvWkGf0pkddPOvLezByQAO2I1/l5UEl/PhRHPmVF9hXE8xwx3iWxdXiWB1Hos/tPHfXCCI87NHkbOb5z1IY8Orb3NerH/3Yx3Ni+e6PXsBu32KOCsMwWRQ0o54YQdbhONrfeyuVxzfiHO7NqXXZ9Jo3htJV5/B/8FaUQ3upb9WSK4ePEzOsBw0FHZktxL+/1XFSu85lbqsDPLMaRnVvZMXuJAJrjvHd0RAGdkni2+8MDLuvF37N2eH35reE4M9XNbBuw/R3t/LT3Qor33iV/Vl1aGwdcVaS+O7ZOSzcdJm6BjNWwsxHmMRau0YqRGlfcLWQFt1mMKX/KMZ2bmT/pmO4dg8ke9Myclr2IDbAHsWop6yqHgevQPx9XLCqLyXrbAnZSVV4jpnO1G5CBATVifvYsT+bkztOkLVnLzuKIlnw+lwi4xYw+0dbXlk0C+etr/Dqwk2cF5k/K9eWoXfew/1Pf8SHY8p567G3qRzyJm/1Smb+U59yoNwWhwAv/L398PXzJrBlC/xFLbjoSiF58XnUBA9m+pSeuFtZ4+ERRLC/K8byBirFLSq2DrhYq+VDDQXZxdi6B9Ai1BsHo0aY0VqshOlr02z3RoxZzOFV9+P7wxyeXJ8otmkwOTjh6+aOi8ZMfVUNGhuFmrIaFBdfggM8hcDoyC9OIyUvA6PPcB6a1gkHsxPBgUF4OmtpaNSLWoqCorUjcuhLfD7FyGePLeDnDLU+0ZJBd7YhecMeGv3aYH3sZ06ltCI6wgsrcS/W4vqKWZjm9rZoFHsC/APxcrdH11jfZB6rt6XRYmdjpigzjXo/f4JUdffrw8tfPIj/ptd57rsNLP/sGd5aup8cowmN5RhHfAMD8bBXqG8wYWVj/UtC1qjXtbERy6LqYGMvri2qhBodJc1xXRc2lOm3jeS+pxYxjQ088u73pKu1AGcPYeGUkV9UKwzCBDbsO01ejit+wS0J8LLCqGiwdwqgZYCHeJZBdGrhiau7uIpihZOjt4hLfzwdgsS9B+PoYCuubiXuX1SRRMBMGitsxTpbEXiNVkNDVQkV6ekUKbHcO3ok5oqrJOWnU+M8iNn398SrqdbzX+XPJwQlB3l+5mSe/DKdgGHj6dmjPZ6pS1jw7XlqbBUqSsqorjNgKzJMbN1FPph/hMhbRxNoyuFqRhqlNhF0HRJEQbUjI+ZMxE0kYr9hMUQotTTYBjJqXDtylz7J/J+LcXKOZPycobRuzCEtpUhUCOxFAOo4uy8Ou9vGMr7raAYPbeD0huV8uHwtyXlanPTxfPGtMOkKTTh1GM2TU9pjzE0npbCc4lNL+HRrOlbOtqQc+IbvD+ahdXPGSWvGZDJjNotfkZjNJgONRhc63TWO0S3ryLyaQUWtSCSqtpnEdrMBg8GJoG5tKdi5kHn7s0S4vBh6y0QcNt/P6AeOEn7/aLrYG9CJ8zalm0oOL3mQcQ9+S0LgECb1iSU6RuHEh+9wwLkD7mffZe63qdgb7IkeOpiQ/R/x/CtbyTV50XHcA4wKriIrLZ0KkzWOQiyMIqxms0kIgDMx3rD/lXf4bsWnfLI5DZOjMy52IrAi+bRs1xmfZGGyT5vJJLsy9B2HEuutoVFnwCmwJS0TNrLwja2UiUygqOdU7++XhG6FWXeID6cMYeIXVdzy2J20sBPiVXKe5W9vEaU9uLi6Yq8xWp57Rb3BkvE0TldZPvMx1lZ3Y/ywcLR6gzinCZMqWCLMRmyJCnEn/q23WHU0F721B13uHsfI0GoyrmZSXV/NkbU/sjmhBntHF5FBRVA8h/DUk7FcmSOqi49+SHLoBKb1SOXl8ZNZVjecW7oFYRSiaGq+B/V5qpOiKE33pD7b5vXqvFmsN5lESILaEqVbx8K3d2EOa0nZ5x+xuawjkwfbk5ueSmqjmV6jZjA5qoHstBQK9Fbifpti57+Jxnne4n+oPzWLZjfP/Zcx1pCXV0i90Q73wGB8HIxUFRRSY+eNl20tRcX1WNm64hPohqaqmOJaO/wDbKnIL6TaYC2OCcVHW0dBhRE3Dwd0VbVYuXnhbKikQnHCW5yvOL+ERmtnnB2ccXc3U55VQIXeGldxPT8nK+oryzC4+OCmpnV9BaU1ZgyNldQbnPHxc6CutJgGswhDqC8uxnJyssto1Djj6WaivEKPo5cf7ppy8kuNOPsG4O9opLzOjIuDlroaHQ6u9jRWCdnxdsJcnEd+lSps/viI/eqMDrjaNlBVb4uHu4aygiKMroEEudiqgaGyMJfyRmd8w3xxFnFVUg/uri7YaEzUlORQKMx0W88AQrycQFdBYVE9dj6eaCqLqVGEZWXngJuXHfUiTqtNWrQiDjy9HNEV5VBUbcLRw1tYICKBC0tCq6uhQeuCm1UNRUV67FzMVFbosPP0I9DTCTV6MDdQXlyD1tMNbV21EFsPvJyMVJY0iv0cMYq4qhbx7uYgRM7GETtTLTXC4vBys8fK1EBpWSm1Ik7MTr6ECkuIuiqqdSbx3CqoFyLkG+CLo4jjgoJqTLZOeHi5CPGoob6iHrOLGg6NsHB0WDko6BUbYfkYqDXa4+ogrID8WuzF/hph1DiIezQWibiuNmDvKZ6bqVw8V/HMhRXi62yj3omgnlKRFiqt3QgO9sa2oZgccQ6tbwiBjgZhTYrn6WJDfb0OR0fxDOvrRUlvj0Gc09bNVoRZL37t0Nc2oHV0EMIh4t5ZhLe8iHKRXvy9rKnIK8fKywdncxl54tkort5E+LlRX5oj0qweG1dhFfm5/HZj6f8Sl+c/aJ77W/58QiCRSP4wfksI/nxVA4lE8l9HCoFEIpFCIJFIpBBIJBKBFAKJRCKFQCKRSCGQSCQCKQR/MNW1f/tBbUZ2CTsPJbL3aDJx59K5eCWHtKwiikoqqa6px2Awoij/yheVEsnvh+xQ9Afz6Xf7aTSYiI0K5GxCLgcullFUpX4noMHWMoFd86+tkGU7Gw02Yt7RToOzgw2ervbiV8voQe2ICv+jPkWR/FWQPQv/j5j18jq2nSrHzdWRRrPI6Vp7y0cxKoraN16U/mofebV/uqUvvpjESsukfmCjwURDeQkDW1Xy0ZsP4usXZDlWIvlPkD0L/4/QmcDBzQuNgzuOzu44OdhjZ20lJo0o/a2wF6aAk70Nzo52uDg7CMFwwtXVGVd3F1xcXHBy9RDCYcupUyc4c+YMev3v7U7oz4NaIqkf9VxDL6pJ9Q066hv1lo+YdHqDZZ3ReO3jHlVI/2E5Jvk3kULwB2I0GqmuNQiz31pkemtsRObXWolJCIE62ViJ3384iX2EOaBV9xe/VsYGzIY6MjKyaWj4p+6EbmjUTF1WVUNxebWYqsgvqSC3uIy8EnUqF8vlFJRWNE1lFRSWVVJUViWmSuoaftO5meRfQArBH0hdnY5GvSLq/FpLhrZRM7iYfvltFgZ1+drUtF6IhCoWYl78IFRA/JqwsdFiJYTipkUU7vWNOiqqa8VUJ0p/g6geifqRWK9WmQxGs8UqaNDpLZZCbX0DVXX11Ijf05cyKa2obT6R5N9FCsEfiPrGwGQWGVpYAxo1R4uMbaWW8BorrMWkZmrVArBunv7GGlCn5nlMOiEmCg6OjlhbWz7+vUlR/QmIaFLjSUwWEbgOdVFdd/2kxqdWxElReQ119TdvtemPRgrBH4haQulM1ni42jOxfzAPjm/F6D5BQhiECAhrwEqIg/r2wEpMqjcfdZ21uu76yUrN+IoQBLC3sxfrbl4hUGv7av1frSKof5Y16s//B7VdwUbEkyoIkv8MKQR/INW1OgxmDZ6udkwd1oLe7X1wtLfGVitKfpHJr1kDll91+ToBsIiE+qs+IWERWFubsbOzu6mrBkaTSVSl1AZBE3q9mMSvQaxT11/zCNTUQCj0QRULS0OhIsTDLATVClvbfy4EFdX1ZOaVcSExl0MnU9mw+wIZuf8/F+t/DeTrwz+QrXvjWbQ8hXbRIcwY1ZLFq5OpqNFZzN6/L+muX7Sk7+YZo1Eh7cwu/DVHWPDaSwwbNhyt9o/yX/N/S01dIymZ+RaT34LF9L9WHRC/6p+6SUxq9Ur1DagKQ219I9l5VfTtEom7q4PlUJ3eyK7DiVzNLiZTZPbS8lohMkbLWwdVZNS2BnWftpH+fPTSFMubm2JRvThxPoOLiXnkFlVQ36AXwm1LVLgvA3tE0Uk8RxvVV+YNjHx9+H+A+tpLfRum1VgTFerCy/fGEBni2rROLfGbLQG1WmBpD7g2ibRmmUQpp1FMljcG6qtGBweHm9oiUDOpzpJJr2VYsSysAnXZsv7adp0JT3dnwgJ8LFWnprYBEW/XDV5QV69jxeZTrN56hrhzGSReLbSU/qVVdZg0Cj6+LvToHkG7jiEcOpfKvPc2MuXxpbz95W62H4rnfEIu8ckFnL6YxZotZ3n8tZ94ZtF6Ckqqmq9wcyGF4A+ktt4kYthalFxaGnRmTiSU4epkw10jwnjidlHCRHlYROFXQWieVE+8lkk8Ho1qEuuwFyWTg4OjpXS8WbFkeLVacP3UXEW4Nq+KgVaopI+Hq+XNQWV1nRBcg6UKdX1p7enuxN2Te4jqlLCeRJTFxAQx485ezH5oKK89M44PX72dt56ZwJw7BnHwcBI7DiagEYLc1ABphaurPd17tBRiEU5wmKew2BQOnkjhvW/2Ullz873ClULwB9KgM4oYbqq7OjtY0y7CjcFd/JjQLxh7sa7RYLaUYteLwLW2gWvioCqFxlQnhMDO0kZwMwuBmqF1lo5DQhBUB6aqZWCZVy2BXycfDxdL/KimfLWoTjSIY1RL6XohUNsTUtKKaWgw4O7uyEPT+/HkHQOZMrQTfdu1JNjDDQfrpirWmGHtmffUSPr0aGWplqmNj/0HtOb12eN4Y/Z43n12Eq/MHkun2BAOn7rKnrgky3E3E1II/jAU6vVmS0leUWOgrFovzH31NZeOy+lVfL0lk4wCYfILQfgl44vpWsOh2vil/moUM2aLRWAvBEX1ZHzzUifq+mpjYVOGb/q1LFuqBEYahFCodXZfL1dLT8OcwnKLpVAvqgZqKW5pe2nm9KUsftpxVsxp6N61JV0igy3Hq+0QdaLufz2Du0cxpk8MuTnifOJ6YeHe3DayMwGuLvi6OREV4suYvjH0aN8SvbjuhZQ8DOY/48Bl/zlSCP4g1K8IRbrDydFe1Ev1zP/6Cq98e4W80kZ6RHvy8MRw7IXZahYlkN7Y9LLsWua/1vPQIgTqFrNeWAP2FovgZqZOmPqWqoDI9JY2AsvUvCwmg9FEoK+HRVALSquoEia6QWxXRcG6WQTU+YTUAr5YedjyNkG1uAryK3j94x3MfvNnHpi3nCffWEtZZZ1lfwsiirfsvkxiaiF29jb07hZBmyCf5o1NnZn2HE1k054LaIVw+/k1WSQ3E1II/iCaSjP1lZ86qKe1peOLg50N7i425JY0cC65iiAfJ0vjoVpdCPJ1FIWX+lViU/VAnX5p/DI1WiyCm/VtwTVq63RN1oDI3L80GqrLalyK6oGDyKQBPm6WwUMyc0osIqFuM4pqgKY5Y1bVNvLB0r1cTs63iKlq61+Kz2PX4QROnEsnPbeMvPIqMorKLfur5BdXsWnvRcvrSBtbLS6OdmiFhaGKypnL2by1ZDdvfrGT4tIa2sYEMbhXa5Fxbq4qmhSCPwi1NBIFmiXzWjoPifqr2pHI2dEGL1dberXzZGwff+ZOjWTq0GAeGNvS8tmxRiRAS9VAnUTiVhOn2dxoqRbc3L0Km96yNGX+6xoImye1itAi0NtiDZSL0lwt0VVrQN2mdkJS87yKWYhCgziH+qpRjXdPb2daRfnRp08k0+7szUtzx1jq/JEhv5b4+44nWfoXqMKrE9WGvfuv8PiCNTwyfxXzF29mzbazlj4hkW0DePDOvkQH33yfg0sh+IOw9Is3qSVMcxuAmNQxClNy6kjNreNSerXl8+PiCj3rDhUQ4GVvebtgaSto3l+1CtRhs6zMDTg6Ot3UQmAQGbhRJzL2NQvgul91/EUXJ3uC/T0t+2bklFrq+mrbgWopmEQ8q3GjNvR993McKelFlh6bw4bG8PkbU/lqwZ0sfuYWnr5zION7t6NdywDcRJVNpayynnW7zlssNndPR0JDvEjLLOHQyatcTMmjuqGR1m38mT69Nwtmj2VATPhNZw2oSCH4g1DNVVFQiWqBjaUUU195qW0CeWU6PlqfyfErlZb1Ad523DMyhI3HCqhp+PUtgmrWqo1f6rh6GkWHo5MTNs1+DG5G1Ea6pk+NVXPf0CQI6tsCMTU2Ggn287B0IKqubSAtt8QiEk2TwdJ2YGej5djZNGHiX7K0t0S3C+L+W3vRwscDVwc7yxeg/ygDr9pyirzCSovoDhkazaJnJzJ1cnfGjWrPnbd255nHhvPOi5N54tZ+tA741Yq42ZBC8AehCoHOqFiqA9dKeLVvgCoIai829fWh+pmxWk2oqjNwJatOJGANHm5qFaCprUA9xmRoEPuZhEXgaKlm3Kw0ZfgmAWiqGjT9quutRZz5e7tZ9lNN+MKSKkvV61rDotq7UH2FqHYeUuPd0cmWOyd2J8TD3XLMb5GSUcSuw1cs5woK9WRkr2haBXkzZ/pgXpk1htni95a+7Wnh6X5TWgHXI4XgD8IgRECd1E+Hr2Vq1VxVS3y19LEV692dtWw/VWIxS28bGMhDY0KYNzWCgR29LW0F6nrFZBAPyYSTsAhuaiEQGb9BtQQsbwqaGgnV30a93tLIqgqBmskvJOVeJxRNVoFanTqXkC0ydrGlcTAq0o+ukcGWbWp7QpKoKpy8kMnZ+GzL9wZNKGw/mEBuQSX2wtIY3K81bUN+rfvbivjX3uSZ/3qkEPxBqJ2JjEpTu4Ca+f9+UjvAqKPfXkyvZdnufGLCnOna2p3LGbUM7OCJk4NIhsIyMOjrLP4MVYvgZm4jsLzfr28UGbzpTUDTpGZ4UVr7e1g6ZWXklJAtLAK1BP+1y3HTW4OElHxLJldFt65Gz8JPdnD7498w7sEvuGfO98x6ZTUznvmepxautdT7S8rr2H8ixVL9Cm3pxej+MU2ffP9FkULwB6G2Mtva26KIhKYmNou531xFUKsLZpHmNsWVUlhpILNEx7GESspr9RxPrCZeVBMsVoT6SsxsFhaEFjvbm/vLwyyRwcsr65uF4NpkEFs0dI4OtbQDHDubTkPjNZFoEgp1Ur8rqK3XW94emE0KickFHBCZvKymHgdXO0JERu/cJYwRw2Lp0TXC0kibnV9OQXGVRWzHDG1HS2+PpoD8RbG27Tvi1eb5v+GFob2a5yT/LmpL9yfLT9MhOoT+sV6kFTaiUQWhufeb2k3Y8qGREAWxiFnREBvujJO9ll1ny8T+DRbBUOu+WUkX0dQmMmjwQGKiY8T6m88qqBGWwO6jiRSX1Vha/tWMqnbzVbsJqy1/vbtEUFhSzYGTyZZXhmq8NG1XhDWgem6ypnO7UDQO1rRtE0D/3lGMGBTNqIExjB8cy7hBsYweEMPIftH0bBeGo62NsLhsCQvzxs3LkVuGdMTNoektws3Oon0nmuf+FmkR/AGUltdQWqfQItgDL1cbURVocpqhVgnUhi91Wc3QlsmybEV1fdO78F7R7swYFmhxaqoKhkFfLcxiG4tFcLPiICwnVyd7Syn/axuBWi1oKu2/WXOUjXsvUl3TKCyDa/s0tRNcswyG9m7De3Mm8drMMTw+pT93DO3MsG6t6dI6hIhAL3xcnCzfFlxr9HNzcWD8gHa8+MAIAj1cLRaH2gW5VlxP7bFYUVVPeVWdmOqpFFUOdV1T92Sd5e2GKkjXO1q90ZH+CP4A1E9e3/whgfC2kehFqaWqrVryNznSsHQatpR0lh+1w5CYd7DVMLGnNy187TmRIkq/S1XU1ujYtfID/Kwu88ILLzJixIib0iJQ2bT3Amt3nG8SQNVqUleK/9QGUzV+hAFl6T2oVuNVgby2XbUKXJ3tefHR0bg4/WOxVDOu+n2B2h+hvkHMi8yuioh6AlUA1K8Y68T6Rp3aoUl1hmLEZBTPTSiz+tpRfe1rp1oRjrYWS8Ld1dFyTTcXe0v/hhvpQzA5rsF/EbUT0PxPj6C4h+EgEo6a/y2TmvvFPzXZ/BLpFnFoModVh6W+bloKKwyYxPrq8lq2fTufll5VFiEYPHjwDZXo/h3WbD/Dz9eEQM3o4jabJvV+ry03CcA1oVDXqQ2FYYGePHRHf5IziiwletN4EU1xbBkvQiyo3ZLVKoVaPVOlWN2mns9OXE91ZuIsMrSzJaPb4ehgIzJ/U9fwmw0pBP9FTKLe+uoXhzG5tcDR0d6SENWEeU0BrgmCheZfdZ06qwqC6pxEJSMlg0MrnqNP51AenfU4ffr0say/2cgtrOCNz3ZQIoRPbSC9lunV+FItAhXLb/N6dfZanKpVAz8vF+67tXdTxrZTu2mLA5rjVW10VV8/qhlendSvF9U2hb8q0kPRfxG1oc/DTe0JaC2mpteF6q/6KrHpt2m9Zdu1SWxTGw9thOlv6Vosqp+q+WqltSUgIBAPj5u3VXvNtnNk5pZbWv2b6v/X2gmap3+wHCKsAG8PJ7q2C2XS8E5ERwbQKSaE6Fb+tI0Qk/orpqgWvoQEeOArxEJtF/gri8A/QwrBH8DJizlklxlwFOamlaWRsKlR0DJZltWMf/1803JtdQ1Xzp7hyqUkCq5eJfXCSVFvbWpTcHV1bTr5TYT6taHqQHT3kSuidDc3f3V47bWgmunFr8j0Teua11tEwWTxF7DomUk88+AwhvRuLUz5m7f79X8DKQS/M/lFVWw7mY97UKgwU5t7FYpSyPJ73WT1y7ywAMSkFWZreUk5p3d+Serh7zi/6yMqE38g1FsnzuOATqdrvsLNw8WkXD774ZClEU/9SOu3LQBhKQgRULsRq6rYq2NLQoVFoH6WbOlrIflfI2Pxd0QdxHT3qWwUZx98/NyFya8VpqiYbK2xFRldnVTHFmqmt6wXkzr4iWquNjToqampFw/ETIcWMKhnOLdNHsfd06fRv38/S8/Cm4n0nDLOxudYegOqPQXVV3eWUl8IgPpFoWUSy+qvuk0VAU83BzpFB3HH2K54uTs1n0nyeyCF4HdCLbXOJuaTUqoQEOwnSqqm7wq06vcFos7fVPprRKZvaiNoahsQy0IY1Fdg6fHxxO9fiqk6mag2McyYcS9T77yL8ePHCyHoj5/fzfUN/IqNpzhy+qqlPURt0Vdb6NU2AoOhqROR+gGSalH169bKMkCsum1QryhefnysqPM3fY4s+f2QQvA7kZVXwYr9mfiFhWKrVglE/d+S+dVqwS9VA7VNQG0MbO5VKPapqW4g82o+J3f9QG3uIXr27E5wcDChoaG0a9eOoKAgizVws3Uv1puMBPm7cvuYjgzv14YHp/YhsqUvnu4OTBweS6sWvpaGv/tu68XT9w+mT9dwurdvaXkzIPn9ka8Pfye2HknlXJGW0JbBokBTLAlWrSpYWvoE6o+6vqK0hpKCMuwdtfj4+5ERn8C2ZQvRV2fSrWNrBg0eyoABA4iKirppOw+p5BZVCivKgLeHs6X+7yHM/qS0IlIyC4UVEElOfhVllTUM7NHaIpol5TW4uTjelO/2/5vIfgR/IGrPtA/XXKbWzgcrxWTxdOvt74W3j6ulc0tpSbVQAZPI/A7E7dnP4fUf0nHQnbTvP4YDq7+gMmkNAwcNJiamHUOHDqVNmzY39QdG/wxLp5/mfhRqF17ZGPj78ltCID86+h3IK6ljzaYjnD15kguHtpFwaj85aVfROvhRUVbJ/g0ryUpOpLLejnMH1uJQd1mIRCCXLyWTnXiIqFAPxk+YwKBBgwgLC+Nm9kT0j1BHjVZRS37VklJdkTUajJbvD/4RameiImFZZeWVU1BabRnOrEpUsTzcHC1fFKZll+Lu4mCphv27qD0VLybmWnp2qt2Ir6eguNriJelaJ6cbkd/66EgKwe+AwaTh3PG9FCftxN5cjJd9NS5KCdXVOi6eOEzOmR/wdrGmLCeZurJ0urRvRf/urbFrzEBpKKJtdLTlO4Jo8ftXEwG11F+76xwOjnb4uDuTITLxliPxGK0VfMWyOv6guo/qyEUdYUi1lLJyy9h3NoVNBy6j2GgsIxBdTi8gItTXMm7hd1tO4CQycZDq1Ujk2bIK1XW5hmpxvNq7UP32QH0LoVofqoioQ7Gr11Df3qhOTJZujMPe1ZYwXw/ULyDVtxfJYv236+OIjgq0fH+gfq+ghulGa7P4LSGQVYPfiaSkK5w+dQatyMjqGIVOohqgfuiybfsuaqvL6NOnFw72duTk5OLh6c3IkSMtjYApKSmW/vAdO3bEx+fm9Yn3W1zNLOHrLXE01Ono27mVJcPVGHS0jwwkP6/K4tlYdUrSSmTypLQC7r69N0mJ+ew/l0KxyMR3T+rJz5vO4OHtxMThnchJL2XzkctERvphZ1ZdkhstrsvsxXMpFNZD65a+aLQariQV4ObqYMnIaruDKjgTBrfnwJlUenYNJ1FsrxRWRrm4hmppuLs5cfjiVdqIcOgbjNg52jB1bDf8hVjdSMg2gj8Y9fuCsjLVJbbWIgTXGvqyszJFokomIiLCYvaXlpZiMBgsbwPU/dR5VQhUS+Cv2C7wzdrjpFWUU1pUjUFnwt3bmVJh3qtf+Kn9LNQMqgqql6ezRRAeuqU3h8+msf94EtNu7Ul1WT3pxeW0bxtM98gQFn2+E98AV5JTinBys6NFoBflohph7aAVloGoQlQ24ihKe7WLstqdOybcnx374sUxbtwxqgsrN52iW2wLNu+5iIOLLYp4jC4OwlrxdOXU+Uz8RPgcXewY1T+GPm1bWl4T30jINoI/GDUTq34F1cytZmrL60MxuXt4EBgYaCnt1W3u7u54eopE2FwFUPdRxeOv+losq7QCNyd7YqKDMTWqvhntiBCltr0QAbXRsHf3VgT5uFMvTPHYdkG0DfShsq6RytpGyzdcarxZHI5EhWIymqnHRFSYL+U19fiomdbWBhd3UfIL8z8s1MvShyM6IoAB3SLxElabup/a8Uv9LqFHdBj5hVVUNDTg4Gpv+ZipdUs/IsP9cHd2wNXFXlgGjvTo0JK+0S0tX4veaMiqgeRPiVFU0K01VpaxBC2DwgjrSP36Uv1Tt9kKoVQzXK2oIqivX92FmKr1+WqdziICqslvI0TYullI1ePVUloVC1VIVGtLrcur72/V9TphublYho5r+nqxRpxHdXRutpzb3nK8xZGqzmDp7OVmb2/xgiQuZun5qIbJ2a6pwfBGbDSUVQOJRPKbQiBf0kokEikEEolECoFEIhFIIZBIJFIIJBLJDfDWoCF7Bx8tOUCJNpJeHas5e6IEl76DaZd5nKNZDrSMsiIvvYiGmKE82t3I7h/2k9IgbslKi73WGqNJwTM8hgBrXzpOHkREzX6+/eEoxfV6GsK68dQDt+OVt4fvv9lLeoMtzrHRTJ58K8GZBzicH4i/6Rgn6npz90gD21YV0/2BPhh/Xk1i+3EMVU6zoyGCsQFlrFqdRnR/L86tOkKBuK5zQBsCOvkwsE0rkrYsZU+iD52njsA3eR/ZoRMY6JvCZX1nJsU6cnLDh2yIq8ar1zDa6Y5z8Ew1QRPuYkDZPlYftWPgzKGYdv3AvjQP+jx0K63j95PYegzDbS+wtcCM3emTnCq2pfUddzGkcT/fr4tH37odQUVXSavyY9jTjzIiEHJPfs+SNalYBfjgUltGsS6ATp215NZGc9tEH+K+WcHZYhN21lY4BnaghXsSly434tu7O54XT5NsCmXYo/cxNPCfDQZiJmvzJhG+IYxsWcSaVWkEBRVwOC+EaaNCKd0VT4o5mfOXK/HqfxejW4h40PRhSsBVPvzhCp3vvoMW535iY1UHJvdWOFNiz+BAPRt+OEvQ7fcwLNSBytQtbCxyIyBzP/sv1OPVuwc+l06RaGjN6Ceni7gt48jXX7MtVYf/8NvoY9zH+n152PUZRf/GY+y41IKpD0aTunU1p7LCGfzISDwvnaE8ehAd60X40ktJyrhIZqkH3WbcQ3+rwyz/5hj5LdvSpjaDlCJHOt7/GHdG23L18Hd8uTEX36BAzA25FNv40D7QjTq7GMYNdmLvdytIKAZ12EqjQYOtLeit2jBprDNHNp2hwiGaSY/dRU/P/864ljdsh6KyEx/wxAdlDJ4xhLrji1hT2Zdpg2DzvI+pGj6V0KxP+SqnPfeMCubysvc5FzSa4R2jCHPKZfmpM7SK9CNp4yUKKy6R4RuI/YFVfPrNDxyw78hdYwcQ2yKQqr3v8cLybIbeMZiKPZtItm5LXeqn7Cuz4syqdRzJziaidSNfzj9O+ANdyX9xNj8FDaV/8Q+8m6wloOQY77/5I6W9hzDAfJr3Llcwoas/W85sJ//SATblhTEwspAtH+7l4JF3+OyMG7G+F9hWGMPk9grff/IiZ2vMXPxpP7tT4tBET2ZUeAHfffcTjt3HY33hK7664MfAqHy27DtM2tY9nAzpQ/+qNSw4cJE0IT6lflXsOnGK1Atncel5C505yTdfxxF161T6xLbER3+IN5/aiHHIaPo5neK9xSm0vXcSoSnv8eDr+wlqq2HdqWq6hdew6nIeI3pEsHPrMhpFWHoaj/DNqssYrc8TZ9WLKR1qWfHIHTzx1VlsXFL48INPWLHuDHY+Jax+bSYvLNpO9eBpTAi6yPNzdmAybWL+i0ew7dKC+q/Wsur0JfQxMZQf2sDOA+s5E9CTPue28dHyZaRE9SZs9wLuee8CHpENnMqvxLPsLO++sozcTj2Z1CaY/ONv88KxQspObaEkYgJ9beLZsD4HvfUR9um7MKVTNcseeokTbtZcSEmjNGUDJ62HMaFVBj++fQbfyUMh7h2Wl3Wkn88V9v54mcTzB0gJ6kFE6ma2rtvDuiP5mJVcTmXkU3J8E7mRExjUIo+fFq5EO2YGwzpH4le5nTmiAAnuNZoY3R4W7i5i+C1DYPeHzPngJE6tTZwUx7exrWf/vlraxhSwfFUN/e4bS6uC1SxYVYYm4zCJwX0Y38a7OcX/sdywIx1Z29tjrrjA9qs5uDjaUXD4Z1acKEJrW0vcip85mdlA1cU4Tp66wJkTnRn72DQmTpzIpEmDie7WnmGj+hPl3pJB08JJ2LGBtTVa+t3dB238YQ5fqkFjLa7h7IRVfgI74x0ZMaENKae/Zn+cE20CSyiNjqKVay6n48tx8vDAxdYJB1dHHJzssNXYoqmt4EJuNm3Gt+RyokK7Mf2I6t6dof1i8LFTyE3NIXD0o9z78FjCM9MojO3LLYYsDuzPwdHicFOLM9VcPHiZxv4D6etXx+VtJ8j3GMiDE9uRvP4jlu6+ROSUWTz4+CSCzFfJNzvi7GKPLTZorZywp4DTe0vwFsVNfekYpk+fyMTBbXGpymHPgQwUkSEMWSfZ49udx+4ez6jRXXA2pLL/7EXq/FrQZVhn6tdspzi4PxMn9COyezeGDmpPgKGEc9vOUeAYjE1hAnFn3enRJRyNyUh1XQ7nD+/gpy/Xk5wVSHvbq3z86EvEhd/Oo2NicbF0wtHi5Kil0bYdw/s4cur0Ecpt7HG0j6D/1HuY1sKK0uQ6HI05/CyeRWzndtStPk1iYw/69HLh9MqTVClGrlxNInxyNFfjRFjUNKG1x8lBxIGxnEvbz5Fn640++yQXS2MZ0ysca/Fn71hHwoFk3CJ6EeWqkH34EOmuo3loqqs474d8tS6d9rc/xQOPDMJHpK0qo51IX2qvUBFsO/HbcJkzV+qEMJrIutSVW2bdyoQxXfCjgpM7L9HgZEtlyikK3Hvw5JSxjBsag7NIQ/sO5aJTutOrjwenvz+CPnYQE0b0pn10b0aP7Ypz1WW2J6Zh5eqEPvMopxvDGNAx1JLW/y/50wuBSdeI4tyavl5uFNZBz3lLRWnUHkUJ44mfljJroA+OrdsTFRNE61ZX+Onl9/hi6xlKa3XU1dZSV19HTVUdPh37E7J5PcdKe9OzlQPWLToKa8AKg1Fco64ek2dLuor1gbFtqI/byGHnfniLB1ZyMovShCoydu4mVaj3mu92UdnOncL1H/PWikwca/K5tDqLkmIjyrZNbEwvp1Fcs6GxgbpGDS1jI8he/gqLFq4nN7YtgZ4B9J/VkpS9xxFGgEBPlX0Yk565k/DL+9mVYkPLPpHYlmRTWh9DuGclFXWOpKxZwBsvr6LQZRjDbgkgd8MnvPV9Cu42bmhcY5kxtzuNtVVoDLv4ZPEXfLnpPFXOvvTq5ElDmRFr3/Z0KNnHa+9+xbLlh6nUhNAjPBx9aQV+w3vi6ZDM1YQ8GkW4a0S8NdTXU2PlRpv+4TgWpWPddTwzp1sJwU2jUZ9Ndn4Y3TpFYlVWS7V9EIEezmidfdBnXOL01VLEUwORievrRDxUG/DqcQfDsnaxuqQWc2MiWz95nyUZNoR186Yk4TyJeYdIKDKQp9/N3rM1dJ00jra1cezdeIFTK/MoLdShiGewvUiH1two4raeWitXIvuF41RchHvvWazd9gkz27qK64rtotoz8emJ2OcfIb7IiG+ndrhdOcFVp1jCFPGMrGw4u2Q+C9/aQ/mAAYzoYs/FlZ+yeHsyjeHuOHuO5oG7o0lON+AWcJkfX/2EJSLe8s3OxPYOw1TegENYB4IL9/LSR9+wbN1Zqrwj6N7JCUNxBW1HT6Sz7hj7jxpFlaBWxGkdtTXi3p0j6efvS11JA0E97+aBbnqOns8QFar/W/70bQS6wmOsXHuKMoKIidWiDRrEsIh6jm08i/uw0QTkbmPlzlQawntzVxczR9ceJyOoD/eODCMhNZOIkEAKThcTPLId1Ye2kRkwjB5OF/h5/QUq/aKZfutIPEpOsvnnOLKsWzJmei/0hw5THN2VFtk56Nr3I9b2CkcPnCKjoIpiAhg4OJS8XcdIdY9hfA93cjICGTA8mJwj2yjwCaS6UUufcC/OpmbQqmUwqTvXc7ooiG6T++BUlopHizZUnT5GVcRwBkdYc/7EQUzB7bA5eozDxeWYjDqchOnsnniZbJfOjJ4USe72n7lQHEivO2+jt4vISEt3k+Iu6pojoyiMS8OrewjpKdWEOOcTt/8qjS2jCKzIIavKnZ53i+qBrzXlVzaxcms6+HjjqqukpMGT1u2dsY/sTefa8+wpCWFEey1xGbX0bhPGlX1rOJGsw61tDCEOnkRGGDiX78+oXt6k7V/DvstC6KL8Mdm0INq1iiJhm9SmnyOjyoMO48bQV1QV9uzKwc1bFbtYYhwvcDrRCmfrLC4nV+LebRwDQ4VlkWHC08mPvt1jSUvaxKVzdrTo3xnf/FMczTDi5tSBYWNbUnx0I7lRo+igP8XeUmd88k9y4kotzm260NrFl9gBIs4sqaaEMxvjhHi1pSItG0NdFslJZTSo/hBF2WcT3oM7B4vns2kHV+oiGHDveLo2nmXF6iOUuHVl4ghvrp6sI6yLAxn5OmKEGB/aIKyRoAgidQVkFNsQdcudjImwI//CBlbtzsfTzx+NvogSIZ5RHmEEdY7Bv/QUcbrWDAs3WKzFqHaN7F17lAJTGIP6ulFQFUp0WLYlDKNiw4Qd88cjuxhLJBLZxVgikfw2UggkEokUAolEItsI/pQYSnfy6kdV9HaMY7vXFOa0ruDUxq18kXiCOqtu3P3yA4RsOIv/m/dg9dVDfGb/DJ/3O8nUz2p59bmebDiaz2NDO7HmldfIH/46b48Jo+7qtzzz6DKKHIMxKZlkplRj1ed2vpjTlp9fO0e3p2LZ9sZ7XEg34tCrE60uXyXbuT33fvwO94Um8t6By9wy4DbiL3zJ4Z0XqYi8jwXd8liRDlFHEtnTujXTJ95G4MU97N/1M1+eT8O2bX8meeWydlcOIVNnMla3jY83aXjo2UFc/fQb9pbXUm+0wsezC+1uG8OdnbLZWjycRRPaNseE5PdGthHcQCimWovrriJTBZfXrGBHeiXVufn4z/2CfW934dCBn7iUXoO+Lp4zSb54nz/BmSpxTM5+Nq06Sb6ulvy8HKjPJKkkkUYh9VWZJXjcdRfPfvwVG9YtY06XSbz5yXxa5yRyxseKotJefPnNJzw44GE+e+sWbFx7MO25aYxq5QKNdZTWVmE0K9Q2lFGa0Uje1lV8fyafusZychs8aVNZzoGTxzjSeIXCMDe8eo9nzp23EVbjTuzovvjZx5Oc1Ikn3n2Ksb3cyQ+Zx/qVs+n93Dy2bJlPW6sDfPVdIr16hTfHguS/iRSCPyUatFZGSu17cM/tDhzdephyWzvsHVxw83IX28SDs7Oi+MQhdhcmcblsFydTG+h821TaX9nKueQqkk//xOYrNqRuOsmFBggc+jgPtjGyYvv3nKuyxtHOATtzBju+OYVNyiWOHj5PKbbYarVoVTdr9QWk5xWhU+1FKzON9XoMqrtxcx3a+lgmToslbcsOUqscxWYnYm71Iu3nDSScdqZ9Bz/qc7LILK7D5FhL8ql4Gk19eOqzodgfXM/GbVcw2ttbXLSp3r7Mzi24s7U9hTFDGOKreg+S/LeRQvBnxmTCve1d9A/KJcnemoQFM+j/4CZathtMW7ts9pwrp0P/u7m3SwfKV+2gxKUlXSbHoC2I58o2GwY/+zRPd07jp0vpFB75gnkL1pFerA6+KjK0tZaapMMc7tCZx2aNwb46kWOXhWIIlVFdgGmENRG/9QTH06vALZZhVknMnDCKFUlt6drSGeeoAYwKcaQ6x1qYMHocW4ximHsyWUGD6e6uoTIzhQOn9pCe3prH332OyJTFPDrxeb44WobB1hat6uWruVKq/rj4BBMc5i6kSPJ/gWwj+DNiVj33mlGdGlvb2FtK4UaDgqGumgac8PZxEyV2DfUaLc6ODkLNTdSXV2J0dsdVa6SmQY+V0R4nN7ULcx3VOlsczbUUlzdg5+6Hl5NGVCt0KGKzwdoBZ5GX9XX1GK1tROluxsbBisayUip11rh4e+MqrA/01RSW1mDj5oebsFZMdiIz6xtpMFujVRS0TiKcBhE+KxecaaSspIIGazvc7Byxd7HDXFdJVWU9BjsXvL0cMQrNcbA302DS4Kh+iWNqpM5kjbNtk1NXyR+D7FAkkUhkY6FEIvltpBBIJBIpBBKJRAqBRCIRSCGQSCRSCCQSiRQCiUQikEIgkUikEEgkEikEEolEIIVAIpFIIZBIJFIIJBKJ4De/PpRIJH8dpEUgkUikEEgkEiEEikJS87xEIvlrUigsAmVN84JEIvkLoqAsszYM7XXC1mjvLhaiNBqNffM2iURyk6MoSq0GzVeO9nav/D86Cheq+lSMfQ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%20iVBORw0KGgoAAAANSUhEUgAAAQIAAAFTCAYAAADSnQICAAAAAXNSR0IArs4c6QAAAARnQU1BAACxjwv8YQUAAAAJcEhZcwAADsMAAA7DAcdvqGQAAIBjSURBVHhe7Z0HYBXF3refk5z03nsCCQmQEHrvvVdREQXFLmJDRFGxoYgVu2JBUakivfdO6DUhjfTeezl1v9mToNz7Xu937331voLzhOVs39nZmd/8Z3b2PxpeeUXr1Og6X6PhftAEI5FI/ioUKijL6uyqX7J27DXhaSuNZqEQAdfmjRKJ5K+BswZNXxuTvZWVlaLc07xSIpH8BdGgzLBCo2nXvCyRSP6SaIKtmuckEslfGCkEEokEjfO8xUrz/N9Qs2h285xEIrlZcHn+g+a5v0VaBBKJRAqBRCKRQiCRSARSCCQSiRQCiUQihUAikQikEEgkEikEEolECoFEIhFIIZBIJFIIJBKJFAKJRCKQQiCRSKQQSCQSKQQSiURgbdt3xKvN83/DC0N7Nc/9iTHWcG73cj78ajX7LxfiExaOv4td88b/Hrriy6xYcQS7Fq3wcbRuXgvm8mQ+/fRLjic20KpdK5x+3fTPMVey//vvOZZrT+soX7TNq29WlLpc1v2whLVb97B7x3Z27z1OiY0PEaG+2Giad5L8Lizad6J57m+5gS2CWra/+xqLlqfSrltXbFM38va2i2J9NWuff4w3tiU37fZbGIv44pX5fLY7vXnFf46u6AJfvP8Dl0r1zWuasHLyQJ+wmUUfrqdA17zyX8CQdZinH36EOR+tJLeueeVNgY4tn77Oy9+e4HpvOBqtE6a0g7z1yrfUB3amQ0AtH983gxc/Py6OkPw3uHEtgoY8Plz0BueDp/DFM1MYFOPE8Qo3Opou8vz8hVxxbU/vVj64uLpgbaglOzOd/JIqsHfGyRbyz2zg1ec+oMQ3hk5hPji7O6PVmCnJTSMztxxbF3fstUaKM7IpqqygVqRIFyc7qisqROK0RauvIiczh3KDScSiB/3HjKBzhC+ONqq2KlQXZ3M1rxpD4XmO5Xhyx/SR+KrGiqmezLSrFJTrcfFwFde03M11GLm8/SC2LT04sz2BNhMm0sHPvmmToqco6ypZecXUNlrj7OaAtdi/NCeNjNwiqoVoOLs5YS3OaawtJS01gwqzDR7ODjRdRhyf+ffHmygT95yRXURVnQYXZw0FeblUVBtF2HRkZ+fRqHXEWasjJzWTCoMVzuJ8Vs3hNtaWkJiaRYPZFndne0yNVeTm5FGts8baVE12bgEGG2ec7ayozjrKojmvcM4QRLe2wbi4u2GrRpfWAYeaJLYcqmXm4veYPLwrpRs/Y2OWN7fe0QcXS3GlpyA1lezyWhxc3bBTb1LQWJFPano2pRWN2Do5Y6/Gv1nEcUoqeSU1aJ3dcBBmhb6mlJyCIhqtnHAUhUhaZj6NRiscHW2ozM+ioEKPtbWRkvw8qkw2uDraoRHnyUpPE+mmApOVA04ONmgUHbkZaeQW1+Pk4Yblcd9A/JZFgOqq7B9Nf3qMZcqXjw9RsIlWZi/ZoKRWGMXKWmXtu/crnm72il+H/sqUV75QkjMuKl8/86xy30PTlYHtWyqx97yjpNdUKpsX3Kb4Ozop4Z0HKTNf+EHJ09cp535cpNwx7Q5l3JBhyvSnv1QyqouUH+8epIjkooxduEXRNWQoTw4bqDy69LxScfFnpV+rVsq495cpn8/srTjQWfk6rlSEwaDEb/5MuXXMYGXE+FFK+0B3JbzHbCWhVmyqy1F+evNJZdyttyhD+45Vnvtij1KtBvs6zJXnlZcXLlNOHFmhDHb1V2Z8caJ5Q42y74t5yoihI5SJYwco3bs8pyTpG5QLq95Uxg4brkycMETpGPWgcrJaxELuUeW1WY8ot40brfQZN01ZciBHnKBeObjkeWXksKbju3V+Rrmia1QurlnUfPxQpWPrR5ST2anK/Ds6K3Ye/ZWPf1yh3DumsxI8dKayZtdW5fXJA5TQkJHKyrPqfSpKZfweZcFT9ynDx41SRg2/T1l+rlCpT9+vTG3nrrhFPKCs2f6jcmuPEKXD9I+UwkajcvK7p5WW7o6Kf1QPZeoD7yjxFWbLeVSSfn5BaRUwWNleoC5lKLM7t1QGPbpaEbejKLoSZevXC5XpI8crw4cPVqYvXKeUmxSl9NIWZdbk0crIieOUbhFDlMXbMxRjXb6y6rXHlP4Dhisj+wxUxs54W0ks1SuFx79Uoj2clAHvHVca8w4rgyN9lOhRC5U8Y62y7rkhiiPRyvylq5UXxnVUOt3xjlJYlqOsWPCYMnzieKVfTLgy+I6vlQpdubLzg7nKxCm3KcP7jlSeeHejUqxXA3jj8I/yujrduEIgqMyIU167e7AiClolZuhTyqG0OkUpP6UM6hyojPv2kmUfY0mysmX5PkuCKtv5kqIN7KusSGkQ+x1RJkVEKk+vSrHsZ8jeofRv3UF570SjWDqvTAppqzy3NkNRqg4po1p1VuZvyVQqklYovXxclY5PfKtUl6Qon32+RLkiTlVy6H0llg7KklNVYv8LyrTufkrHeRss5933+q1Kqx6PK4liv6ztC5TI9pOV0+IS+lMfK+2DRyrrk1WF+JWcfcuVd5fvFxm/VHnllmjFZ/w7SomaX0wpyuNt/JSeszerC0rS8QtKhSFPebNvS6X11KWKGuqrceeUIkO1su6xkUqr279UT6ccfn2yEjnyTaWgPkN5JiZA6f7ERrHWbDm+3FCgvD0gXIm8/SshE4qSFndWHC/CsGW+EtJisLJGBNp0+VvF36el8uJOISbGi8pdLdooD35yVuxdp3w1c5jS5YFv1csoW2ePUWJGvqtUiHNvf3K4EtZ2lhIv7jlv83zFv/V4ZVeOehOZytM9IpWJr+62HHM9yevmKy3c/JWhU+5XHrhjrDLm7peVo+kVlm0lR5co7SNFXBWKhax1So/WA5TvLhUrpz+6R/H0n6gcq1GU6pQEJSW/Skn8+WUlyGuQsjZL7Ju7Q+ka4q9M+eaiWMhQnujUVhny1kH1lMq2l8Yr7ccsVPLFfO2l75Sejm2Vt/bmKfU5l5X9B84rJ1bMVpxDeyprruqV+ozzyu5dl5R0EY6YNkOV7UXioPRVSnf/Pso3p5pE8UbhH+V1dbrBDJtfEYkZtxY9eXnJWg6tfAvl4lLmrTyGyWDEZFIwNjZVrq29o+jT246vHr2bMXN+xKS1xWg2oegaxa8ZfUPTfuVpl0ksyebbx4fSr+8DnK6qJOvcVcyuXRjWw5Vje3dz9kQRQ6YMo/7MKbYfPY3BvgOthdVuMJqFiY0wlzUYS7O4WmFHj85tLed19fNAY2VlMc0zky6Rnn2SWUP7M3Dm5+SWFZOeVmrZr4lG4g5t48sFT9N/wHhWxOVRfug8yeVmcfKW3PfKTDQ/PU6HW+aS6R2Ku9aP2+c/RfCxl+k66iHOOgTjSxnH4oWpG/cxA/r148kfT9JQlMDVmkAefP1RtOueoMOkp8nwDMFD68OtLz5Ni1Ov0W3kA5yy8cdXK+5H0WDv6EeQr72IZyscPLxpEeQlIt0WNy8nhNEjqjhlJGRlkLb3A8t1Xtx8jpL4NHIMBqxFvcHRJwRxONaOrmjEOU0mcQ+GRvTi16irF4b+36NgbRfAoDHD8SxP4+yFNPTWjpYt2SlJXM0+w2u3DKDfba+RWZhBfHIZsbfP5L62qdzVqx8LTlbRKsCF3OQk8nzCaCmCi2cLWgU5cCk523IeG7VhQjwjFcX6ukZdkQ6sHT3x9nDEIbgdgwZ2pCw1CW1wLFGeNji06Miw4bFUJp8lKTee+ZNEOO5YSEZ1OemJBc1nubG5YYWgOnEHr77yLtkOnvSYOoPh7QIpzK9AVGFRjCasbWxFtbKBlK3vMHTUmwQ9+DZLnpsoqtlmbKy1lvRgEgnAysYGs6FB1JH88fNsw8wP1nLg0Akup53lo2f6iAhyor9IGFlb3mVZfEsenHkH/vmH+GzlKaLEeksEipOpacxaTVzquY1lJOWUqVuoKq9BEdvFarx8QwiKGML7q3dx6OQ5rlzdygMDgiz7qRiKEsk0RbJ09yE2bdrGug+foAVniLtSIe6lFtchT3MoaR93s4d7hz/LuaJarDvfw87UU8wOSWLWwEeIq3CirY87USOeZOPeA5w+H8/JrYvp5FiLTb8nOZB8gBnaA+L4uZwRx1t1nMb25NM80yKVxwc/wqFyLPVvBbPlnqzEvEkInd4slsS8RmRkNaNj7YK3WxDtxj7N5n0HOHU5gTNxbxAt6uNCh0XuUixxo7FSLPdvZS2WLHEuRNjaFiulkao6o3rbFqw1QiytXIkdejuvvvsM1ld+5rW3NlgaC/18fQgN68bLSzdz8NhpEq7E8cKIYCqtW/LSrnNseLEfm+6eysItV/EO8MM1NYvCanGgsYaaSiMtAlVVEEEyGTBbFMhMdWUdVlbWzQJuhTBkmu6rGQ9vTyoL0sizlBMmsX8NTuL5BYf2ZMH32zl4/AwJaft4ZlKUZf8bnRu2sVDRl7J34zq2x6WQdGgfl0r9mPnkDLqGOpBxbC/bL+Tj4uKJfX06647GYfYLJ8S6kH0rd1If04+JXUNIPr6D/ZeLcPTyFBm0HT6lx9h08DxFmbnkVogH7x2Cv7s9bo51rP9iE97Tn2LGwBBOLl/GVe/beOXBbtiJUvzo2k/4fO9xiBnJbQPbUpd2iW1rTuAU4EHO+c2s2ZdJdK9RDO0WQs6xDey/lEluWhbFDRqCgoNwsVeTYx0733hcJLJShky/hfZBTqQc2cBn63ZyqcqBvq1qeWnuIq4UC0sluQDn9iO4tZeR+U/NJy6jjIKruSih3ZkydQRt/I3s37qTC9l5ZGbnihB64md1kZkzF5DUfLxTu6Hc2tvMK7Nf5Jjl+DyU4J5MndKRuGUf8u2OeKIGjMX50nLe+XE/thF96OVylYULvxHWRAx3jOtHuGMph3ds53JuAbnpuVTb+hHlXsa3H73Pjos1tJ/Qj4pNX/Pl1vOEdx3LwFhfCi7tZVtcGlpXF1w8g/F3E4LdUMjPX77HjwfOYuM7gHG39MM9fgufrt5JZXhPJg3pRPWVw6w/eoni/HSyS8yEhDiz8ZMXWPzzBeorC8mr9mbUPbfRO9aPiviDbDubSNKRfaRpuvPKnDsJdbelLH4/G9ddxK2lK1cO/MzBHBcmTB5IycHveHf1fhpb9WFC7whsxNPw9HQl5+A+DlxKoFSkBZOogEZ2aEPduS3sOpsinl82RXUmfAOD8XBSj7gx+K3GwhtWCLSiBO8YE4FSVwlOoUx44CEmdPIXG9zo3L0rQc72hLXvzqABA+jdJgCtrTtdB41mbLc2+LVsSUxkWzp364Cf2K9Fux60Dw+iQ5++BNjUU2t0oF2vgXRu5WUx6W1d/WnddQCj+rTDy9WNqKjOjBRmaktPB7HVhE5xotuQ4bRvE0l0yxZ079OPWF8HtJ7hwtQdQtf2bWkV2pLwqLb07tUem4ZqzMIM7ju4Hy28mt8IYESns6F1ry5EtgoXGURLnd5GhHkkgzu1IKJ9X/oF2lItjJfgbuN54olJtBClX2tPO+rqjfiKjD3r6Ttp7WEnEnoHerXzob6qVpi60Qwd0AkvT7GvmzU1jRAkMuXjT9xCywBxX83H+8QM4dFnptHGQ6FO8aL/kH7EtArD001YXIOH0jO6FUGeHgR07kXf7jG0aSVKxzZd6dXai6rKBjyC2zNkYDscTDoUv0iGDO5Ki9AwfETc9R4ygA6RrUT1wo82nbsS7uWId0QXekf7NllUpgZqtV4MGT2KzuHhRLQKJaZXb2Jjo0QJ3ILY1tH06tMRR1HCm2zc6TJwEG0CfQnz98ZOVDc07pHc+tijjOnoh51rKP2GdsVWxLF9cBcefPoBugerVQx7WvXoQaS/oyjZWzNk7BA6t4+mdctgbG0caT9gINGtIogJ97MIga14dkOGdsLZ2IhNYAwDe7XDXdxLj75dcTbUoLfyoueggUT5O6l3cMPwW0IgBziRSP5CyAFOJBLJbyKFQCKRSCGQSCRSCCQSiUAKgUQikUIgkUikEEgkEoEUAolEIoVAIpFIIZBIJAIpBBKJ5AZ3XvqnwkR+0ikOHDtLSnEj3l4e2Ntqm12E/SPMlF1NILHEgJ+363WKrFCRcYkj51PQW3vg7Wb3T87xv0dpLOHs3uOk1pvx9fb6xfWWYqgm8fRRTp2PJy0rl9yMVOITksgqqsbewwdXu1+/5///o1Cedom4C1eoNLrh72nk8r7DXKlowMPLB/u/8ddmID/hImn1tvi7N/kjkPx+3ITOS/9EKLUc+WYBs55/j60HDrBu2Se89vF+1E/ifxs9B9+exW3zV9LYvOYa1Rn7mDliLC/9cNHiE+CPRNGVs/al+xj46DtkXuco1VB8jrefn803G7by7hPjGXznbNasX86sR5/kx0tNvhb+HapT9vDI8OE8/NZhjEodBz+azeDpz3Km1NS8xzWq+OnJadz3+UHLUl32aZZ8u4P8Bsui5A9CCsHvQOHxlcx7bjURUxfw1YcfsmzhdOzjC/j7tKv8Ta62od+cD1n56hSufYh8jbBBExgf5Y+N6szjOsyqc5B/wt9vv35J+duL/4LGrTUT7h2Gp1aU8NcVzHqdlm7DH+HLb7/igeGRaDuNZPGX3/HCA6OwM/7qUEQxNzkw+R8oZtU3STMaWoyazt09W+OgFRnfyp8JD0zAy97uFyeoKmoYFcWVye99x1cP9xdrjFza+AWvLPyRrFpxnX98C5LfASkE/2sMnN6/jeMOsYwb2LppVcBA3ll+HwEU8vGEfrTu+yCnymqFBXA7YYED+eJwARUX13PfxNuZ/tE2ytUEbq7i0A9vMbFrJ7p1GcN3KdUWIVAfUH1xIt++/CB9undl5IzFXCiot1ymCTOZF/bw/guzGNyjM+17T2HFqUKRqyr4/NkJhAT24aOftrLw3lGEd72PfTlN8lSZuIsnpo6hS7euTH/9Z/T2tn+TGJzCevDgU/fjSy01DUZRVWikXOfAtEfn8kjvQIy16Sx9bjp9u/WgR987WXIgScSEwFTNqdXvMlict1uHwTz+3hbKVddm4uzODk0u21SMYp1G/Nlo9ex65w6CfIPpN/1zDqz/nKm338XsVafIubSJN5dsoKpgDw+MHM9ne9LQ15RTUFwhrIrmE0l+F6QQ/K8xUVYlKgEtfPFztkZXksLOjWtZt2ETJxJtGDK9NxXVFTQYnBkwdSot64opqTXh0WE4g7q7k5FejCJyR/Hh75k57yf6vb2Dk3u/pI+HfZPLL1FxWPPq86woG0bcmZOMMu1g7uLt6H7JCAbSrlzFqudsDp7exQjb83yxcj8GjQdTJ4/GTYhRLlG88P58wiv28c3eq+KQLN56cC4ntLew/8RRFk3rikkvMnvzGVU01jbYOaj+139dq5bINrZ2ONjq2bpwDm8e92HpweN8MFnDnHvncaxIR96Br7nnqS3ctXQ/B5bdw4HFT/Lm9kxxtNV1FoKKGcQ17G1sCW7ZnUm3PcOST2YyeOw42gdruJpWjH/7ycyZPozAiHH8sH8rjw2P4OJXc+g18Xky/74+JflfIYXg90AjUnijAb34MetKWPfKQ9x2x6ucLdbj6Ozc5MtQYGXngLOddXOpqMXB3hEbKyvLSEbJx45RZ2xF784BWHkG08bPRmRBjch8OZzdf4ycUyt55JFZbDh7jr0i8+b+MvKHHUPunMnU4ESeffJZDmSXYTLrhTyJK9jbY+8cQmzbEKzcfIgS169rEOV2eRI7rtQQM6Ab7tb2hISF4/RbJv4/pIhT2y/SolV3WrjYENmpGxFZ6SSnlZB45jSpXpF0iXTHNaI9LfyNHDqXKo751RpQ0WjtMWae5tX7b2Pml0fp+8TDtPMQyVGjxdHOHutrTkYt9QFRZWhuSmgx9G4Wzr0T3xvHO9gNgRSC/zW2RISE43ApleR8PQ7BfRjdNYaW4UMZPUBkap0eoygKVeelmE2ilNdgZakYq4le/GiazH9TYyMGXRWNluq3CVFAW5xqajS22Hp4E9Z1CFOm3sXCrzdz9LMnCPglI1Ty44sP8ugXqQwYM0oIiLMoa5vOqXpVVt2QWjK4uJbZ4kRUiJIIR4NRj666yZew0WgQ26z4uyaJZtT14uC/2S5KcmcrqurKLNUBa2sTZq01tnZa7EW9X5tXQY26QdyzVtyHk6h2NN2sepprYROh9Ahh0OjBuOXH8carH5Gm1nhs1LYKEe7meFHbINT70Ypzqd6GfToM4q5J/XFV41Pyu/EPH73k38GKXrc/wvQhOr5c/DnHjm3j4NU6tCLDG4X16+4fiFNVPOt3HefcqdNcKS2nvLwaXX0hGamZNKYkk1ZtIHLQIDw90/h+5U4ST5/m0tUcrqYkiHp5EMMnDxTWfDYNDk7Ymxtp1BksoxlZMJRz5cAR8srMRIRH4G6jcPVKPHnVDeSlp5Obl0Z8fDaVeZkk5hWQm5BCrXdbbo92In7bag6Lfc+di6c8M5Wk3Krmk/6KvjKL81dyMaWnkvjLdn8G3j2M8rT9rN22jx9XHsN58q0MbOdHdP9hDPLKYfWKzWxZvoZcTXceHd+Fhvyz7DyXSVZqIlmVlaReuEx5ZSMhfWbw5SdzqF39CvfM/Z6C7GyyM3MpSUomt8GMX4tQNPWZnDi0h8PiPk5/8hjth88hQ1YNfldkP4LfASvnIIaM6IP24jbW7s8g9ta7mdS9La06RuAdGE6kcz3n4vNp0aMPsU5aXCJiaONVS3piJWHh/oTE9qJzt650aWHPuZOXsG/bkwGhWiptnYns0o1+A7vjXXyBn7bsIs86hrGjhEl/7YW/tTuR0X6UJp6n2jOWQX3boi+spEWnjtTnpNHg4oaHbSAhnvWU6O0IDQ4ktttAho3qiC77PKl1nvTt0xl7fS0uYR3oYhkQ4Feq08+wJ82KLuE+uIbFil91u4awLn3pZF3M1h27hbCM4s03H6KVi6juBETTv48fxzZv4EKFFw+9/gq3xnpRnnKRdL09AcFuos4fQOGZq3iHhRAS0Y7WPvbCQrERloMD3l6iylBrQ4uWfrTqLOKlQ1s89FlcyrNnxOi+eCh16JxD6dsjhuvGm5X8i0jnpRKJRDovlUgkv40UAolEIoVAIpFIIZBIJAIpBBKJRAqBRCKRQiCRSARSCCQSiRQCiUQihUAikQikEEgkEikEEolECoFEIhFIIZBIJFIIJBKJFAKJRCK4ATwUKeQmnGD3kTMkxZ/n1JnzJJboCQwKxPFvRsj59zHXFnDoaAJaL39c7f6xJtbkJ3LkQhE+Qb78xi7/Fo1l6Rw9mYFzoN//Lvz6Kk4f2cPJ8wlcPHeas+ooQlZuBPm58Z847qnJjefYhVJ8Q32w/UfBMtVw6dAxCu198HdRfRD+iTDVcubYPuLO5eMRGorLtRuoL2b//n1cvJxAUa0tQYGupJ7azaET58hTPIjwdWna7/fEVM2Z/Ts5cDIRa/8W+Dr9ubys3sAjHSnUZ59gzn23MPm11aSlX2bZm8/wyLOfk1HTvMu/iNKQw+rPvmZfUqVl2Zh7hAemz2Vvxm8Po5N98BvueORj/sku/5SyK/t459PNFDZ7HS6/tJYH7n6ds+V/P8LPv4lZT/yWj5lyy+18uuMCaZcO8sFzM3lq0VoK/wN/fhl7PmPaw1+Sa25e8fcYMlg8YxrvHcptXvEnQjFy9cBSpt/+NIezr7t5UyMnV7/OpFvu4JujOahuUHNPLOeBh15kT+Y/H4fqP0KpYdtHr7JAPO+Nqz/gs7iC5g1/fm4AIbAiqs8wesYG4zdgOgtee5f3p7di3Zov2J3W9DAVk576+gb0qrfQpjUY9XoMYlkxm9CLeaPJSOnlnSyct5iDV4osDkCVwAGs2fQFo1tdN8ae2UCDOJfOYLIcGzToUXaseA51F7PJgE71/68oGPQ6GlVXw9fxaziavL8ppjqOr/qUxV9sIruyQYTHhHv7O1iz8S16eP3qhteoa6C+Qad6+regmI3iOgbLyEVmo6EprM3bfkGUzMNGDCPcK5Txs0Tie+9LXpwYwOcvvcoP+zOadxIY1TA1No+R8CtmQ6O4ZiMGU1MchY14ms2rZhN6LUWIzNVQX09Dox6zuF+TJozn123m5aFhzTtcu9969L9omhovv8a7TqfD8LeDGWBSr3stfpvX/YJiolGc79d4vfYcTSIMZgyqp+e/vxFMNBjsGTh4EK1aeDT7Sm7GJZTbx/TDNjiCrv06YqexpefAEbQfOJJbejUPRiOu0dhQb4l/1dv0NZri59dn8j8xW8LaoPs1DRhKzvHV6ytx6HgX3/y4huf6BTZv+fNzAwiBwGhsSsjNY15pNNY4Ovrj42JF/qmfef3ZJ5k4uDdt2kzm+7h88WirWDFnCIF+g3l31RqeHd+LoXc9yaK5S0irzeaH+dN46Llvef3VBxg3dgbr4iss561MP8xr905n2IBeRHYZxbe7dzNr6limPP4W6i6Ze9+hdUgbHlmwnB8+eJz2nQfz4toLIikaSdy9gbeff4whA3rSss9kVl4upeTMOj5cdYCq7O08NO5uftx3lA8fm8DYEc9zLFuYCOYGTqz/gCn9ejGo9wCmPbeElFoD9Umb6BkZSs/bXmLrz18wMLo9k15eR83fpUqjOhaBRiTkuibTqOPIWxhincWxU1dEMlXIj9/H649OYVD/wdz+xNfCglJPoOfKwdU8Lu5rQM9YAoe+wqWMOOZNHc7Eye+TXAe6wgu8Pusu+g4ZQvf2fVl8+CpxH85j0LgJvLol0XKtyiu7eOK2CfQf3J/+o59ie0IRiiGXD+/pin/AWL7atJnn7xLxOOIpzlvGNzSQuHMJd44ZwtDBvejV6wWuXGdlVaQe5cvFr3D3kIF0iOjN00vixBEVrHp4HD6hHXhx5WY+e3AEsZ3uYmtSkzfl2pxzfDhnKr36D2D4PW+QVmzARvu3SVoVOo2II9UtuorRJATIWgiMKrINeax560l6DRxC/y4dmfHpAbGHidS4jcy7dyKD+ozg/pfXUqIOWHEdhuo0lr74MH37D6JHj0ksWnWSRnGds+tXcrSqjP3fPs8XR2sJ8/j7wez+vNwYQiCwsrKi/sJm3l/8Ogs2ZHHbPU8wOMKB/OwCAie9zO4Tu7nF/gzLlh5Fhzvjp91FaG0ueu/evLjoTWaMu5Wn33ucVpoonvxiGz98+DBPTh6Oi00d1arZbsjm3XsfY5thJDuO7xUZdhTBbfuKfTpRU1VtGW8gfMhUbmmn4WwR3P3c57w/ypnPn36Xi1UNlKUXEz7pDeJOb2GY1TneWRGHb4+7eeb2voTE3MFPR9dy34gBTBw7FMeyYnTifqrPr2HW4z/S9d29nNz9Jnnfv8YLX53GIXoCT4+NoKCkgTZjHuWTOb3Yv3EDVyp/u3xS0br4EhxqQ25ZGfr6LBbPXkhWl9c5eeZnfC4t43UhWvUZ+5l9/8uYJnxI3J7VzBndEa8WPbh9YGc0paUYreHqjiV8tgU+3xXH4TWvEuvnQ997pxDqaE1FrcjU+kxef/AZLgfdx7ETR5juc4QHn/2UAqsQbr9jEp41+RhDBvLWovn4ph1gy7kSEboCvnt+IZkx8zh+4jgfPTsIl+uK78byAqr9h/NT3CkW3+rK2vdWkmb25I7Zd+JkrKPRrg1PLHmfjhWn2bRHHTBFx+aP5/LyCU/WHj3JpsUPESCstv9pMfwDxC5WtlbUXtnO6+8d4+FPd3Fq7/fc1i0YffFpXpr1EY73rOBk3GKKNyzmo73XWVg0su+D+by8wZrvxHXXPxfF23OfZl2yjp73P8JYd19GPfIB80ZHNu9/Y3DDCIGKOlSHonVn1KML+Oil8SK7W9P11pn0Nx7m2YcfYndeDVbCVFONNY0oGexcAwj298Cn0whm3DUIJ5NOWBaiNDA0DexhbWOHtdYajZVI/RWp7E6uokXvdkIcvLnlodmMCHPBpLVtHpBExQorOw8iQ4OxQUub7h3wqUkntdCOvo/cS6x+H7Nvn8XR9AqRINVS0CxKIFE2C5PX0NxGYGNrg61GI65tJPPcSSoqA+nexht8IunvI4QtLoUGcR1rOyeRqSMIcNHi5e6HW6OwFMS5/hmKqYGGcg2hfgHUFyWSeO4Cp1bM5847Z3Ew+Rw7z5wnLfEcOZnO9GwXgta3C/PmTibY2hqtrZhEahC1EkJ6j2NAiwRmTryH9XktGd7GXZxdi52IJ3WAEiqT2XO1lvBeMdjhQGz3aPKvJpFeq2BjY429ewtaCzPd1tULB1db6nVqvd2HUTMm0PjTs4x96kscBw0i9LoCM6DHbTzQ047Fz9zH+zsThWmuUQ1BrKxtcHT3oFWrIKwc3fELcsNQLzYopZyNzyKsax/C7cAjMAgntRGz2Wr8hb9b1lhGUBJVHYOCY3gvbhvpxKIHb2PB+jqG9oqiIuWMiKMEdi6eyZ3T53Mx+zSbjydaRo6yYCrn+OkrmNp3JEKEP6x9F+xNhZy+KkoHcV7VElOrkGoavJG4MYRAHZ1H1BGdO03kmSceZ8bIHriqTeNKMUufup1Zm8q49aH76ebhIO5IZCKxSR0lSE0E6mg/11Dr9uqDsraxsaR4YTSKhCESh5rRbR3xFBm2rqi5BdJsEPVbcWk1hsROavq3IM5hUpoW6kQJ2mByxM0qjy8fnMZrW2qZ/ti9tPFzFbtZDrTUldWRemy0ag1HNVPVsYfE+UT1xsHFVdS9iympUROrMPGtTNi6O4jwC8ERQVLXXgu9Iva3jDh0HdYiUOpYRlrbphyVf+44J3UhwmSNxc3ZEVufUHrd8gDznn+ddXtOsHveRFzt7dEIK6i8zjJkqaiDG5rjQQ2vuK64P4fQIXy1YSvzR9uz4NHbeXl3LtiJGxBht+xn54iHqLtXZTY1uiqNOmzt7HHSqtvVgKt3+CtW6mgsJi3dH36LbTs+pHXCt9w5bK6wpJp3ENnm9HfPMWrualrfcT8TOgajFc9bfeyqCIvTWeLM8k+Y9JYh5MQ6jamO4soqSyY16YXIq9vUUZ2vw95ZPAuDeAaapjYZQ2011ooWZ3U3pyie+fRnVr04mJ0f3s+0jw+gdfXEzi+c4XfP4vmX32HXkTOsmdn314xiZYO7vS2m1CLUUeStjTrL+dwchRqp6UTdRYTvl/1vEG6A8CoUp1wiKT2fojOHOVf2y6B/0FDJldOiJMqsxsrBHQdPhZSEs6SV1ZGblkhq2VWOX0gVteIm7P1CaOVXx6ltuzged4yD566Qn5fB5TOp6NyjuX9KFzL3f8/X6/axZ99ekrLzSLiQRHFWMolXS8WDFqWmtp4LhzaxdvMqvt9yhbb33kN3bx0XsxKIL6/C2sMdbysdeWeOkVRpJKRNK8yVV9i9fRtHEtJITk4mW0nhxOUiWvQZRbduVqz94ks2LFnKcYdO3HVff+yFWX/mXCJXEy6SUlBGasoV8jKSSc4sa74TgbGWy+fOk1tayMXDO9j28zLe/uogvZ5+mXv6+WPtGc2YMe3IOn6K7MISCjKzKBcFc0j7IQwc6cOmjz5lx8G9bNh+mhpdEQkpaeRVJpGYkcqaZ+ex8McT2HsG4ObmjL2dlTAC4snMySPrwmWqHNrz0O0dyTywihWbfmDZnlLumnoXMY56khOvkFmcwIn4bIpSk8jOSuXyxWzqsvdwzyMvcajAhF+AKL2d7K8bQk1HTmIKVy4VYNC44OrtSHHxJc4nFJF55SLZOVniHMmU5aRxITmVi8lXqFZ86DNgAI17N/Hd1pPEnb1MZmYip09eFWf7lYDYwUwKcmLX95+zbds2vv8pnqiYvrR2Vzj19Xs8/fJyaux98PVxEyKowatVH0YNCCTh4GkKCsrJz8iiyjJyczMaL0bcOobw2uN8sWI9i5dup2X3O7m9ewBVyZe5UFFgeS759b/YEDcEN0Q/gsykeGodI+jbxg2fqG5Eeqmj9ApsPGjfqSV1OekYvToxdlw7zHotYW2j0dQWYBMchpNPGH06tkB9823jEULbSDfy0kqI6NcPp7oKXEIjifSJoEPXKDqLhOVnnSMSUx5RfUfSM1ThYmo1rdtE0TIsmpgwa/atXUFShbA6GmoI6n83Lz41GX83b2LbhlKbnYw+tDuTukSKzGPEN6Ynvbu1x5dSsut9GdG/DaVFReIeovAKbm0ZUnxkn7aUnjrI+WJX7p33PFN6BEFVLpfzTUSFhhAUHiZK3CoCI8MIi+xAuxDVTBfoyrmYkk1QdEecq7NIyTQy5P45PDOjH65qqrVyon3PTjjknmP/mSS0Lfoyuk+4MHz8GdS/C+akU1wst6H/6GG0sKkhqUiY+rHheEd0Y2AXB84cOcyVAo2oIj3Lw8OjKE1KRPFqSbtWobTt0IV+IwfgZkgj7mQqYbc8wcsPDMJRU8/VjDw8xT7Ofi0I1jRi5R5IuFc4HQd2xr/wEgfiLlHj3Ztn33iULv7CgrNgS4t26ohG+eTU+DJSHdvQ1Qo3rzBc9JW4BocTEhBMqLMoFOw8CWvVkk5dYunevTtttZVCvEx0HtabsABXYZUE0bFbmKiyNKF1b8mwYe1pSD3DycvJ2Le/lWefGiusOA0u3lYibZ3gdEIB7Uc8wrx7h+Di6EH3PjHoLh/h0KUcPDoOYUQnUS1pPp9QAvFce9C1jRVx+49THTyIBQtmEu1uTYkQ6zLPcFr6+NGmq3juf8KhmORIR78HdUnMGjGJ3JGfsWn+4OaVEsmNgxzp6Hcg8eAm9uY3EL9yNYdz/oNeOxLJnxQpBP8Gbcc8R3J6JmlXvqJ/yI3zjlgi+f8hhUAikUghkEgkUggkEolACoFEIpFCIJFIpBBIJBKBFAKJRCKFQCKRSCGQSCSCm1YIGmsrKKqo5Z9/wf/nRzHWU5iZTX55Nc0e0P4lFJOO8pIy6vR/ZAwYKM7NJCOngHrDvxG4v0GhqiSH1NSrZBZV/Q+Xav86CnXlheTkFVHdcKN5A/i/5+YUAnMxH0/pStjIuVyquLGlwFyRyEtDuxB+x0ukqx/A/xZKHVcOHSK+sN6yaCg4wNS+E/j0cKFl+XfHVMPh79/hvjvvZsztt7HkfJO7t38LpZ7zP3/Fc089wVNPPcqkGbNYeaFYbDCTfekkpxJLVLcD/yIGLv/0Ih1Ce7Bwg+rB6D9AhCfxVBzxOf+mV9ybgJtSCPQFF0i1CyIk4xJHL6ueY25crH26cP/s0ThZPB79E4rP8NQ9d4kM2eQsxNavM8+8+Tyjops/W/6d0ecf5Y3ZP9Lpye/Y9eP79A+5zgHsv4hSHs+C1z7FPOJNtm3bzedTAziYqoa/gE9mzuDVH6/8jYOTf44tPe+dyTA/e2FV/OtH/Q3VF5k35X6+Pnhjp5n/hJtQCBo5s+Eyve5/jG4+WWw5erl5vcBcw7GV73D7yAH06z+R93ZmipVGzm/6nHvGDaR/3+G8uCbesmvp5e08MX00AwcMYvbSfVQLa7M+ZQ8P9e/PhIVL2P39e0wS53h7wzkSDyzj7jH9mbpwHWpZkrhuIf37jeGlLzbzw1sPM+KWJ9l1Lokd375A//6TeG9zwi8lXf7FrcweO0BcZxwLvjvANbeEuoLzvP30PQwYOJCHF+/EZGdj8dhTV3SVPcveYdRQEd7xD/Dj6QKxcz5vL1jI0aJSNj57C7e++QnfLXqe977ewJX0JmGgJpdV7z4qzjeAkTNf40S26jm0hB9nTqXfmLv4ZvdePr5/PONnLOJiieq9SCH7xFqm3TpKhK0/d7+2gtImp0aCWrYu+YTjFZn88OpsjjXE0NWrkrXvP245/4iHX+ZYpnr+UlY+No1+4+9k6fYtvDp+HDOeWkd500nQGI2ICgwHNmwmsdJI9ykv8PIwD3a8+hI/nknn9IonGT71Lb755kURnzPYeLGEzN1fM7F/P2auPN18ljpO/fQR04cMYMDgB9hfpmCjekkS6CrT+WnRoyL8I3ji3e2oDpEyd37NLeL4ez7fwN5vX2FcP2E17csSW4r4etZL7M/OYP2bdzL5idUU1heyafGTDB2kpo27WXH0xnFP/u9y0wmBUpPKvrJAxg0ZQd/eocRt2EeGpcpo4uhnc5nxYTz3v/clMwaEUVJYScLG17njxV2MeuVLZk+KFXXeGhpKDnLv1Geo6z2PHz+byYUXH2Le16dxCO9BbEQjm1ccwXXQndzVw8C79zzHJf+RPDutB0e+/pRdKTpaDR1MwJUj7IwrYuC9jxNTtpXHX/mJyDGzmNq2lIWfrCBfZHhdyhbuvetVlNveZfm7t7LplfuZtzIBs6mQDx5+lJ+yYvlyxbfM6BeEzqig1Sqk797G/pwIlq/7gcE2p3jm3ZVU2PrxwD134OXnxcjnPmXJYzMYNqg9ebt2cjm/UY0Uvp//AC8d8OLzlUsZWb2Te+5YSLrRixGTOnD2wAEulHgy9ZnpVG9YyvI96dAQzyuPv4lVj2dZ882rdA7Q0PCLEDjR/7YpdLb2Y+JjLzMuSmHF8yLse5z5dMVSxur2M2PKa6QaPBl+S0fO7zvMpeoQbn9wpAhKw6/+/3w7MGfmLdTvf53OPQbz0Y58gjx8GPTQPfR28aPrLS+z/NNHGd8lCv3581zJNxLcuw/uhkxOJjdVebJ3fc6MeT/Tbe4Svn3zPjxNCmbVr5xSyZdz57K6bjgbflpE3bYPeXVFAiF9+4l9sti8I4GoWx5khG8en72+kny8mfL0DNoogYx9fDFfvjaevOWv88SSAl74cRWvTeuFrag63KzcdEKQf3wPxy5uZ9lXy0jIrkVz8TBn0lVnZSUcWrMPj5DudI5pw/2vf8TbM1py/MctWHl0pGfH1kya8z5fz+lF3pFdHG8MEKVuT0La9ad/R2tOnD2PUeuMr483QbGxxIYGEhHih4dfK2Lb+hMV2wkHewPlNXps3Lzx8/OnTfuOhPq1JCjEn7CINoT7BdElMgq7imrqRcxfPbaH1EwfRg3rTnC3/gy0NxO/+zLVRZf5+UgBHUYMo01QOF07xuJsMtKo0xA7/UlefrQdh1etJbGwgarqWho11ri6OFt8+TmJjOTt6oKbjx++VnZCPLTCGrjKthNptBkylJjAVgwd0Y2a/ONcygHvgAD8goPp0L41PlHtaBPhRlVxDYq1J9HRrsT9/CXrLrpw3/138qv1r8HByQlho+Di6Y2TMZPtcalEDRpGbJA4//Bu1BfGcVEUtN7+/vgHifiJakH0uFl8v3QaPs1nQePEkEc/Zvfyj7ndv5Jn77qLT+PKsPdyw8HKGntnD3y9XHET1/D2cRKJVYihWOfj6Ymdah5h4PSmHTQ6dmDo4LZEdOpKJ38rzMIiMNUkcHTHSSrST7P8p11kF57g620HURzF8V6etO4ino17MO17tkFTKcTfLO7Fw0VYEyIOxfPz9nDEu2UbwurO8elHa7Aafge39YtoCvdNyM0lBEotx5IraBneFhuTmRZdumDrmc3hBHV0HtXRp0h7Fgeclr0FTQa66gD0+lql6gdfb66mxjJ4hQ12TvYo1w1+oc5dmywHihnVMap6jV89Hl+/16/nb9qtKSxNB9eLDC7MA40tLm5Nj8Osb0Rtert2lHpu1WmordbE5Z8/Ye5L35Nf09QyrnoVVo9S/fZbzv13NN2res/1VDQ0DSRg7+RocdjatL/SHHZ1tjms6vVsg3jy/S955bZAls9/kHvfWEXpNeePzTSHrnmunvKGphLTztGxOR6azvvL+f+O0kv72XEsgZhx97Fs+bt08C1gx6k0ET9q2FSf1c2IeXVYAtWl/bWrNv2aaRSZ2PKqQd3Zcox6r+o9iEV7WxEWIQxmJybP+YAlDw4Sh4h4uy48llkRt2o8Kcq1OGzaHjZsJt+ufJOWWRt4ePx9rD4hqwY3BFWJO1l5OJ0Rj83jqdmzmfvoHYQIE3HPD1vI17nTY0I3MhIPcux8NumXTxN3uZqOE/pRlnecA3Fp5Kae48DJTAI79SNGV8bBw6fJiz/EwQSFAUN7oTXXU1pSQnlRGTV6PeXlFaLEySC3WE9NRQlVVSUUldVirKugsLSK8rIydPpayoryyMjNokovLIbKMioLSyitMdGia288A0vYc/AseWcPsr/ak4GTuuIeEEZfl0YS9h8iuyKfi+cTKBHXqhTX2L/lR9bn2DN55j10E0V0Y3Y+JY0mbJxc8Rapv6wwg8unLpMu1peaqygsq8DsLM4X1ZI0cb7EwjR2bYvDveMwuoVqRNgKqaiqorSsCkNdJSVFRZTVVpJ1dgfvf3SBoQ/O5dZeNhw+EU9tk/ZYqKsopcQk7rOwFKNDKP3aRJApzp9QkM6ebcdxjh1K9zAryosLxT1XUSLi4zottVCXd5pPliwjLruEvNwinB1aMyg2GKwd8PTWUFWST8rlMyRUC4vHtZzLSUmUXb3C5bRsavU6jIotrXq3E1bRWQ6eziYv4QLxeWWUFpdhdmlN9z7R2Lq0ZfrDDzO5f0cig7yxqq+mVMRlaUEJjeIcZeJZVFWJMIrnYeXoiqdrI6WFBaSf2Mizb75NnF0v5jxzNx4Zlzif0dzechNyAzgv/Vcxc2HHd2w4mIF3WEf6RvuRtGsdJ1OrRYqrwalVH26dNpYWpWf5/PNllPh3ZmSfjkR160U7czrffraEFPvWjBncVZizbRjSw5vjPyzmq3WJjJj3Hi/c0QWrkotsWbEXnc6J8PYtSD57GNWptSkwGseEE8QXl+PqGEO441U2n81G5+1JJz8jW3ddwFRtR1iHIK6e3CdKZgN+sQPp3a0Hg2Pd2PPBIpbuymfSvEU8fWs7UfL70aVXMEn7fuJYkTNd2gaQfyUebeRApgyMIOXIeo7V+DGqXRDlCceojBjKwM7RRNhXsOnnvbh1G4BzzhGOlTZS7RzM2OE96TOgN+4Zm3nzwx+pajWZT956ilYuOo4vX86VykasHIIIJYf1FzKpdQlg5MAozm75mPeXrKLApi9vLpxN1yDn5vLYxLndP3GkRCfEyZEBEwYxeHAfPHO28+YH31PWYiKfvP00Ua564lauIL6iQVgYfvTv057r/XnaeQbjUX6KhQs/ZN2Bcqa8uojHh0cIg8CdFkJEjm/cSKF3LyaP7EOYWxU71m5F5x9DkK2eCqM7fft2p12nLnjrr7B8nRC39p0JrUrmVK0DA4YPZXi/KPI3LuGNz74nhXZMGtORhvgD7N6dhM6g0KKNH8ePHaXabMC93QC6R0cR7FYhrrMHu+7j6G+fwpdvvsuqfVfp/MB8nru3N87/y4F3/6+RzkslEol0XiqRSH4bKQQSiUQKgUQikUIgkUgEUggkEokUAolEIoVAIpEIpBBIJBIpBBKJRAqBRCIRSCGQSCRSCCQSiRSC/1uMmbwxsj+PNrtHM+lqKS2vtXxery85x5yRbQnr9TIpOsvm/0ltCvNuHUBoi3CiO3ale7fujJv9CcfSSpp3gKzdH9BjxDziq5tX/EsUsGRyZ3HtaWxJr21edw2Fs98+Rf9bP6cMHXtfvJWWIZ2Yv/yKZevFL+cw4I7XyLV4OzNQXlZBvaHZ/1p9Is+Mn8Cr6642LUv+NEgh+L9E60F0z960C3C1LJ5Y8jSDpn1CpQZsfTowsls7GjPyMWgtm/8nzlHcP7UHOVVabn1vIyf3Lqdr8fcMGzmTQ7mNll28glvTp3sbXG0si/8iAYy5bzK6zHxqlL+/uAa/iA706hqKNXYMfuR+QsrKKapqup5PVHt6d4rEUVxPyd7DuL63sTal2TmZozftu3cjMsCpaVnyp0EKwR+CQtKhlcx9bh4vvLicTJ2ZgpMb+W5/Aua6bL76YAGvvPkt21du5oqVE24iXxRcXMd7S7eSn7CJZ2a9RVxeA35BXri7NJJ8dBvvvDSfpbuucJ1vEAv2Ti5CULQieypo3KJ45MEZtCrawdcHRKlbncq3287iJzKeyTLuQAMXNy3jhaeeZPazC9gQXwbmWpJP7+S9F5/i6efeYk98kwdfOwdn3O2sqMiM4+v5z7Dwy60U6cUZ8s6w6Xgmvi72GEX+tvIJonWALVbW1hgqEtiyJw2nQF8aSzP56r0PSMq6zA+vz+bL9cc4uXUTVxUnvK2bLARFX8GJnz7iySefY+nWSzRJiZnChD3Mf/ZJnpw9l292x9/wY1PcCEgh+EPQ4OVpS9zqr9iQUY+7to5tn73Nc8+soMDWHZvMM6Qp7kQEmlj+wULe356Ks28krQPdcPYKp++QngS52Fo8+uiLsqi2CSBQn8DrsxdyovDvpOA6t1sqXhHR+IbZEHchFbOtJzZpO5m/6GtSa6Dk6Hc8+MZaPLsNJtSuiFOXiig6v565n56h9ZAh2FxazZyXviJLVEW0NlZoivLIKbGiTWtnfn7jcZ5bfhqtiyel+35kwctraQqKucnzkJis7L0ovfwTL725giJbN9q0jcDF1oXoHv3p2DoYX9dafnr5ZVYczBYHNLD27ZdZfETP0L5hbHpnId8dKUCff4RnH36LUr+e9A42ijAm0SCV4A9HCsEfhE/sWJ6Y1AutVSOVafGk1xkwlCWRmF+OQ9AEnn5gIq27dSIqNAhHjQaXgGjah3nj6hfDmFsGEupqi8lkxNqzFZ17dGbMuH7Y68oor//nucLKylqUzjZoVB+GImP26xWLpzA5tKofQH0tOfkZFBndmDb3Xd64Q4hGp6n8+MEjdAhvTWQbbwpz0ykVRbO1ON7kEUDbTj3oN30WYzo5sm7rcYyuLenRLhJvF3GN5muqqD4GrR386dIzVpgTNtg4ehDTIRpXew+6DB1Hj5gwWsR2pb2zK/b2tuirL7Phu91YebWiZdto3HWHeXPVHuoNRiors8kr0NP1zlf45OlbcJSp9A9HRvEfhj09R/RDI8zur3cl0XniEwwMyOH7z34kPcCfVj4i6g3CtlZLdIuHUSN6YWsrZiO6ZiehqoNRK60N1mKz0aRY5m3UhetQHXVeT0NFPlXFzozuHSPq8OISorhWnaCajWZ8Bz/JqgVTuPzF44y650X2pFRQnXeB7z/+gnc/eJc1R64KS8Dm10Qh5u1s1PNb4+BoL66tOl1VhAWgilHzdTVWWKuOSpvDYVbNAzGvOg816g0Wh6BGfdMNWZyDil81zMb6Guoby0UV6nveeGMJSttRTOwQjFPYED756mWcLi9h0uj7+epAsqwa/BeQQvAHEtStP5HGeDZuTCZy4gQmx5hYte4woVGdcFVj3qhHZzRgalAzihY7ey06swljbQGJWcXUVjRQV6PHJHKCmpnqG4rIFeuux2RQxy1Q0Nrai6USln2+guqwCdw7qMn1tlGnE9fQYVBquLT5J+zGvMTOn99Ct2s53x6M59i3i3hrTQVPf/g1c0ZHU6+rF+IhDhSZ21xcSEFxHdRmkpBUTrcObbDDJITKJDSs0eJZmOoyMkt0QmiaqiwGcS3q9ZZzaO3sMFuJ+9FXkZmVTWlFoxA7IwZxL47eEUR1iKXTxOdZvXo1P370Gk+Nb0/Wob0k6Aayesdq+nmc5t0fD/JbL00kvx9SCP5ArL1jGDckGr923Yh2caN17wG0jepN99hAy/bkfTvILqqh4PgOzpdpGTJtBuEl65m94Gfqaq+yaX8ctQ1H2bj3NDt3nqCyOpXt3+23jNhjoTaVz5fuxclYzLLHRtOn/3QuB03mhxWv0MnbRmxPYc3WC5iKUziwI4Gqkgs8NKQ7fW+bj+fUJ3l2fGdiB4+kg24bzz+zBGNEN5yzTvDThpNUK34M6NGJjM/vpeeAh6nt/hQfPT4AU8FZtlxJp6buJBtOpHFpx0YuGqvZtX0tp66e4eiO0zgVn2Lb4Sw8Y4czbbgHn859jkM5jWSd3scpbSO7j+wkzRTGU6/PxGrNU/ToPZiZHx3BysUJW1MmH80dR+9+dxBvM5xFj44VtpXkj0Y6L/2jUUyiDLW2mPeqaWw2a7BuNu/NwhowNvv4traxtexjMujQm62wt7XGYDCIJ6Sa0lphapua3YFbYWOrviUQiPPphPltJUxtk2pZKOI4JwdLlcCC2K4XdW7LvuIc6lgnuoYGy9iAto6OWKx+gUkvSmqztai7ay2WhyL2tdGKMkJcT7U41OEd7BwdsDjwFeHQq1UagcZai5V6f8IiUWs4Wq01ZnE9EWARzGvnMNLYaMTG3h6N2WCpqogLiHtoqoKoYzg0iPNZ2zpgb2NZg15YMQZRldGKdXaWdZLfi99yXiqFQCL5CyG9GEskkt9ECoFEIpFCIJFIpBBIJBKBFAKJRCKFQCKRSCGQSCQCKQQSiUQKgUQikUIgkUgEUggkEokUAolEIoVAIpEIpBBIJBIpBBKJRAqBRCIRSCGQSCRSCCQSiRQCiUQikEIgkUikEEgkEikEEolEIIVAIpFIIZBIJFIIJBKJQAqBRCKRQiCRSKQQSCQSgRQCiUQihUAikUghkEgkAikEEolECoFEIpFCIJFIBFIIJBKJFAKJRCKFQCKRCKQQSCQSKQQSiUQKgUQiEUghkEgkUggkEokUAolEIpBCIJFIpBBIJBIpBBKJRCCFQCKRSCH4U2Mu5+j3+8moNDav+O9hKL/KDx+9zLPPfc6Z3FrLOlN1FmuXLGDus4s5lFJmWYexjF3rfmLzqXzLoiL2WfPhG8x94X0Op1ZY1kn+/Egh+DNjLmHv59tJKdejmE0YjUaMJnPzxibU9WaleeEfoCjm3zzOaDQ1L/09Oi7sXE+2bQvCnTNZ8uwP5BrrOPjFR5xrDKVri3q+m7eM5MzLfPLdKnZs3sXOIzniOCOnj+3iijmYjgF1rP16Kak1TWeU/LmRQvCnxgo7Z0ccHM3E/7CACUOHMWTkLby66Tw1uad4d94DzLxtPAP738vPZ4sov7iDBTOWUy6OjN/4Fc99cJzkw58yQhw3fMAkXlh6Gn3ZOZ6Y9wT3ThlHnx4dGfPaGpF9IWPLW0x7ex0Nluva0n7Co8ybeR+PzByPa20l9ZWZHDvpze0PzGDKo/fT1fMcp6sCmTZlOiN7tMbJWogL1sT2nsCdY3sR4uWGq4MbDnaWE0r+5Egh+LMjSnSDTkvs3bN57ZmHmNzdjW07dpJTXUNWkZ7Rby/n43tbE7fqIBV6E/VVDSJDirK5sZ6qKgNRAx7g/Vce547RIexetpP0Wh3Z8TUMeGE1Jw/9SFh6GgllhRzekU3rkAgcLBfVYOfkjBYT53cdoWHUMFpSxhUrZ5wtGduZoGgPzNjg4eqKrbXGck2N+LPVFfHzF6/x7rJDaEJCsf87S0Ty50QKwZ8ZjchaGitstXUc/3wpq3ZcosYAlZX1VOpMBIZG0jbUA//QALztG9Abxf5WViI7grW1Fq2tkYs7lvDF9vOU64xoyqupqdGj7dCBDi1dRH5uzajQXH5YtYEEZ1/69m7ddN1mMo+sY2OyC0/f1VlkeS0uRoOoYqhbdNSXGLC3FWaAKgEinJZJYO3bnhc/WMmW9QuoStrFrjRZN7gRkELwJ0Ux6qktKaFYb8TaVM2lc/lEjH2QGWM642SrwWQWloJeh1EUuCY1gxoUbFxEca0pIL8gk6NxF6gUhn7a6QRCBtzFIxP74W6lYFaP0+kxGNUKgQPdRrRi9atvk2UbQ7ewJntAzdxpe79j0Wdn6TV1MgHaRvSuLenpn8yBuKsUXD7M0URfWgXY0VBbTXVNLfV1tdTqqjmycSkbz2ZTklcgAmaNh6NN8zklf2akEPxJKbuwiYcmz6FkaGeiQ1pwy6w+HH3/EZ788CLhrSNxd3YjKDQEB/EEbd19CQj2xi+6F/17FPP05Hlku7Smb2Aw/e6eSsmnDzHjgwNEx0Tg5uRG67BAnG2aSnD/7mO4tVMgoZ0749y0SlDHxSO7OXP1EAsfvp0R0x5nV5470+dNIeWLB5n8xFb6vPgYnRxyeW/2A7y9dgdnN8/nyeVnCQlwYs0r05g0azV9bpvJ8HDH5nNK/sxonOct/odtzjWLZjfPSW5malO38/jzO7nvs/fo52fbvFZys+Ly/AfNc3+LtAj+4lg5hzPtqafpKUXgL40Ugr84jgFtGNK3BbIm/9dGCoFEIpFCIJFIpBBIJBKBFAKJRCKFQCKRSCGQSCQCKQQSiUQKgUQikUIgkUgEUggkEokUAolEIoVAIpEIpBBIJBIpBBKJRAqBRCIRSCGQSCRSCCQSiRQCiUQikEIgkUikEEgkEikEEolEIIVAIpFIIZBIJFIIJBKJQAqBRCKRQiCRSKQQSCQSgRQCiUQihUAikUghkEgkAikEEolECoFEIpFCIJFIBFIIJBKJFAKJRCKFQCKRCKQQSCQSKQQSiUQKgUQiEUghkEgkUggkEokUAolEIpBCIJFIpBBIJBIpBBKJRCCFQCKRSCGQSCRSCCQSiUAKgUQikUIgkUikEEgkEoEUAolEIoVAIpFIIZBIJAIpBBKJRAqBRCKRQiCRSARSCCQSiRQCiUQihUAikQikEEgkEikEEolECoFEIhH8RYSgkcwja1h5Mg3FsqxQkriPDYeSqLEs36AY8ji+9lt+3P6f3Ye+9AKbtx8jR9+84vei8jxrVmwnob55mTrSj+7nUHJZ8/JvYSDt+HpWHUoVT+w3aMxh/95DJFYbLYvG4pOs+mkfZxLi2HMpntS4Taw8mErTVjCVnGTlyt2k/BKW/w7Gqsts/HkDiTdIAvsTCkEtqfvf5d5pd/Hgp9tJurSO9z45RGHz1l+ovsTXK77iZLm5ecU/wxZbGzvstNZoLMsasvYu5pmPdlNsWf6f1Kau5ZUHX2VtanXzmv82ZrI2f87ijWfE3D+mMe1nXvh4JWmmpsdYn7uDD56dzl13vsWe/DwO/7CEZSd+6w5FtsveyIuvLuFsQ/OKf0g1eza8y4r4iublfwFrG2zsbDFkbeetFZtFHFdxcsl7fHYwt3mHZspP8M5L9zL9rju557VvOFSkw1qrPist2uZd/gc1Z1n87mfsK22SdGtrLbZ2NhSd+JR5a/ah19pga2vi1K53+SwuD41luy3afyGl1+Xt5NO5d3HnC59wuMjQvPY/w0pjLcJhhyZ/O+8s2kyaWJd7/GPe3p2MqWmXPxXWtn1HvNo8/ze8MLRX89x/mdqjzH/offKHPMPc8b6cX/QYT32wnky/SEz7X+WxF95jZaIGn+o1zJr1AfsSXGjtf5iXH3uOT86aiQxM5fWX12MVrufLBYspCvRlz9cvszczlwz7ULrpd3Hf3Q/xxaYErGPHMDTwGG/d8xRvHqkiul83QhzUFKPn2I4FvPbVHnKCO3JnF1d2fnQ/U+cto9TLi4L1z3Dvq+uobROL08mFTHvoLdYX+dDR/QjPz3iU986Zaed8iLn3Pc2SNDf6+l/itdfm88Wb37Pp6DG2LV/I11cD6NU6nx+enMEznx/HENMDhyuvc8+Cb1n9ydccs3ch9ftZvPr5Lso7jmFkhAeNWWuZ++g9vLhwD/mRLanatpjPdmUSOOQ2bmvnQ9zSh3ntXBfmzJ1CB6tDvDr1ST7bnkxF8maWXXAkip+Z+UYCrbvr+PGpqTz10X6yjZ25bZwDa5++h3kfnYcePuS89TaLvn6D11dcxMstmbdmzef7HVW0isrhs9mzeOtIPd2H9MRXOc279y7kvL87p995hc1KMLlb3mR9uh7NoTj2HfqOtxevILMxlDCrdPavXcoXGw5hiB5At0AnNMW7mPP8XlrPepRO2V/y/gUr+lrncDCpgdz9L/HQCxupCuuI+cyL3D3rLZYeKadVlwASD21i78/fsXRfGZEdbElYG0+9dy2ZShCDtSWc3LiJr5d8wHc/ZRMa60bm3iysW1ez89l7mfPlScztu+N4bj7Tp73BJnMLxnZtiY05niV3P8G2kGk83K+KQ8UGTDvn88CshSzLcKFDUCIvLnqPtZ8u5qNDlzm5dDGfX7ana7s8lt7xMu/9/DYf7EkiZd0iXjsE/bq7cuzYGo6u28TiD38gLT+LvT98yGfLLmAf5krSprk8/tp6soK70MczmQ+fvIdnFh2gtH1vegeJuGnKDb87i/adaJ77W/58QmCtoyLxCPsvFGEX2o3BMfWcLxnBwnen0j0khDCPWvZ8dxH/2yfgZA0z5txFyvdvcSV4NAFJyzhrF4rj0aOcrSrk2PsbyXGxo+yMloDwYi5X22LavZkz7efwdEw2p8rc0MdtIaVdf9oeW80Ghz5MEwmNuiMs+fA8w1+6heIdVwnq4cWuZeupH/Q0s/vp+P67gzjd8gIzO2bwzuwduI/pRM6ydVyuyuF8XTsee2oajheW8l1+N559/DaidUf4eG8dDz/ambgfExg+dxRFPx7iSuEF9lb4Mtwtke+PmolyucyOstE8NiKXjaeduCXSlrLoB/jswYHYWzWwZ+lc1njP59OpBbz/QSmDp0eQYYzm1SemEGhjhan8EnsOnyPZKZTBPTtizMjC9+4XGGWzi1UZkYyOSOH73XqCbQ+xomigsHhCuXKuAt+GY2y9GkPv8LOsX1+GXfVVqkc9wtCibWy1GcfgqCJC717ERO1m3jniw33P3M/AEA9srRtJWP0RP1caydnwGZtN/rgUJRPWpy2p6zIImt4Lg3Msb7wxlfqtW0nr9yjTnY7wY0pLbh/aSlznMivW5dNn7nweicrnu68u4OpUxrkr5RRczMbztkd5eHRH2oa0JDJES8qPm8lt2xp9Qi7tZj1JYNyPXKw1kX+6DPvWkGf0pkddPOvLezByQAO2I1/l5UEl/PhRHPmVF9hXE8xwx3iWxdXiWB1Hos/tPHfXCCI87NHkbOb5z1IY8Orb3NerH/3Yx3Ni+e6PXsBu32KOCsMwWRQ0o54YQdbhONrfeyuVxzfiHO7NqXXZ9Jo3htJV5/B/8FaUQ3upb9WSK4ePEzOsBw0FHZktxL+/1XFSu85lbqsDPLMaRnVvZMXuJAJrjvHd0RAGdkni2+8MDLuvF37N2eH35reE4M9XNbBuw/R3t/LT3Qor33iV/Vl1aGwdcVaS+O7ZOSzcdJm6BjNWwsxHmMRau0YqRGlfcLWQFt1mMKX/KMZ2bmT/pmO4dg8ke9Myclr2IDbAHsWop6yqHgevQPx9XLCqLyXrbAnZSVV4jpnO1G5CBATVifvYsT+bkztOkLVnLzuKIlnw+lwi4xYw+0dbXlk0C+etr/Dqwk2cF5k/K9eWoXfew/1Pf8SHY8p567G3qRzyJm/1Smb+U59yoNwWhwAv/L398PXzJrBlC/xFLbjoSiF58XnUBA9m+pSeuFtZ4+ERRLC/K8byBirFLSq2DrhYq+VDDQXZxdi6B9Ai1BsHo0aY0VqshOlr02z3RoxZzOFV9+P7wxyeXJ8otmkwOTjh6+aOi8ZMfVUNGhuFmrIaFBdfggM8hcDoyC9OIyUvA6PPcB6a1gkHsxPBgUF4OmtpaNSLWoqCorUjcuhLfD7FyGePLeDnDLU+0ZJBd7YhecMeGv3aYH3sZ06ltCI6wgsrcS/W4vqKWZjm9rZoFHsC/APxcrdH11jfZB6rt6XRYmdjpigzjXo/f4JUdffrw8tfPIj/ptd57rsNLP/sGd5aup8cowmN5RhHfAMD8bBXqG8wYWVj/UtC1qjXtbERy6LqYGMvri2qhBodJc1xXRc2lOm3jeS+pxYxjQ088u73pKu1AGcPYeGUkV9UKwzCBDbsO01ejit+wS0J8LLCqGiwdwqgZYCHeJZBdGrhiau7uIpihZOjt4hLfzwdgsS9B+PoYCuubiXuX1SRRMBMGitsxTpbEXiNVkNDVQkV6ekUKbHcO3ok5oqrJOWnU+M8iNn398SrqdbzX+XPJwQlB3l+5mSe/DKdgGHj6dmjPZ6pS1jw7XlqbBUqSsqorjNgKzJMbN1FPph/hMhbRxNoyuFqRhqlNhF0HRJEQbUjI+ZMxE0kYr9hMUQotTTYBjJqXDtylz7J/J+LcXKOZPycobRuzCEtpUhUCOxFAOo4uy8Ou9vGMr7raAYPbeD0huV8uHwtyXlanPTxfPGtMOkKTTh1GM2TU9pjzE0npbCc4lNL+HRrOlbOtqQc+IbvD+ahdXPGSWvGZDJjNotfkZjNJgONRhc63TWO0S3ryLyaQUWtSCSqtpnEdrMBg8GJoG5tKdi5kHn7s0S4vBh6y0QcNt/P6AeOEn7/aLrYG9CJ8zalm0oOL3mQcQ9+S0LgECb1iSU6RuHEh+9wwLkD7mffZe63qdgb7IkeOpiQ/R/x/CtbyTV50XHcA4wKriIrLZ0KkzWOQiyMIqxms0kIgDMx3rD/lXf4bsWnfLI5DZOjMy52IrAi+bRs1xmfZGGyT5vJJLsy9B2HEuutoVFnwCmwJS0TNrLwja2UiUygqOdU7++XhG6FWXeID6cMYeIXVdzy2J20sBPiVXKe5W9vEaU9uLi6Yq8xWp57Rb3BkvE0TldZPvMx1lZ3Y/ywcLR6gzinCZMqWCLMRmyJCnEn/q23WHU0F721B13uHsfI0GoyrmZSXV/NkbU/sjmhBntHF5FBRVA8h/DUk7FcmSOqi49+SHLoBKb1SOXl8ZNZVjecW7oFYRSiaGq+B/V5qpOiKE33pD7b5vXqvFmsN5lESILaEqVbx8K3d2EOa0nZ5x+xuawjkwfbk5ueSmqjmV6jZjA5qoHstBQK9Fbifpti57+Jxnne4n+oPzWLZjfP/Zcx1pCXV0i90Q73wGB8HIxUFRRSY+eNl20tRcX1WNm64hPohqaqmOJaO/wDbKnIL6TaYC2OCcVHW0dBhRE3Dwd0VbVYuXnhbKikQnHCW5yvOL+ERmtnnB2ccXc3U55VQIXeGldxPT8nK+oryzC4+OCmpnV9BaU1ZgyNldQbnPHxc6CutJgGswhDqC8uxnJyssto1Djj6WaivEKPo5cf7ppy8kuNOPsG4O9opLzOjIuDlroaHQ6u9jRWCdnxdsJcnEd+lSps/viI/eqMDrjaNlBVb4uHu4aygiKMroEEudiqgaGyMJfyRmd8w3xxFnFVUg/uri7YaEzUlORQKMx0W88AQrycQFdBYVE9dj6eaCqLqVGEZWXngJuXHfUiTqtNWrQiDjy9HNEV5VBUbcLRw1tYICKBC0tCq6uhQeuCm1UNRUV67FzMVFbosPP0I9DTCTV6MDdQXlyD1tMNbV21EFsPvJyMVJY0iv0cMYq4qhbx7uYgRM7GETtTLTXC4vBys8fK1EBpWSm1Ik7MTr6ECkuIuiqqdSbx3CqoFyLkG+CLo4jjgoJqTLZOeHi5CPGoob6iHrOLGg6NsHB0WDko6BUbYfkYqDXa4+ogrID8WuzF/hph1DiIezQWibiuNmDvKZ6bqVw8V/HMhRXi62yj3omgnlKRFiqt3QgO9sa2oZgccQ6tbwiBjgZhTYrn6WJDfb0OR0fxDOvrRUlvj0Gc09bNVoRZL37t0Nc2oHV0EMIh4t5ZhLe8iHKRXvy9rKnIK8fKywdncxl54tkort5E+LlRX5oj0qweG1dhFfm5/HZj6f8Sl+c/aJ77W/58QiCRSP4wfksI/nxVA4lE8l9HCoFEIpFCIJFIpBBIJBKBFAKJRCKFQCKRSCGQSCQCKQR/MNW1f/tBbUZ2CTsPJbL3aDJx59K5eCWHtKwiikoqqa6px2Awoij/yheVEsnvh+xQ9Afz6Xf7aTSYiI0K5GxCLgcullFUpX4noMHWMoFd86+tkGU7Gw02Yt7RToOzgw2ervbiV8voQe2ICv+jPkWR/FWQPQv/j5j18jq2nSrHzdWRRrPI6Vp7y0cxKoraN16U/mofebV/uqUvvpjESsukfmCjwURDeQkDW1Xy0ZsP4usXZDlWIvlPkD0L/4/QmcDBzQuNgzuOzu44OdhjZ20lJo0o/a2wF6aAk70Nzo52uDg7CMFwwtXVGVd3F1xcXHBy9RDCYcupUyc4c+YMev3v7U7oz4NaIqkf9VxDL6pJ9Q066hv1lo+YdHqDZZ3ReO3jHlVI/2E5Jvk3kULwB2I0GqmuNQiz31pkemtsRObXWolJCIE62ViJ3384iX2EOaBV9xe/VsYGzIY6MjKyaWj4p+6EbmjUTF1WVUNxebWYqsgvqSC3uIy8EnUqF8vlFJRWNE1lFRSWVVJUViWmSuoaftO5meRfQArBH0hdnY5GvSLq/FpLhrZRM7iYfvltFgZ1+drUtF6IhCoWYl78IFRA/JqwsdFiJYTipkUU7vWNOiqqa8VUJ0p/g6geifqRWK9WmQxGs8UqaNDpLZZCbX0DVXX11Ijf05cyKa2obT6R5N9FCsEfiPrGwGQWGVpYAxo1R4uMbaWW8BorrMWkZmrVArBunv7GGlCn5nlMOiEmCg6OjlhbWz7+vUlR/QmIaFLjSUwWEbgOdVFdd/2kxqdWxElReQ119TdvtemPRgrBH4haQulM1ni42jOxfzAPjm/F6D5BQhiECAhrwEqIg/r2wEpMqjcfdZ21uu76yUrN+IoQBLC3sxfrbl4hUGv7av1frSKof5Y16s//B7VdwUbEkyoIkv8MKQR/INW1OgxmDZ6udkwd1oLe7X1wtLfGVitKfpHJr1kDll91+ToBsIiE+qs+IWERWFubsbOzu6mrBkaTSVSl1AZBE3q9mMSvQaxT11/zCNTUQCj0QRULS0OhIsTDLATVClvbfy4EFdX1ZOaVcSExl0MnU9mw+wIZuf8/F+t/DeTrwz+QrXvjWbQ8hXbRIcwY1ZLFq5OpqNFZzN6/L+muX7Sk7+YZo1Eh7cwu/DVHWPDaSwwbNhyt9o/yX/N/S01dIymZ+RaT34LF9L9WHRC/6p+6SUxq9Ur1DagKQ219I9l5VfTtEom7q4PlUJ3eyK7DiVzNLiZTZPbS8lohMkbLWwdVZNS2BnWftpH+fPTSFMubm2JRvThxPoOLiXnkFlVQ36AXwm1LVLgvA3tE0Uk8RxvVV+YNjHx9+H+A+tpLfRum1VgTFerCy/fGEBni2rROLfGbLQG1WmBpD7g2ibRmmUQpp1FMljcG6qtGBweHm9oiUDOpzpJJr2VYsSysAnXZsv7adp0JT3dnwgJ8LFWnprYBEW/XDV5QV69jxeZTrN56hrhzGSReLbSU/qVVdZg0Cj6+LvToHkG7jiEcOpfKvPc2MuXxpbz95W62H4rnfEIu8ckFnL6YxZotZ3n8tZ94ZtF6Ckqqmq9wcyGF4A+ktt4kYthalFxaGnRmTiSU4epkw10jwnjidlHCRHlYROFXQWieVE+8lkk8Ho1qEuuwFyWTg4OjpXS8WbFkeLVacP3UXEW4Nq+KgVaopI+Hq+XNQWV1nRBcg6UKdX1p7enuxN2Te4jqlLCeRJTFxAQx485ezH5oKK89M44PX72dt56ZwJw7BnHwcBI7DiagEYLc1ABphaurPd17tBRiEU5wmKew2BQOnkjhvW/2Ullz873ClULwB9KgM4oYbqq7OjtY0y7CjcFd/JjQLxh7sa7RYLaUYteLwLW2gWvioCqFxlQnhMDO0kZwMwuBmqF1lo5DQhBUB6aqZWCZVy2BXycfDxdL/KimfLWoTjSIY1RL6XohUNsTUtKKaWgw4O7uyEPT+/HkHQOZMrQTfdu1JNjDDQfrpirWmGHtmffUSPr0aGWplqmNj/0HtOb12eN4Y/Z43n12Eq/MHkun2BAOn7rKnrgky3E3E1II/jAU6vVmS0leUWOgrFovzH31NZeOy+lVfL0lk4wCYfILQfgl44vpWsOh2vil/moUM2aLRWAvBEX1ZHzzUifq+mpjYVOGb/q1LFuqBEYahFCodXZfL1dLT8OcwnKLpVAvqgZqKW5pe2nm9KUsftpxVsxp6N61JV0igy3Hq+0QdaLufz2Du0cxpk8MuTnifOJ6YeHe3DayMwGuLvi6OREV4suYvjH0aN8SvbjuhZQ8DOY/48Bl/zlSCP4g1K8IRbrDydFe1Ev1zP/6Cq98e4W80kZ6RHvy8MRw7IXZahYlkN7Y9LLsWua/1vPQIgTqFrNeWAP2FovgZqZOmPqWqoDI9JY2AsvUvCwmg9FEoK+HRVALSquoEia6QWxXRcG6WQTU+YTUAr5YedjyNkG1uAryK3j94x3MfvNnHpi3nCffWEtZZZ1lfwsiirfsvkxiaiF29jb07hZBmyCf5o1NnZn2HE1k054LaIVw+/k1WSQ3E1II/iCaSjP1lZ86qKe1peOLg50N7i425JY0cC65iiAfJ0vjoVpdCPJ1FIWX+lViU/VAnX5p/DI1WiyCm/VtwTVq63RN1oDI3L80GqrLalyK6oGDyKQBPm6WwUMyc0osIqFuM4pqgKY5Y1bVNvLB0r1cTs63iKlq61+Kz2PX4QROnEsnPbeMvPIqMorKLfur5BdXsWnvRcvrSBtbLS6OdmiFhaGKypnL2by1ZDdvfrGT4tIa2sYEMbhXa5Fxbq4qmhSCPwi1NBIFmiXzWjoPifqr2pHI2dEGL1dberXzZGwff+ZOjWTq0GAeGNvS8tmxRiRAS9VAnUTiVhOn2dxoqRbc3L0Km96yNGX+6xoImye1itAi0NtiDZSL0lwt0VVrQN2mdkJS87yKWYhCgziH+qpRjXdPb2daRfnRp08k0+7szUtzx1jq/JEhv5b4+44nWfoXqMKrE9WGvfuv8PiCNTwyfxXzF29mzbazlj4hkW0DePDOvkQH33yfg0sh+IOw9Is3qSVMcxuAmNQxClNy6kjNreNSerXl8+PiCj3rDhUQ4GVvebtgaSto3l+1CtRhs6zMDTg6Ot3UQmAQGbhRJzL2NQvgul91/EUXJ3uC/T0t+2bklFrq+mrbgWopmEQ8q3GjNvR993McKelFlh6bw4bG8PkbU/lqwZ0sfuYWnr5zION7t6NdywDcRJVNpayynnW7zlssNndPR0JDvEjLLOHQyatcTMmjuqGR1m38mT69Nwtmj2VATPhNZw2oSCH4g1DNVVFQiWqBjaUUU195qW0CeWU6PlqfyfErlZb1Ad523DMyhI3HCqhp+PUtgmrWqo1f6rh6GkWHo5MTNs1+DG5G1Ea6pk+NVXPf0CQI6tsCMTU2Ggn287B0IKqubSAtt8QiEk2TwdJ2YGej5djZNGHiX7K0t0S3C+L+W3vRwscDVwc7yxeg/ygDr9pyirzCSovoDhkazaJnJzJ1cnfGjWrPnbd255nHhvPOi5N54tZ+tA741Yq42ZBC8AehCoHOqFiqA9dKeLVvgCoIai829fWh+pmxWk2oqjNwJatOJGANHm5qFaCprUA9xmRoEPuZhEXgaKlm3Kw0ZfgmAWiqGjT9quutRZz5e7tZ9lNN+MKSKkvV61rDotq7UH2FqHYeUuPd0cmWOyd2J8TD3XLMb5GSUcSuw1cs5woK9WRkr2haBXkzZ/pgXpk1htni95a+7Wnh6X5TWgHXI4XgD8IgRECd1E+Hr2Vq1VxVS3y19LEV692dtWw/VWIxS28bGMhDY0KYNzWCgR29LW0F6nrFZBAPyYSTsAhuaiEQGb9BtQQsbwqaGgnV30a93tLIqgqBmskvJOVeJxRNVoFanTqXkC0ydrGlcTAq0o+ukcGWbWp7QpKoKpy8kMnZ+GzL9wZNKGw/mEBuQSX2wtIY3K81bUN+rfvbivjX3uSZ/3qkEPxBqJ2JjEpTu4Ca+f9+UjvAqKPfXkyvZdnufGLCnOna2p3LGbUM7OCJk4NIhsIyMOjrLP4MVYvgZm4jsLzfr28UGbzpTUDTpGZ4UVr7e1g6ZWXklJAtLAK1BP+1y3HTW4OElHxLJldFt65Gz8JPdnD7498w7sEvuGfO98x6ZTUznvmepxautdT7S8rr2H8ixVL9Cm3pxej+MU2ffP9FkULwB6G2Mtva26KIhKYmNou531xFUKsLZpHmNsWVUlhpILNEx7GESspr9RxPrCZeVBMsVoT6SsxsFhaEFjvbm/vLwyyRwcsr65uF4NpkEFs0dI4OtbQDHDubTkPjNZFoEgp1Ur8rqK3XW94emE0KickFHBCZvKymHgdXO0JERu/cJYwRw2Lp0TXC0kibnV9OQXGVRWzHDG1HS2+PpoD8RbG27Tvi1eb5v+GFob2a5yT/LmpL9yfLT9MhOoT+sV6kFTaiUQWhufeb2k3Y8qGREAWxiFnREBvujJO9ll1ny8T+DRbBUOu+WUkX0dQmMmjwQGKiY8T6m88qqBGWwO6jiRSX1Vha/tWMqnbzVbsJqy1/vbtEUFhSzYGTyZZXhmq8NG1XhDWgem6ypnO7UDQO1rRtE0D/3lGMGBTNqIExjB8cy7hBsYweEMPIftH0bBeGo62NsLhsCQvzxs3LkVuGdMTNoektws3Oon0nmuf+FmkR/AGUltdQWqfQItgDL1cbURVocpqhVgnUhi91Wc3QlsmybEV1fdO78F7R7swYFmhxaqoKhkFfLcxiG4tFcLPiICwnVyd7Syn/axuBWi1oKu2/WXOUjXsvUl3TKCyDa/s0tRNcswyG9m7De3Mm8drMMTw+pT93DO3MsG6t6dI6hIhAL3xcnCzfFlxr9HNzcWD8gHa8+MAIAj1cLRaH2gW5VlxP7bFYUVVPeVWdmOqpFFUOdV1T92Sd5e2GKkjXO1q90ZH+CP4A1E9e3/whgfC2kehFqaWqrVryNznSsHQatpR0lh+1w5CYd7DVMLGnNy187TmRIkq/S1XU1ujYtfID/Kwu88ILLzJixIib0iJQ2bT3Amt3nG8SQNVqUleK/9QGUzV+hAFl6T2oVuNVgby2XbUKXJ3tefHR0bg4/WOxVDOu+n2B2h+hvkHMi8yuioh6AlUA1K8Y68T6Rp3aoUl1hmLEZBTPTSiz+tpRfe1rp1oRjrYWS8Ld1dFyTTcXe0v/hhvpQzA5rsF/EbUT0PxPj6C4h+EgEo6a/y2TmvvFPzXZ/BLpFnFoModVh6W+bloKKwyYxPrq8lq2fTufll5VFiEYPHjwDZXo/h3WbD/Dz9eEQM3o4jabJvV+ry03CcA1oVDXqQ2FYYGePHRHf5IziiwletN4EU1xbBkvQiyo3ZLVKoVaPVOlWN2mns9OXE91ZuIsMrSzJaPb4ehgIzJ/U9fwmw0pBP9FTKLe+uoXhzG5tcDR0d6SENWEeU0BrgmCheZfdZ06qwqC6pxEJSMlg0MrnqNP51AenfU4ffr0say/2cgtrOCNz3ZQIoRPbSC9lunV+FItAhXLb/N6dfZanKpVAz8vF+67tXdTxrZTu2mLA5rjVW10VV8/qhlendSvF9U2hb8q0kPRfxG1oc/DTe0JaC2mpteF6q/6KrHpt2m9Zdu1SWxTGw9thOlv6Vosqp+q+WqltSUgIBAPj5u3VXvNtnNk5pZbWv2b6v/X2gmap3+wHCKsAG8PJ7q2C2XS8E5ERwbQKSaE6Fb+tI0Qk/orpqgWvoQEeOArxEJtF/gri8A/QwrBH8DJizlklxlwFOamlaWRsKlR0DJZltWMf/1803JtdQ1Xzp7hyqUkCq5eJfXCSVFvbWpTcHV1bTr5TYT6taHqQHT3kSuidDc3f3V47bWgmunFr8j0Teua11tEwWTxF7DomUk88+AwhvRuLUz5m7f79X8DKQS/M/lFVWw7mY97UKgwU5t7FYpSyPJ73WT1y7ywAMSkFWZreUk5p3d+Serh7zi/6yMqE38g1FsnzuOATqdrvsLNw8WkXD774ZClEU/9SOu3LQBhKQgRULsRq6rYq2NLQoVFoH6WbOlrIflfI2Pxd0QdxHT3qWwUZx98/NyFya8VpqiYbK2xFRldnVTHFmqmt6wXkzr4iWquNjToqampFw/ETIcWMKhnOLdNHsfd06fRv38/S8/Cm4n0nDLOxudYegOqPQXVV3eWUl8IgPpFoWUSy+qvuk0VAU83BzpFB3HH2K54uTs1n0nyeyCF4HdCLbXOJuaTUqoQEOwnSqqm7wq06vcFos7fVPprRKZvaiNoahsQy0IY1Fdg6fHxxO9fiqk6mag2McyYcS9T77yL8ePHCyHoj5/fzfUN/IqNpzhy+qqlPURt0Vdb6NU2AoOhqROR+gGSalH169bKMkCsum1QryhefnysqPM3fY4s+f2QQvA7kZVXwYr9mfiFhWKrVglE/d+S+dVqwS9VA7VNQG0MbO5VKPapqW4g82o+J3f9QG3uIXr27E5wcDChoaG0a9eOoKAgizVws3Uv1puMBPm7cvuYjgzv14YHp/YhsqUvnu4OTBweS6sWvpaGv/tu68XT9w+mT9dwurdvaXkzIPn9ka8Pfye2HknlXJGW0JbBokBTLAlWrSpYWvoE6o+6vqK0hpKCMuwdtfj4+5ERn8C2ZQvRV2fSrWNrBg0eyoABA4iKirppOw+p5BZVCivKgLeHs6X+7yHM/qS0IlIyC4UVEElOfhVllTUM7NHaIpol5TW4uTjelO/2/5vIfgR/IGrPtA/XXKbWzgcrxWTxdOvt74W3j6ulc0tpSbVQAZPI/A7E7dnP4fUf0nHQnbTvP4YDq7+gMmkNAwcNJiamHUOHDqVNmzY39QdG/wxLp5/mfhRqF17ZGPj78ltCID86+h3IK6ljzaYjnD15kguHtpFwaj85aVfROvhRUVbJ/g0ryUpOpLLejnMH1uJQd1mIRCCXLyWTnXiIqFAPxk+YwKBBgwgLC+Nm9kT0j1BHjVZRS37VklJdkTUajJbvD/4RameiImFZZeWVU1BabRnOrEpUsTzcHC1fFKZll+Lu4mCphv27qD0VLybmWnp2qt2Ir6eguNriJelaJ6cbkd/66EgKwe+AwaTh3PG9FCftxN5cjJd9NS5KCdXVOi6eOEzOmR/wdrGmLCeZurJ0urRvRf/urbFrzEBpKKJtdLTlO4Jo8ftXEwG11F+76xwOjnb4uDuTITLxliPxGK0VfMWyOv6guo/qyEUdYUi1lLJyy9h3NoVNBy6j2GgsIxBdTi8gItTXMm7hd1tO4CQycZDq1Ujk2bIK1XW5hmpxvNq7UP32QH0LoVofqoioQ7Gr11Df3qhOTJZujMPe1ZYwXw/ULyDVtxfJYv236+OIjgq0fH+gfq+ghulGa7P4LSGQVYPfiaSkK5w+dQatyMjqGIVOohqgfuiybfsuaqvL6NOnFw72duTk5OLh6c3IkSMtjYApKSmW/vAdO3bEx+fm9Yn3W1zNLOHrLXE01Ono27mVJcPVGHS0jwwkP6/K4tlYdUrSSmTypLQC7r69N0mJ+ew/l0KxyMR3T+rJz5vO4OHtxMThnchJL2XzkctERvphZ1ZdkhstrsvsxXMpFNZD65a+aLQariQV4ObqYMnIaruDKjgTBrfnwJlUenYNJ1FsrxRWRrm4hmppuLs5cfjiVdqIcOgbjNg52jB1bDf8hVjdSMg2gj8Y9fuCsjLVJbbWIgTXGvqyszJFokomIiLCYvaXlpZiMBgsbwPU/dR5VQhUS+Cv2C7wzdrjpFWUU1pUjUFnwt3bmVJh3qtf+Kn9LNQMqgqql6ezRRAeuqU3h8+msf94EtNu7Ul1WT3pxeW0bxtM98gQFn2+E98AV5JTinBys6NFoBflohph7aAVloGoQlQ24ihKe7WLstqdOybcnx374sUxbtwxqgsrN52iW2wLNu+5iIOLLYp4jC4OwlrxdOXU+Uz8RPgcXewY1T+GPm1bWl4T30jINoI/GDUTq34F1cytZmrL60MxuXt4EBgYaCnt1W3u7u54eopE2FwFUPdRxeOv+losq7QCNyd7YqKDMTWqvhntiBCltr0QAbXRsHf3VgT5uFMvTPHYdkG0DfShsq6RytpGyzdcarxZHI5EhWIymqnHRFSYL+U19fiomdbWBhd3UfIL8z8s1MvShyM6IoAB3SLxElabup/a8Uv9LqFHdBj5hVVUNDTg4Gpv+ZipdUs/IsP9cHd2wNXFXlgGjvTo0JK+0S0tX4veaMiqgeRPiVFU0K01VpaxBC2DwgjrSP36Uv1Tt9kKoVQzXK2oIqivX92FmKr1+WqdziICqslvI0TYullI1ePVUloVC1VIVGtLrcur72/V9TphublYho5r+nqxRpxHdXRutpzb3nK8xZGqzmDp7OVmb2/xgiQuZun5qIbJ2a6pwfBGbDSUVQOJRPKbQiBf0kokEikEEolECoFEIhFIIZBIJFIIJBLJDfDWoCF7Bx8tOUCJNpJeHas5e6IEl76DaZd5nKNZDrSMsiIvvYiGmKE82t3I7h/2k9IgbslKi73WGqNJwTM8hgBrXzpOHkREzX6+/eEoxfV6GsK68dQDt+OVt4fvv9lLeoMtzrHRTJ58K8GZBzicH4i/6Rgn6npz90gD21YV0/2BPhh/Xk1i+3EMVU6zoyGCsQFlrFqdRnR/L86tOkKBuK5zQBsCOvkwsE0rkrYsZU+iD52njsA3eR/ZoRMY6JvCZX1nJsU6cnLDh2yIq8ar1zDa6Y5z8Ew1QRPuYkDZPlYftWPgzKGYdv3AvjQP+jx0K63j95PYegzDbS+wtcCM3emTnCq2pfUddzGkcT/fr4tH37odQUVXSavyY9jTjzIiEHJPfs+SNalYBfjgUltGsS6ATp215NZGc9tEH+K+WcHZYhN21lY4BnaghXsSly434tu7O54XT5NsCmXYo/cxNPCfDQZiJmvzJhG+IYxsWcSaVWkEBRVwOC+EaaNCKd0VT4o5mfOXK/HqfxejW4h40PRhSsBVPvzhCp3vvoMW535iY1UHJvdWOFNiz+BAPRt+OEvQ7fcwLNSBytQtbCxyIyBzP/sv1OPVuwc+l06RaGjN6Ceni7gt48jXX7MtVYf/8NvoY9zH+n152PUZRf/GY+y41IKpD0aTunU1p7LCGfzISDwvnaE8ehAd60X40ktJyrhIZqkH3WbcQ3+rwyz/5hj5LdvSpjaDlCJHOt7/GHdG23L18Hd8uTEX36BAzA25FNv40D7QjTq7GMYNdmLvdytIKAZ12EqjQYOtLeit2jBprDNHNp2hwiGaSY/dRU/P/864ljdsh6KyEx/wxAdlDJ4xhLrji1hT2Zdpg2DzvI+pGj6V0KxP+SqnPfeMCubysvc5FzSa4R2jCHPKZfmpM7SK9CNp4yUKKy6R4RuI/YFVfPrNDxyw78hdYwcQ2yKQqr3v8cLybIbeMZiKPZtItm5LXeqn7Cuz4syqdRzJziaidSNfzj9O+ANdyX9xNj8FDaV/8Q+8m6wloOQY77/5I6W9hzDAfJr3Llcwoas/W85sJ//SATblhTEwspAtH+7l4JF3+OyMG7G+F9hWGMPk9grff/IiZ2vMXPxpP7tT4tBET2ZUeAHfffcTjt3HY33hK7664MfAqHy27DtM2tY9nAzpQ/+qNSw4cJE0IT6lflXsOnGK1Atncel5C505yTdfxxF161T6xLbER3+IN5/aiHHIaPo5neK9xSm0vXcSoSnv8eDr+wlqq2HdqWq6hdew6nIeI3pEsHPrMhpFWHoaj/DNqssYrc8TZ9WLKR1qWfHIHTzx1VlsXFL48INPWLHuDHY+Jax+bSYvLNpO9eBpTAi6yPNzdmAybWL+i0ew7dKC+q/Wsur0JfQxMZQf2sDOA+s5E9CTPue28dHyZaRE9SZs9wLuee8CHpENnMqvxLPsLO++sozcTj2Z1CaY/ONv88KxQspObaEkYgJ9beLZsD4HvfUR9um7MKVTNcseeokTbtZcSEmjNGUDJ62HMaFVBj++fQbfyUMh7h2Wl3Wkn88V9v54mcTzB0gJ6kFE6ma2rtvDuiP5mJVcTmXkU3J8E7mRExjUIo+fFq5EO2YGwzpH4le5nTmiAAnuNZoY3R4W7i5i+C1DYPeHzPngJE6tTZwUx7exrWf/vlraxhSwfFUN/e4bS6uC1SxYVYYm4zCJwX0Y38a7OcX/sdywIx1Z29tjrrjA9qs5uDjaUXD4Z1acKEJrW0vcip85mdlA1cU4Tp66wJkTnRn72DQmTpzIpEmDie7WnmGj+hPl3pJB08JJ2LGBtTVa+t3dB238YQ5fqkFjLa7h7IRVfgI74x0ZMaENKae/Zn+cE20CSyiNjqKVay6n48tx8vDAxdYJB1dHHJzssNXYoqmt4EJuNm3Gt+RyokK7Mf2I6t6dof1i8LFTyE3NIXD0o9z78FjCM9MojO3LLYYsDuzPwdHicFOLM9VcPHiZxv4D6etXx+VtJ8j3GMiDE9uRvP4jlu6+ROSUWTz4+CSCzFfJNzvi7GKPLTZorZywp4DTe0vwFsVNfekYpk+fyMTBbXGpymHPgQwUkSEMWSfZ49udx+4ez6jRXXA2pLL/7EXq/FrQZVhn6tdspzi4PxMn9COyezeGDmpPgKGEc9vOUeAYjE1hAnFn3enRJRyNyUh1XQ7nD+/gpy/Xk5wVSHvbq3z86EvEhd/Oo2NicbF0wtHi5Kil0bYdw/s4cur0Ecpt7HG0j6D/1HuY1sKK0uQ6HI05/CyeRWzndtStPk1iYw/69HLh9MqTVClGrlxNInxyNFfjRFjUNKG1x8lBxIGxnEvbz5Fn640++yQXS2MZ0ysca/Fn71hHwoFk3CJ6EeWqkH34EOmuo3loqqs474d8tS6d9rc/xQOPDMJHpK0qo51IX2qvUBFsO/HbcJkzV+qEMJrIutSVW2bdyoQxXfCjgpM7L9HgZEtlyikK3Hvw5JSxjBsag7NIQ/sO5aJTutOrjwenvz+CPnYQE0b0pn10b0aP7Ypz1WW2J6Zh5eqEPvMopxvDGNAx1JLW/y/50wuBSdeI4tyavl5uFNZBz3lLRWnUHkUJ44mfljJroA+OrdsTFRNE61ZX+Onl9/hi6xlKa3XU1dZSV19HTVUdPh37E7J5PcdKe9OzlQPWLToKa8AKg1Fco64ek2dLuor1gbFtqI/byGHnfniLB1ZyMovShCoydu4mVaj3mu92UdnOncL1H/PWikwca/K5tDqLkmIjyrZNbEwvp1Fcs6GxgbpGDS1jI8he/gqLFq4nN7YtgZ4B9J/VkpS9xxFGgEBPlX0Yk565k/DL+9mVYkPLPpHYlmRTWh9DuGclFXWOpKxZwBsvr6LQZRjDbgkgd8MnvPV9Cu42bmhcY5kxtzuNtVVoDLv4ZPEXfLnpPFXOvvTq5ElDmRFr3/Z0KNnHa+9+xbLlh6nUhNAjPBx9aQV+w3vi6ZDM1YQ8GkW4a0S8NdTXU2PlRpv+4TgWpWPddTwzp1sJwU2jUZ9Ndn4Y3TpFYlVWS7V9EIEezmidfdBnXOL01VLEUwORievrRDxUG/DqcQfDsnaxuqQWc2MiWz95nyUZNoR186Yk4TyJeYdIKDKQp9/N3rM1dJ00jra1cezdeIFTK/MoLdShiGewvUiH1two4raeWitXIvuF41RchHvvWazd9gkz27qK64rtotoz8emJ2OcfIb7IiG+ndrhdOcFVp1jCFPGMrGw4u2Q+C9/aQ/mAAYzoYs/FlZ+yeHsyjeHuOHuO5oG7o0lON+AWcJkfX/2EJSLe8s3OxPYOw1TegENYB4IL9/LSR9+wbN1Zqrwj6N7JCUNxBW1HT6Sz7hj7jxpFlaBWxGkdtTXi3p0j6efvS11JA0E97+aBbnqOns8QFar/W/70bQS6wmOsXHuKMoKIidWiDRrEsIh6jm08i/uw0QTkbmPlzlQawntzVxczR9ceJyOoD/eODCMhNZOIkEAKThcTPLId1Ye2kRkwjB5OF/h5/QUq/aKZfutIPEpOsvnnOLKsWzJmei/0hw5THN2VFtk56Nr3I9b2CkcPnCKjoIpiAhg4OJS8XcdIdY9hfA93cjICGTA8mJwj2yjwCaS6UUufcC/OpmbQqmUwqTvXc7ooiG6T++BUlopHizZUnT5GVcRwBkdYc/7EQUzB7bA5eozDxeWYjDqchOnsnniZbJfOjJ4USe72n7lQHEivO2+jt4vISEt3k+Iu6pojoyiMS8OrewjpKdWEOOcTt/8qjS2jCKzIIavKnZ53i+qBrzXlVzaxcms6+HjjqqukpMGT1u2dsY/sTefa8+wpCWFEey1xGbX0bhPGlX1rOJGsw61tDCEOnkRGGDiX78+oXt6k7V/DvstC6KL8Mdm0INq1iiJhm9SmnyOjyoMO48bQV1QV9uzKwc1bFbtYYhwvcDrRCmfrLC4nV+LebRwDQ4VlkWHC08mPvt1jSUvaxKVzdrTo3xnf/FMczTDi5tSBYWNbUnx0I7lRo+igP8XeUmd88k9y4kotzm260NrFl9gBIs4sqaaEMxvjhHi1pSItG0NdFslJZTSo/hBF2WcT3oM7B4vns2kHV+oiGHDveLo2nmXF6iOUuHVl4ghvrp6sI6yLAxn5OmKEGB/aIKyRoAgidQVkFNsQdcudjImwI//CBlbtzsfTzx+NvogSIZ5RHmEEdY7Bv/QUcbrWDAs3WKzFqHaN7F17lAJTGIP6ulFQFUp0WLYlDKNiw4Qd88cjuxhLJBLZxVgikfw2UggkEokUAolEItsI/pQYSnfy6kdV9HaMY7vXFOa0ruDUxq18kXiCOqtu3P3yA4RsOIv/m/dg9dVDfGb/DJ/3O8nUz2p59bmebDiaz2NDO7HmldfIH/46b48Jo+7qtzzz6DKKHIMxKZlkplRj1ed2vpjTlp9fO0e3p2LZ9sZ7XEg34tCrE60uXyXbuT33fvwO94Um8t6By9wy4DbiL3zJ4Z0XqYi8jwXd8liRDlFHEtnTujXTJ95G4MU97N/1M1+eT8O2bX8meeWydlcOIVNnMla3jY83aXjo2UFc/fQb9pbXUm+0wsezC+1uG8OdnbLZWjycRRPaNseE5PdGthHcQCimWovrriJTBZfXrGBHeiXVufn4z/2CfW934dCBn7iUXoO+Lp4zSb54nz/BmSpxTM5+Nq06Sb6ulvy8HKjPJKkkkUYh9VWZJXjcdRfPfvwVG9YtY06XSbz5yXxa5yRyxseKotJefPnNJzw44GE+e+sWbFx7MO25aYxq5QKNdZTWVmE0K9Q2lFGa0Uje1lV8fyafusZychs8aVNZzoGTxzjSeIXCMDe8eo9nzp23EVbjTuzovvjZx5Oc1Ikn3n2Ksb3cyQ+Zx/qVs+n93Dy2bJlPW6sDfPVdIr16hTfHguS/iRSCPyUatFZGSu17cM/tDhzdephyWzvsHVxw83IX28SDs7Oi+MQhdhcmcblsFydTG+h821TaX9nKueQqkk//xOYrNqRuOsmFBggc+jgPtjGyYvv3nKuyxtHOATtzBju+OYVNyiWOHj5PKbbYarVoVTdr9QWk5xWhU+1FKzON9XoMqrtxcx3a+lgmToslbcsOUqscxWYnYm71Iu3nDSScdqZ9Bz/qc7LILK7D5FhL8ql4Gk19eOqzodgfXM/GbVcw2ttbXLSp3r7Mzi24s7U9hTFDGOKreg+S/LeRQvBnxmTCve1d9A/KJcnemoQFM+j/4CZathtMW7ts9pwrp0P/u7m3SwfKV+2gxKUlXSbHoC2I58o2GwY/+zRPd07jp0vpFB75gnkL1pFerA6+KjK0tZaapMMc7tCZx2aNwb46kWOXhWIIlVFdgGmENRG/9QTH06vALZZhVknMnDCKFUlt6drSGeeoAYwKcaQ6x1qYMHocW4ximHsyWUGD6e6uoTIzhQOn9pCe3prH332OyJTFPDrxeb44WobB1hat6uWruVKq/rj4BBMc5i6kSPJ/gWwj+DNiVj33mlGdGlvb2FtK4UaDgqGumgac8PZxEyV2DfUaLc6ODkLNTdSXV2J0dsdVa6SmQY+V0R4nN7ULcx3VOlsczbUUlzdg5+6Hl5NGVCt0KGKzwdoBZ5GX9XX1GK1tROluxsbBisayUip11rh4e+MqrA/01RSW1mDj5oebsFZMdiIz6xtpMFujVRS0TiKcBhE+KxecaaSspIIGazvc7Byxd7HDXFdJVWU9BjsXvL0cMQrNcbA302DS4Kh+iWNqpM5kjbNtk1NXyR+D7FAkkUhkY6FEIvltpBBIJBIpBBKJRAqBRCIRSCGQSCRSCCQSiRQCiUQikEIgkUikEEgkEikEEolEIIVAIpFIIZBIJFIIJBKJ4De/PpRIJH8dpEUgkUikEEgkEiEEikJS87xEIvlrUigsAmVN84JEIvkLoqAsszYM7XXC1mjvLhaiNBqNffM2iURyk6MoSq0GzVeO9nav/D86Cheq+lSMfQ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C01FE5AF8F04EB6BBFF1A6271B1A4" ma:contentTypeVersion="12" ma:contentTypeDescription="Create a new document." ma:contentTypeScope="" ma:versionID="1f690aaf823ba35dd50799edfff06247">
  <xsd:schema xmlns:xsd="http://www.w3.org/2001/XMLSchema" xmlns:xs="http://www.w3.org/2001/XMLSchema" xmlns:p="http://schemas.microsoft.com/office/2006/metadata/properties" xmlns:ns3="24e890fa-a6b9-45bb-b934-2171b80e879a" xmlns:ns4="7d8e85e4-29f5-41a9-9822-4436bfe36376" targetNamespace="http://schemas.microsoft.com/office/2006/metadata/properties" ma:root="true" ma:fieldsID="8dd7a70e9af36d628b923fde6fc6159e" ns3:_="" ns4:_="">
    <xsd:import namespace="24e890fa-a6b9-45bb-b934-2171b80e879a"/>
    <xsd:import namespace="7d8e85e4-29f5-41a9-9822-4436bfe363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890fa-a6b9-45bb-b934-2171b80e87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e85e4-29f5-41a9-9822-4436bfe36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8e85e4-29f5-41a9-9822-4436bfe36376" xsi:nil="true"/>
  </documentManagement>
</p:properties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8B261A-0FB4-475E-92BB-C95ED87E1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e890fa-a6b9-45bb-b934-2171b80e879a"/>
    <ds:schemaRef ds:uri="7d8e85e4-29f5-41a9-9822-4436bfe36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http://purl.org/dc/elements/1.1/"/>
    <ds:schemaRef ds:uri="http://www.w3.org/XML/1998/namespace"/>
    <ds:schemaRef ds:uri="http://schemas.microsoft.com/office/2006/metadata/properties"/>
    <ds:schemaRef ds:uri="7d8e85e4-29f5-41a9-9822-4436bfe36376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24e890fa-a6b9-45bb-b934-2171b80e87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794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Wingdings</vt:lpstr>
      <vt:lpstr>Office Theme</vt:lpstr>
      <vt:lpstr>IEP Considerations for Students with Mitochondrial Disorders</vt:lpstr>
      <vt:lpstr>Presentation Overview</vt:lpstr>
      <vt:lpstr>Navigating School Plan Development</vt:lpstr>
      <vt:lpstr>Examples of Potential Educational Needs</vt:lpstr>
      <vt:lpstr>School Planning: Individualized Education Program (IEP) or Section 504?</vt:lpstr>
      <vt:lpstr>PowerPoint Presentation</vt:lpstr>
      <vt:lpstr>PowerPoint Presentation</vt:lpstr>
      <vt:lpstr>Accommodations</vt:lpstr>
      <vt:lpstr>Types of Accommodations</vt:lpstr>
      <vt:lpstr>PowerPoint Presentation</vt:lpstr>
      <vt:lpstr>Factors to Consider When Determining Accommodations</vt:lpstr>
      <vt:lpstr>Services</vt:lpstr>
      <vt:lpstr>Progress Reports</vt:lpstr>
      <vt:lpstr>Other Plan Considerations</vt:lpstr>
      <vt:lpstr>eLearning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IEP Considerations for Students with Mitochondrial Disorders</dc:title>
  <dc:creator/>
  <cp:lastModifiedBy/>
  <cp:revision>35</cp:revision>
  <dcterms:created xsi:type="dcterms:W3CDTF">2020-08-03T17:49:20Z</dcterms:created>
  <dcterms:modified xsi:type="dcterms:W3CDTF">2020-08-07T14:06:05Z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0x010100F6DC01FE5AF8F04EB6BBFF1A6271B1A4</vt:lpwstr>
  </property>
</Properties>
</file>